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23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95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04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36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46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1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0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33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3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2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3756-CCB2-4031-8D7C-F0FE732B6509}" type="datetimeFigureOut">
              <a:rPr lang="en-AU" smtClean="0"/>
              <a:t>18/06/2021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39EB-2455-4C4C-B5E8-66B7A951D8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0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01654"/>
              </p:ext>
            </p:extLst>
          </p:nvPr>
        </p:nvGraphicFramePr>
        <p:xfrm>
          <a:off x="165463" y="75233"/>
          <a:ext cx="11845562" cy="666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982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312580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65245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25628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equipment and textbook.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Chromosomal Mutations</a:t>
                      </a:r>
                    </a:p>
                    <a:p>
                      <a:r>
                        <a:rPr lang="en-AU" sz="1600" b="0" baseline="0" dirty="0" smtClean="0"/>
                        <a:t>3: Start on the Review Worksheet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Changes to allele frequencies in gene 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chromosomal mutation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and describe chromosomal mutation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cause and features for the following chromosomal disorders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Down Syndrome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err="1" smtClean="0"/>
                        <a:t>Patau</a:t>
                      </a:r>
                      <a:r>
                        <a:rPr lang="en-AU" sz="1600" b="0" baseline="0" dirty="0" smtClean="0"/>
                        <a:t> Syndrome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err="1" smtClean="0"/>
                        <a:t>Klinefelter’s</a:t>
                      </a:r>
                      <a:r>
                        <a:rPr lang="en-AU" sz="1600" b="0" baseline="0" dirty="0" smtClean="0"/>
                        <a:t> Syndrome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Cri-du-chat Syndrome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Turner’s Syndrome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methods for in-utero detection of chromosomal abnormalities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baseline="0" dirty="0" smtClean="0"/>
                        <a:t/>
                      </a:r>
                      <a:br>
                        <a:rPr lang="en-AU" sz="1600" b="0" baseline="0" dirty="0" smtClean="0"/>
                      </a:b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982710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1" dirty="0" smtClean="0"/>
                    </a:p>
                    <a:p>
                      <a:r>
                        <a:rPr lang="en-AU" sz="1600" b="0" dirty="0" smtClean="0"/>
                        <a:t>Deletion</a:t>
                      </a:r>
                    </a:p>
                    <a:p>
                      <a:r>
                        <a:rPr lang="en-AU" sz="1600" b="0" dirty="0" smtClean="0"/>
                        <a:t>Duplication</a:t>
                      </a:r>
                    </a:p>
                    <a:p>
                      <a:r>
                        <a:rPr lang="en-AU" sz="1600" b="0" dirty="0" smtClean="0"/>
                        <a:t>Inversion</a:t>
                      </a:r>
                    </a:p>
                    <a:p>
                      <a:r>
                        <a:rPr lang="en-AU" sz="1600" b="0" dirty="0" smtClean="0"/>
                        <a:t>Translocation</a:t>
                      </a:r>
                    </a:p>
                    <a:p>
                      <a:r>
                        <a:rPr lang="en-AU" sz="1600" b="0" dirty="0" smtClean="0"/>
                        <a:t>Aneuploidy</a:t>
                      </a:r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3348540"/>
            <a:ext cx="33813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6" y="335598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Chromosomal Mutations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6" y="1052737"/>
            <a:ext cx="10328365" cy="5073427"/>
          </a:xfrm>
        </p:spPr>
        <p:txBody>
          <a:bodyPr>
            <a:normAutofit/>
          </a:bodyPr>
          <a:lstStyle/>
          <a:p>
            <a:r>
              <a:rPr lang="en-AU" dirty="0"/>
              <a:t>Involve all or part of a chromosome</a:t>
            </a:r>
          </a:p>
          <a:p>
            <a:r>
              <a:rPr lang="en-AU" dirty="0"/>
              <a:t>Occur during meiosis</a:t>
            </a:r>
          </a:p>
          <a:p>
            <a:r>
              <a:rPr lang="en-AU" dirty="0"/>
              <a:t>Affect many genes, rather than </a:t>
            </a:r>
            <a:r>
              <a:rPr lang="en-AU" dirty="0" smtClean="0"/>
              <a:t>one</a:t>
            </a:r>
            <a:endParaRPr lang="en-AU" dirty="0"/>
          </a:p>
          <a:p>
            <a:r>
              <a:rPr lang="en-AU" dirty="0"/>
              <a:t>Several types</a:t>
            </a:r>
          </a:p>
          <a:p>
            <a:pPr lvl="1"/>
            <a:r>
              <a:rPr lang="en-AU" dirty="0"/>
              <a:t>Deletion: part of </a:t>
            </a:r>
            <a:r>
              <a:rPr lang="en-AU" dirty="0" smtClean="0"/>
              <a:t>chromosome </a:t>
            </a:r>
            <a:r>
              <a:rPr lang="en-AU" dirty="0"/>
              <a:t>is lost</a:t>
            </a:r>
          </a:p>
          <a:p>
            <a:pPr lvl="1"/>
            <a:r>
              <a:rPr lang="en-AU" dirty="0"/>
              <a:t>Duplication: part is doubled – occurs twice</a:t>
            </a:r>
          </a:p>
          <a:p>
            <a:pPr lvl="1"/>
            <a:r>
              <a:rPr lang="en-AU" dirty="0"/>
              <a:t>Inversion: part is flipped</a:t>
            </a:r>
          </a:p>
          <a:p>
            <a:pPr lvl="1"/>
            <a:r>
              <a:rPr lang="en-AU" dirty="0"/>
              <a:t>Translocation: part breaks off and joins to another chromo</a:t>
            </a:r>
          </a:p>
          <a:p>
            <a:pPr lvl="1"/>
            <a:r>
              <a:rPr lang="en-AU" dirty="0"/>
              <a:t>Non-disjunction: extra chromo (trisomy), or one less (</a:t>
            </a:r>
            <a:r>
              <a:rPr lang="en-AU" dirty="0" err="1"/>
              <a:t>monosomy</a:t>
            </a:r>
            <a:r>
              <a:rPr lang="en-AU" dirty="0"/>
              <a:t>).  </a:t>
            </a:r>
            <a:r>
              <a:rPr lang="en-AU" i="1" dirty="0"/>
              <a:t>Aneuploidy</a:t>
            </a:r>
            <a:r>
              <a:rPr lang="en-AU" dirty="0"/>
              <a:t> means change in number of chromos.</a:t>
            </a:r>
          </a:p>
          <a:p>
            <a:r>
              <a:rPr lang="en-AU" dirty="0" smtClean="0"/>
              <a:t>Cause (often severe) </a:t>
            </a:r>
            <a:r>
              <a:rPr lang="en-AU" dirty="0"/>
              <a:t>abnormalities or death in utero</a:t>
            </a:r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231051" y="6519446"/>
            <a:ext cx="39609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Chromosomal Mutation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8905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73"/>
    </mc:Choice>
    <mc:Fallback xmlns="">
      <p:transition spd="slow" advTm="5627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802" x="4540250" y="6673850"/>
          <p14:tracePt t="15809" x="4540250" y="6654800"/>
          <p14:tracePt t="15820" x="4546600" y="6616700"/>
          <p14:tracePt t="15838" x="4546600" y="6565900"/>
          <p14:tracePt t="15853" x="4552950" y="6502400"/>
          <p14:tracePt t="15870" x="4552950" y="6464300"/>
          <p14:tracePt t="15887" x="4565650" y="6432550"/>
          <p14:tracePt t="15903" x="4572000" y="6400800"/>
          <p14:tracePt t="15920" x="4578350" y="6311900"/>
          <p14:tracePt t="15937" x="4584700" y="6235700"/>
          <p14:tracePt t="15953" x="4591050" y="6159500"/>
          <p14:tracePt t="15970" x="4591050" y="6102350"/>
          <p14:tracePt t="15987" x="4591050" y="6045200"/>
          <p14:tracePt t="16003" x="4591050" y="6007100"/>
          <p14:tracePt t="16020" x="4603750" y="5969000"/>
          <p14:tracePt t="16036" x="4610100" y="5892800"/>
          <p14:tracePt t="16053" x="4622800" y="5803900"/>
          <p14:tracePt t="16070" x="4622800" y="5689600"/>
          <p14:tracePt t="16086" x="4616450" y="5632450"/>
          <p14:tracePt t="16103" x="4610100" y="5594350"/>
          <p14:tracePt t="16120" x="4603750" y="5549900"/>
          <p14:tracePt t="16136" x="4578350" y="5429250"/>
          <p14:tracePt t="16153" x="4559300" y="5327650"/>
          <p14:tracePt t="16170" x="4540250" y="5232400"/>
          <p14:tracePt t="16186" x="4527550" y="5181600"/>
          <p14:tracePt t="16204" x="4514850" y="5092700"/>
          <p14:tracePt t="16220" x="4502150" y="4991100"/>
          <p14:tracePt t="16236" x="4502150" y="4876800"/>
          <p14:tracePt t="16253" x="4502150" y="4775200"/>
          <p14:tracePt t="16270" x="4508500" y="4686300"/>
          <p14:tracePt t="16286" x="4527550" y="4622800"/>
          <p14:tracePt t="16303" x="4546600" y="4527550"/>
          <p14:tracePt t="16319" x="4565650" y="4406900"/>
          <p14:tracePt t="16336" x="4584700" y="4298950"/>
          <p14:tracePt t="16353" x="4597400" y="4197350"/>
          <p14:tracePt t="16369" x="4603750" y="4127500"/>
          <p14:tracePt t="16386" x="4622800" y="4000500"/>
          <p14:tracePt t="16403" x="4629150" y="3854450"/>
          <p14:tracePt t="16420" x="4641850" y="3721100"/>
          <p14:tracePt t="16436" x="4654550" y="3638550"/>
          <p14:tracePt t="16453" x="4679950" y="3517900"/>
          <p14:tracePt t="16470" x="4705350" y="3378200"/>
          <p14:tracePt t="16487" x="4737100" y="3213100"/>
          <p14:tracePt t="16503" x="4762500" y="3136900"/>
          <p14:tracePt t="16519" x="4800600" y="3028950"/>
          <p14:tracePt t="16536" x="4851400" y="2895600"/>
          <p14:tracePt t="16553" x="4895850" y="2787650"/>
          <p14:tracePt t="16569" x="4959350" y="2667000"/>
          <p14:tracePt t="16586" x="4984750" y="2590800"/>
          <p14:tracePt t="16602" x="5016500" y="2489200"/>
          <p14:tracePt t="16619" x="5041900" y="2368550"/>
          <p14:tracePt t="16636" x="5067300" y="2254250"/>
          <p14:tracePt t="16653" x="5073650" y="2209800"/>
          <p14:tracePt t="16669" x="5073650" y="2165350"/>
          <p14:tracePt t="16686" x="5073650" y="2101850"/>
          <p14:tracePt t="16703" x="5041900" y="1936750"/>
          <p14:tracePt t="16719" x="5022850" y="1847850"/>
          <p14:tracePt t="16735" x="5010150" y="1778000"/>
          <p14:tracePt t="16752" x="4991100" y="1733550"/>
          <p14:tracePt t="16770" x="4965700" y="1689100"/>
          <p14:tracePt t="16786" x="4946650" y="1657350"/>
          <p14:tracePt t="16802" x="4940300" y="1638300"/>
          <p14:tracePt t="16819" x="4933950" y="1612900"/>
          <p14:tracePt t="16836" x="4927600" y="1593850"/>
          <p14:tracePt t="16852" x="4914900" y="1568450"/>
          <p14:tracePt t="16869" x="4908550" y="1555750"/>
          <p14:tracePt t="16886" x="4902200" y="1536700"/>
          <p14:tracePt t="16902" x="4889500" y="1511300"/>
          <p14:tracePt t="16919" x="4876800" y="1479550"/>
          <p14:tracePt t="16935" x="4864100" y="1460500"/>
          <p14:tracePt t="16952" x="4857750" y="1454150"/>
          <p14:tracePt t="16969" x="4857750" y="1447800"/>
          <p14:tracePt t="16986" x="4857750" y="1441450"/>
          <p14:tracePt t="17041" x="4857750" y="1435100"/>
          <p14:tracePt t="17047" x="4857750" y="1428750"/>
          <p14:tracePt t="22116" x="4857750" y="1416050"/>
          <p14:tracePt t="22123" x="4857750" y="1403350"/>
          <p14:tracePt t="22133" x="4870450" y="1403350"/>
          <p14:tracePt t="22144" x="4870450" y="1397000"/>
          <p14:tracePt t="22182" x="4870450" y="1416050"/>
          <p14:tracePt t="22189" x="4864100" y="1422400"/>
          <p14:tracePt t="22199" x="4851400" y="1441450"/>
          <p14:tracePt t="22211" x="4838700" y="1479550"/>
          <p14:tracePt t="22227" x="4800600" y="1511300"/>
          <p14:tracePt t="22244" x="4737100" y="1555750"/>
          <p14:tracePt t="22260" x="4641850" y="1619250"/>
          <p14:tracePt t="22277" x="4565650" y="1682750"/>
          <p14:tracePt t="22294" x="4457700" y="1797050"/>
          <p14:tracePt t="22310" x="4406900" y="1873250"/>
          <p14:tracePt t="22327" x="4368800" y="1924050"/>
          <p14:tracePt t="22344" x="4349750" y="1962150"/>
          <p14:tracePt t="22360" x="4324350" y="1987550"/>
          <p14:tracePt t="22377" x="4318000" y="2006600"/>
          <p14:tracePt t="22410" x="4305300" y="2012950"/>
          <p14:tracePt t="22427" x="4298950" y="2019300"/>
          <p14:tracePt t="22444" x="4292600" y="2032000"/>
          <p14:tracePt t="22460" x="4286250" y="2038350"/>
          <p14:tracePt t="22591" x="4279900" y="2044700"/>
          <p14:tracePt t="22598" x="4279900" y="2051050"/>
          <p14:tracePt t="22606" x="4273550" y="2051050"/>
          <p14:tracePt t="22630" x="4267200" y="2051050"/>
          <p14:tracePt t="22636" x="4260850" y="2057400"/>
          <p14:tracePt t="22651" x="4254500" y="2063750"/>
          <p14:tracePt t="22660" x="4254500" y="2070100"/>
          <p14:tracePt t="22676" x="4241800" y="2070100"/>
          <p14:tracePt t="22694" x="4229100" y="2076450"/>
          <p14:tracePt t="22710" x="4210050" y="2095500"/>
          <p14:tracePt t="22727" x="4197350" y="2108200"/>
          <p14:tracePt t="22743" x="4178300" y="2127250"/>
          <p14:tracePt t="22760" x="4165600" y="2139950"/>
          <p14:tracePt t="22776" x="4146550" y="2146300"/>
          <p14:tracePt t="22793" x="4133850" y="2152650"/>
          <p14:tracePt t="22809" x="4133850" y="2159000"/>
          <p14:tracePt t="22826" x="4127500" y="2165350"/>
          <p14:tracePt t="22843" x="4114800" y="2165350"/>
          <p14:tracePt t="22964" x="4108450" y="2165350"/>
          <p14:tracePt t="22971" x="4108450" y="2171700"/>
          <p14:tracePt t="22981" x="4102100" y="2171700"/>
          <p14:tracePt t="22994" x="4102100" y="2184400"/>
          <p14:tracePt t="23009" x="4089400" y="2197100"/>
          <p14:tracePt t="23026" x="4083050" y="2222500"/>
          <p14:tracePt t="23043" x="4076700" y="2254250"/>
          <p14:tracePt t="23059" x="4070350" y="2279650"/>
          <p14:tracePt t="23076" x="4057650" y="2311400"/>
          <p14:tracePt t="23092" x="4051300" y="2336800"/>
          <p14:tracePt t="23109" x="4044950" y="2368550"/>
          <p14:tracePt t="23126" x="4044950" y="2419350"/>
          <p14:tracePt t="23142" x="4076700" y="2559050"/>
          <p14:tracePt t="23159" x="4114800" y="2641600"/>
          <p14:tracePt t="23176" x="4140200" y="2705100"/>
          <p14:tracePt t="23193" x="4152900" y="2736850"/>
          <p14:tracePt t="23210" x="4165600" y="2762250"/>
          <p14:tracePt t="23226" x="4171950" y="2768600"/>
          <p14:tracePt t="23242" x="4184650" y="2774950"/>
          <p14:tracePt t="23259" x="4184650" y="2781300"/>
          <p14:tracePt t="25909" x="4165600" y="2774950"/>
          <p14:tracePt t="25917" x="4121150" y="2743200"/>
          <p14:tracePt t="25926" x="4070350" y="2711450"/>
          <p14:tracePt t="25939" x="3956050" y="2660650"/>
          <p14:tracePt t="25956" x="3816350" y="2609850"/>
          <p14:tracePt t="25972" x="3733800" y="2578100"/>
          <p14:tracePt t="25989" x="3702050" y="2578100"/>
          <p14:tracePt t="26006" x="3670300" y="2571750"/>
          <p14:tracePt t="26022" x="3663950" y="2571750"/>
          <p14:tracePt t="26039" x="3651250" y="2571750"/>
          <p14:tracePt t="26055" x="3632200" y="2559050"/>
          <p14:tracePt t="26072" x="3606800" y="2552700"/>
          <p14:tracePt t="26089" x="3556000" y="2546350"/>
          <p14:tracePt t="26105" x="3441700" y="2527300"/>
          <p14:tracePt t="26122" x="3333750" y="2501900"/>
          <p14:tracePt t="26139" x="3263900" y="2489200"/>
          <p14:tracePt t="26155" x="3213100" y="2482850"/>
          <p14:tracePt t="26172" x="3194050" y="2482850"/>
          <p14:tracePt t="26189" x="3181350" y="2482850"/>
          <p14:tracePt t="26205" x="3168650" y="2482850"/>
          <p14:tracePt t="26222" x="3162300" y="2482850"/>
          <p14:tracePt t="26238" x="3155950" y="2482850"/>
          <p14:tracePt t="26255" x="3149600" y="2482850"/>
          <p14:tracePt t="26272" x="3143250" y="2489200"/>
          <p14:tracePt t="26289" x="3124200" y="2501900"/>
          <p14:tracePt t="26305" x="3117850" y="2508250"/>
          <p14:tracePt t="26322" x="3092450" y="2514600"/>
          <p14:tracePt t="26339" x="3073400" y="2527300"/>
          <p14:tracePt t="26356" x="3048000" y="2546350"/>
          <p14:tracePt t="26372" x="3028950" y="2559050"/>
          <p14:tracePt t="26388" x="3022600" y="2571750"/>
          <p14:tracePt t="26405" x="3009900" y="2584450"/>
          <p14:tracePt t="26422" x="2990850" y="2597150"/>
          <p14:tracePt t="26438" x="2984500" y="2609850"/>
          <p14:tracePt t="26455" x="2978150" y="2616200"/>
          <p14:tracePt t="26472" x="2971800" y="2628900"/>
          <p14:tracePt t="26488" x="2965450" y="2641600"/>
          <p14:tracePt t="26505" x="2952750" y="2654300"/>
          <p14:tracePt t="26521" x="2952750" y="2660650"/>
          <p14:tracePt t="26538" x="2952750" y="2667000"/>
          <p14:tracePt t="26555" x="2946400" y="2673350"/>
          <p14:tracePt t="26572" x="2946400" y="2679700"/>
          <p14:tracePt t="26588" x="2946400" y="2686050"/>
          <p14:tracePt t="26605" x="2946400" y="2692400"/>
          <p14:tracePt t="26621" x="2940050" y="2698750"/>
          <p14:tracePt t="26654" x="2940050" y="2711450"/>
          <p14:tracePt t="26671" x="2940050" y="2717800"/>
          <p14:tracePt t="26688" x="2940050" y="2724150"/>
          <p14:tracePt t="26704" x="2940050" y="2730500"/>
          <p14:tracePt t="28167" x="2940050" y="2736850"/>
          <p14:tracePt t="28174" x="2940050" y="2743200"/>
          <p14:tracePt t="28196" x="2940050" y="2749550"/>
          <p14:tracePt t="28206" x="2946400" y="2762250"/>
          <p14:tracePt t="28219" x="2971800" y="2800350"/>
          <p14:tracePt t="28235" x="3009900" y="2851150"/>
          <p14:tracePt t="28252" x="3067050" y="2946400"/>
          <p14:tracePt t="28269" x="3124200" y="3041650"/>
          <p14:tracePt t="28287" x="3162300" y="3117850"/>
          <p14:tracePt t="28302" x="3181350" y="3162300"/>
          <p14:tracePt t="28319" x="3194050" y="3206750"/>
          <p14:tracePt t="28336" x="3200400" y="3244850"/>
          <p14:tracePt t="28352" x="3213100" y="3302000"/>
          <p14:tracePt t="28369" x="3225800" y="3384550"/>
          <p14:tracePt t="28386" x="3225800" y="3429000"/>
          <p14:tracePt t="28402" x="3244850" y="3479800"/>
          <p14:tracePt t="28419" x="3257550" y="3511550"/>
          <p14:tracePt t="28435" x="3333750" y="3568700"/>
          <p14:tracePt t="28921" x="3321050" y="3568700"/>
          <p14:tracePt t="28929" x="3302000" y="3562350"/>
          <p14:tracePt t="28938" x="3270250" y="3549650"/>
          <p14:tracePt t="28952" x="3232150" y="3536950"/>
          <p14:tracePt t="28969" x="3206750" y="3530600"/>
          <p14:tracePt t="28985" x="3187700" y="3530600"/>
          <p14:tracePt t="29002" x="3168650" y="3530600"/>
          <p14:tracePt t="29019" x="3162300" y="3530600"/>
          <p14:tracePt t="29035" x="3149600" y="3530600"/>
          <p14:tracePt t="29051" x="3136900" y="3530600"/>
          <p14:tracePt t="29069" x="3124200" y="3524250"/>
          <p14:tracePt t="29085" x="3054350" y="3511550"/>
          <p14:tracePt t="29102" x="2965450" y="3473450"/>
          <p14:tracePt t="29118" x="2870200" y="3429000"/>
          <p14:tracePt t="29135" x="2800350" y="3390900"/>
          <p14:tracePt t="29152" x="2743200" y="3352800"/>
          <p14:tracePt t="29168" x="2724150" y="3346450"/>
          <p14:tracePt t="29185" x="2711450" y="3340100"/>
          <p14:tracePt t="29201" x="2705100" y="3340100"/>
          <p14:tracePt t="29219" x="2698750" y="3333750"/>
          <p14:tracePt t="29235" x="2692400" y="3333750"/>
          <p14:tracePt t="29251" x="2686050" y="3333750"/>
          <p14:tracePt t="30941" x="2686050" y="3340100"/>
          <p14:tracePt t="30971" x="2686050" y="3346450"/>
          <p14:tracePt t="30988" x="2686050" y="3352800"/>
          <p14:tracePt t="30996" x="2686050" y="3359150"/>
          <p14:tracePt t="31015" x="2686050" y="3365500"/>
          <p14:tracePt t="31030" x="2686050" y="3371850"/>
          <p14:tracePt t="31053" x="2686050" y="3378200"/>
          <p14:tracePt t="31059" x="2686050" y="3384550"/>
          <p14:tracePt t="31082" x="2686050" y="3390900"/>
          <p14:tracePt t="31097" x="2686050" y="3397250"/>
          <p14:tracePt t="31104" x="2686050" y="3403600"/>
          <p14:tracePt t="31121" x="2686050" y="3409950"/>
          <p14:tracePt t="31131" x="2686050" y="3416300"/>
          <p14:tracePt t="31149" x="2686050" y="3441700"/>
          <p14:tracePt t="31165" x="2686050" y="3460750"/>
          <p14:tracePt t="31181" x="2673350" y="3479800"/>
          <p14:tracePt t="31198" x="2673350" y="3517900"/>
          <p14:tracePt t="31215" x="2673350" y="3549650"/>
          <p14:tracePt t="31231" x="2673350" y="3606800"/>
          <p14:tracePt t="31248" x="2673350" y="3632200"/>
          <p14:tracePt t="31265" x="2673350" y="3663950"/>
          <p14:tracePt t="31281" x="2673350" y="3683000"/>
          <p14:tracePt t="31298" x="2673350" y="3714750"/>
          <p14:tracePt t="31315" x="2673350" y="3721100"/>
          <p14:tracePt t="31331" x="2673350" y="3733800"/>
          <p14:tracePt t="31348" x="2673350" y="3746500"/>
          <p14:tracePt t="31365" x="2679700" y="3778250"/>
          <p14:tracePt t="31381" x="2692400" y="3803650"/>
          <p14:tracePt t="31398" x="2692400" y="3835400"/>
          <p14:tracePt t="31414" x="2692400" y="3860800"/>
          <p14:tracePt t="31432" x="2692400" y="3898900"/>
          <p14:tracePt t="31448" x="2692400" y="3917950"/>
          <p14:tracePt t="31464" x="2692400" y="3943350"/>
          <p14:tracePt t="31481" x="2692400" y="3949700"/>
          <p14:tracePt t="31499" x="2692400" y="3962400"/>
          <p14:tracePt t="31517" x="2692400" y="3968750"/>
          <p14:tracePt t="31531" x="2692400" y="3975100"/>
          <p14:tracePt t="31554" x="2692400" y="3981450"/>
          <p14:tracePt t="31619" x="2692400" y="3987800"/>
          <p14:tracePt t="31664" x="2692400" y="3994150"/>
          <p14:tracePt t="31970" x="2692400" y="3987800"/>
          <p14:tracePt t="31986" x="2692400" y="3981450"/>
          <p14:tracePt t="32016" x="2692400" y="3975100"/>
          <p14:tracePt t="32029" x="2692400" y="3968750"/>
          <p14:tracePt t="32044" x="2692400" y="3962400"/>
          <p14:tracePt t="32059" x="2692400" y="3949700"/>
          <p14:tracePt t="32075" x="2692400" y="3943350"/>
          <p14:tracePt t="32089" x="2692400" y="3937000"/>
          <p14:tracePt t="32097" x="2692400" y="3930650"/>
          <p14:tracePt t="32120" x="2692400" y="3924300"/>
          <p14:tracePt t="32136" x="2692400" y="3917950"/>
          <p14:tracePt t="32171" x="2692400" y="3911600"/>
          <p14:tracePt t="32193" x="2692400" y="3905250"/>
          <p14:tracePt t="32217" x="2692400" y="3898900"/>
          <p14:tracePt t="32275" x="2692400" y="3892550"/>
          <p14:tracePt t="32299" x="2692400" y="3886200"/>
          <p14:tracePt t="32336" x="2692400" y="3879850"/>
          <p14:tracePt t="32358" x="2698750" y="3873500"/>
          <p14:tracePt t="32372" x="2705100" y="3867150"/>
          <p14:tracePt t="32529" x="2711450" y="3867150"/>
          <p14:tracePt t="33028" x="2717800" y="3867150"/>
          <p14:tracePt t="33037" x="2724150" y="3867150"/>
          <p14:tracePt t="33045" x="2730500" y="3860800"/>
          <p14:tracePt t="33063" x="2749550" y="3854450"/>
          <p14:tracePt t="33080" x="2876550" y="3860800"/>
          <p14:tracePt t="33096" x="3048000" y="3892550"/>
          <p14:tracePt t="33112" x="3149600" y="3917950"/>
          <p14:tracePt t="33129" x="3200400" y="3937000"/>
          <p14:tracePt t="33146" x="3232150" y="3943350"/>
          <p14:tracePt t="33162" x="3263900" y="3949700"/>
          <p14:tracePt t="33179" x="3282950" y="3949700"/>
          <p14:tracePt t="33196" x="3302000" y="3949700"/>
          <p14:tracePt t="33212" x="3314700" y="3949700"/>
          <p14:tracePt t="33229" x="3327400" y="3937000"/>
          <p14:tracePt t="33245" x="3340100" y="3937000"/>
          <p14:tracePt t="33262" x="3352800" y="3924300"/>
          <p14:tracePt t="33279" x="3371850" y="3917950"/>
          <p14:tracePt t="33296" x="3397250" y="3911600"/>
          <p14:tracePt t="33312" x="3416300" y="3905250"/>
          <p14:tracePt t="33329" x="3435350" y="3892550"/>
          <p14:tracePt t="33345" x="3454400" y="3892550"/>
          <p14:tracePt t="33362" x="3473450" y="3886200"/>
          <p14:tracePt t="33379" x="3498850" y="3873500"/>
          <p14:tracePt t="33395" x="3511550" y="3867150"/>
          <p14:tracePt t="33412" x="3530600" y="3860800"/>
          <p14:tracePt t="33429" x="3543300" y="3854450"/>
          <p14:tracePt t="33445" x="3562350" y="3848100"/>
          <p14:tracePt t="33462" x="3568700" y="3835400"/>
          <p14:tracePt t="33478" x="3587750" y="3822700"/>
          <p14:tracePt t="33495" x="3600450" y="3810000"/>
          <p14:tracePt t="33500" x="3613150" y="3803650"/>
          <p14:tracePt t="33512" x="3625850" y="3784600"/>
          <p14:tracePt t="33529" x="3651250" y="3771900"/>
          <p14:tracePt t="33545" x="3670300" y="3765550"/>
          <p14:tracePt t="33561" x="3702050" y="3752850"/>
          <p14:tracePt t="33578" x="3784600" y="3752850"/>
          <p14:tracePt t="33594" x="3810000" y="3759200"/>
          <p14:tracePt t="33611" x="3829050" y="3765550"/>
          <p14:tracePt t="33627" x="3841750" y="3765550"/>
          <p14:tracePt t="33644" x="3848100" y="3765550"/>
          <p14:tracePt t="33661" x="3854450" y="3765550"/>
          <p14:tracePt t="33677" x="3867150" y="3765550"/>
          <p14:tracePt t="33711" x="3873500" y="3765550"/>
          <p14:tracePt t="33729" x="3892550" y="3765550"/>
          <p14:tracePt t="33745" x="3905250" y="3752850"/>
          <p14:tracePt t="33762" x="3924300" y="3746500"/>
          <p14:tracePt t="33778" x="3930650" y="3746500"/>
          <p14:tracePt t="33796" x="3943350" y="3733800"/>
          <p14:tracePt t="33811" x="3949700" y="3727450"/>
          <p14:tracePt t="33828" x="3956050" y="3721100"/>
          <p14:tracePt t="34817" x="3949700" y="3721100"/>
          <p14:tracePt t="34824" x="3917950" y="3721100"/>
          <p14:tracePt t="34833" x="3892550" y="3714750"/>
          <p14:tracePt t="34843" x="3848100" y="3708400"/>
          <p14:tracePt t="34860" x="3765550" y="3689350"/>
          <p14:tracePt t="34877" x="3663950" y="3657600"/>
          <p14:tracePt t="34893" x="3606800" y="3651250"/>
          <p14:tracePt t="34911" x="3530600" y="3651250"/>
          <p14:tracePt t="34926" x="3473450" y="3657600"/>
          <p14:tracePt t="34944" x="3384550" y="3695700"/>
          <p14:tracePt t="34960" x="3340100" y="3714750"/>
          <p14:tracePt t="34976" x="3295650" y="3733800"/>
          <p14:tracePt t="34993" x="3263900" y="3759200"/>
          <p14:tracePt t="34999" x="3238500" y="3771900"/>
          <p14:tracePt t="35012" x="3206750" y="3797300"/>
          <p14:tracePt t="35026" x="3168650" y="3835400"/>
          <p14:tracePt t="35043" x="3143250" y="3854450"/>
          <p14:tracePt t="35059" x="3105150" y="3879850"/>
          <p14:tracePt t="35076" x="3086100" y="3911600"/>
          <p14:tracePt t="35093" x="3041650" y="3943350"/>
          <p14:tracePt t="35109" x="3022600" y="3968750"/>
          <p14:tracePt t="35126" x="2997200" y="3987800"/>
          <p14:tracePt t="35143" x="2971800" y="4019550"/>
          <p14:tracePt t="35160" x="2952750" y="4051300"/>
          <p14:tracePt t="35176" x="2933700" y="4070350"/>
          <p14:tracePt t="35192" x="2933700" y="4089400"/>
          <p14:tracePt t="35209" x="2927350" y="4095750"/>
          <p14:tracePt t="35226" x="2914650" y="4114800"/>
          <p14:tracePt t="35243" x="2914650" y="4127500"/>
          <p14:tracePt t="35259" x="2914650" y="4140200"/>
          <p14:tracePt t="35276" x="2914650" y="4152900"/>
          <p14:tracePt t="35293" x="2914650" y="4165600"/>
          <p14:tracePt t="35309" x="2914650" y="4184650"/>
          <p14:tracePt t="35326" x="2914650" y="4197350"/>
          <p14:tracePt t="35342" x="2914650" y="4210050"/>
          <p14:tracePt t="35376" x="2914650" y="4222750"/>
          <p14:tracePt t="35392" x="2914650" y="4229100"/>
          <p14:tracePt t="35409" x="2914650" y="4235450"/>
          <p14:tracePt t="39945" x="2914650" y="4241800"/>
          <p14:tracePt t="39953" x="2914650" y="4254500"/>
          <p14:tracePt t="39961" x="2908300" y="4267200"/>
          <p14:tracePt t="39969" x="2908300" y="4273550"/>
          <p14:tracePt t="39985" x="2895600" y="4292600"/>
          <p14:tracePt t="40002" x="2889250" y="4305300"/>
          <p14:tracePt t="40008" x="2889250" y="4311650"/>
          <p14:tracePt t="40019" x="2882900" y="4324350"/>
          <p14:tracePt t="40036" x="2876550" y="4337050"/>
          <p14:tracePt t="40052" x="2870200" y="4343400"/>
          <p14:tracePt t="40069" x="2870200" y="4356100"/>
          <p14:tracePt t="40086" x="2876550" y="4375150"/>
          <p14:tracePt t="40103" x="2921000" y="4425950"/>
          <p14:tracePt t="40119" x="3016250" y="4495800"/>
          <p14:tracePt t="40385" x="3073400" y="4527550"/>
          <p14:tracePt t="40393" x="3111500" y="4546600"/>
          <p14:tracePt t="40402" x="3143250" y="4572000"/>
          <p14:tracePt t="40419" x="3181350" y="4603750"/>
          <p14:tracePt t="40435" x="3200400" y="4622800"/>
          <p14:tracePt t="40452" x="3238500" y="4673600"/>
          <p14:tracePt t="40468" x="3251200" y="4705350"/>
          <p14:tracePt t="40485" x="3257550" y="4737100"/>
          <p14:tracePt t="40502" x="3257550" y="4756150"/>
          <p14:tracePt t="40519" x="3257550" y="4775200"/>
          <p14:tracePt t="40535" x="3257550" y="4787900"/>
          <p14:tracePt t="40552" x="3257550" y="4794250"/>
          <p14:tracePt t="40568" x="3257550" y="4800600"/>
          <p14:tracePt t="40586" x="3257550" y="4806950"/>
          <p14:tracePt t="40601" x="3257550" y="4813300"/>
          <p14:tracePt t="40944" x="3251200" y="4806950"/>
          <p14:tracePt t="40952" x="3238500" y="4806950"/>
          <p14:tracePt t="40968" x="3219450" y="4794250"/>
          <p14:tracePt t="40984" x="3206750" y="4781550"/>
          <p14:tracePt t="41001" x="3194050" y="4781550"/>
          <p14:tracePt t="41007" x="3187700" y="4781550"/>
          <p14:tracePt t="41019" x="3181350" y="4781550"/>
          <p14:tracePt t="41034" x="3168650" y="4781550"/>
          <p14:tracePt t="41067" x="3162300" y="4781550"/>
          <p14:tracePt t="41085" x="3155950" y="4781550"/>
          <p14:tracePt t="41310" x="3155950" y="4794250"/>
          <p14:tracePt t="41318" x="3155950" y="4800600"/>
          <p14:tracePt t="41329" x="3162300" y="4813300"/>
          <p14:tracePt t="41342" x="3168650" y="4845050"/>
          <p14:tracePt t="41351" x="3175000" y="4857750"/>
          <p14:tracePt t="41369" x="3187700" y="4889500"/>
          <p14:tracePt t="41385" x="3187700" y="4908550"/>
          <p14:tracePt t="41401" x="3194050" y="4914900"/>
          <p14:tracePt t="41417" x="3194050" y="4921250"/>
          <p14:tracePt t="41433" x="3194050" y="4927600"/>
          <p14:tracePt t="41453" x="3194050" y="4933950"/>
          <p14:tracePt t="41466" x="3194050" y="4940300"/>
          <p14:tracePt t="41504" x="3200400" y="4940300"/>
          <p14:tracePt t="41539" x="3206750" y="4940300"/>
          <p14:tracePt t="42226" x="3213100" y="4940300"/>
          <p14:tracePt t="42241" x="3219450" y="4940300"/>
          <p14:tracePt t="42250" x="3219450" y="4933950"/>
          <p14:tracePt t="43002" x="3213100" y="4933950"/>
          <p14:tracePt t="43025" x="3206750" y="4933950"/>
          <p14:tracePt t="43039" x="3200400" y="4933950"/>
          <p14:tracePt t="43046" x="3194050" y="4933950"/>
          <p14:tracePt t="43071" x="3187700" y="4933950"/>
          <p14:tracePt t="44403" x="3187700" y="4940300"/>
          <p14:tracePt t="44410" x="3187700" y="4953000"/>
          <p14:tracePt t="44419" x="3187700" y="4972050"/>
          <p14:tracePt t="44430" x="3194050" y="4997450"/>
          <p14:tracePt t="44446" x="3213100" y="5048250"/>
          <p14:tracePt t="44462" x="3251200" y="5124450"/>
          <p14:tracePt t="44479" x="3276600" y="5156200"/>
          <p14:tracePt t="44496" x="3295650" y="5187950"/>
          <p14:tracePt t="44512" x="3321050" y="5207000"/>
          <p14:tracePt t="44529" x="3340100" y="5232400"/>
          <p14:tracePt t="44545" x="3352800" y="5238750"/>
          <p14:tracePt t="44954" x="3359150" y="5238750"/>
          <p14:tracePt t="44963" x="3378200" y="5232400"/>
          <p14:tracePt t="44974" x="3397250" y="5219700"/>
          <p14:tracePt t="44980" x="3403600" y="5219700"/>
          <p14:tracePt t="44995" x="3441700" y="5200650"/>
          <p14:tracePt t="45000" x="3454400" y="5194300"/>
          <p14:tracePt t="45012" x="3467100" y="5187950"/>
          <p14:tracePt t="45029" x="3524250" y="5156200"/>
          <p14:tracePt t="45045" x="3575050" y="5143500"/>
          <p14:tracePt t="45062" x="3702050" y="5149850"/>
          <p14:tracePt t="45079" x="3873500" y="5194300"/>
          <p14:tracePt t="45095" x="4006850" y="5232400"/>
          <p14:tracePt t="45112" x="4038600" y="5238750"/>
          <p14:tracePt t="45128" x="4051300" y="5245100"/>
          <p14:tracePt t="45145" x="4064000" y="5245100"/>
          <p14:tracePt t="45162" x="4076700" y="5245100"/>
          <p14:tracePt t="45178" x="4083050" y="5245100"/>
          <p14:tracePt t="47554" x="4089400" y="5283200"/>
          <p14:tracePt t="47562" x="4108450" y="5327650"/>
          <p14:tracePt t="47569" x="4121150" y="5384800"/>
          <p14:tracePt t="47579" x="4140200" y="5429250"/>
          <p14:tracePt t="47591" x="4146550" y="5461000"/>
          <p14:tracePt t="47608" x="4171950" y="5556250"/>
          <p14:tracePt t="47624" x="4197350" y="5651500"/>
          <p14:tracePt t="47641" x="4210050" y="5791200"/>
          <p14:tracePt t="47657" x="4229100" y="5930900"/>
          <p14:tracePt t="47674" x="4241800" y="6038850"/>
          <p14:tracePt t="47691" x="4241800" y="6089650"/>
          <p14:tracePt t="47708" x="4241800" y="6146800"/>
          <p14:tracePt t="47724" x="4241800" y="6191250"/>
          <p14:tracePt t="47741" x="4229100" y="6254750"/>
          <p14:tracePt t="47757" x="4229100" y="6286500"/>
          <p14:tracePt t="47774" x="4229100" y="6299200"/>
          <p14:tracePt t="47791" x="4229100" y="6311900"/>
          <p14:tracePt t="47809" x="4229100" y="6330950"/>
          <p14:tracePt t="47825" x="4229100" y="6337300"/>
          <p14:tracePt t="47842" x="4229100" y="6356350"/>
          <p14:tracePt t="47858" x="4229100" y="6375400"/>
          <p14:tracePt t="47875" x="4229100" y="6400800"/>
          <p14:tracePt t="47891" x="4241800" y="6419850"/>
          <p14:tracePt t="47908" x="4241800" y="6432550"/>
          <p14:tracePt t="47924" x="4248150" y="6445250"/>
          <p14:tracePt t="47941" x="4254500" y="6457950"/>
          <p14:tracePt t="47958" x="4267200" y="6470650"/>
          <p14:tracePt t="47975" x="4267200" y="6477000"/>
          <p14:tracePt t="47991" x="4267200" y="6483350"/>
          <p14:tracePt t="48008" x="4267200" y="6489700"/>
          <p14:tracePt t="48028" x="4267200" y="6496050"/>
          <p14:tracePt t="48041" x="4273550" y="6502400"/>
          <p14:tracePt t="48070" x="4279900" y="6502400"/>
          <p14:tracePt t="48081" x="4286250" y="6502400"/>
          <p14:tracePt t="48101" x="4305300" y="6502400"/>
          <p14:tracePt t="48620" x="4330700" y="6489700"/>
          <p14:tracePt t="48628" x="4375150" y="6464300"/>
          <p14:tracePt t="48639" x="4425950" y="6445250"/>
          <p14:tracePt t="48656" x="4578350" y="6407150"/>
          <p14:tracePt t="48673" x="4787900" y="6407150"/>
          <p14:tracePt t="48690" x="4959350" y="6438900"/>
          <p14:tracePt t="48707" x="5130800" y="6451600"/>
          <p14:tracePt t="48723" x="5245100" y="6464300"/>
          <p14:tracePt t="48741" x="5359400" y="6464300"/>
          <p14:tracePt t="48757" x="5429250" y="6451600"/>
          <p14:tracePt t="48774" x="5486400" y="6438900"/>
          <p14:tracePt t="48790" x="5543550" y="6419850"/>
          <p14:tracePt t="48807" x="5607050" y="6400800"/>
          <p14:tracePt t="48823" x="5638800" y="6400800"/>
          <p14:tracePt t="48840" x="5657850" y="6388100"/>
          <p14:tracePt t="48856" x="5664200" y="6388100"/>
          <p14:tracePt t="48873" x="5670550" y="6388100"/>
          <p14:tracePt t="49106" x="5651500" y="6369050"/>
          <p14:tracePt t="49114" x="5613400" y="6350000"/>
          <p14:tracePt t="49122" x="5575300" y="6324600"/>
          <p14:tracePt t="49140" x="5473700" y="6267450"/>
          <p14:tracePt t="49156" x="5346700" y="6184900"/>
          <p14:tracePt t="49173" x="5187950" y="6096000"/>
          <p14:tracePt t="49189" x="5130800" y="6076950"/>
          <p14:tracePt t="49206" x="5099050" y="6064250"/>
          <p14:tracePt t="49222" x="5067300" y="6064250"/>
          <p14:tracePt t="49240" x="5022850" y="6070600"/>
          <p14:tracePt t="49256" x="4978400" y="6083300"/>
          <p14:tracePt t="49272" x="4921250" y="6108700"/>
          <p14:tracePt t="49289" x="4870450" y="6134100"/>
          <p14:tracePt t="49306" x="4819650" y="6159500"/>
          <p14:tracePt t="49322" x="4775200" y="6191250"/>
          <p14:tracePt t="49339" x="4749800" y="6203950"/>
          <p14:tracePt t="49356" x="4743450" y="6216650"/>
          <p14:tracePt t="49372" x="4730750" y="6223000"/>
          <p14:tracePt t="49389" x="4724400" y="6229350"/>
          <p14:tracePt t="49406" x="4711700" y="62293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242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Chromosomal </a:t>
            </a:r>
            <a:r>
              <a:rPr lang="en-AU" sz="3600" b="1" dirty="0">
                <a:latin typeface="+mn-lt"/>
              </a:rPr>
              <a:t>M</a:t>
            </a:r>
            <a:r>
              <a:rPr lang="en-AU" sz="3600" b="1" dirty="0" smtClean="0">
                <a:latin typeface="+mn-lt"/>
              </a:rPr>
              <a:t>utation </a:t>
            </a:r>
            <a:r>
              <a:rPr lang="en-AU" sz="3600" b="1" dirty="0">
                <a:latin typeface="+mn-lt"/>
              </a:rPr>
              <a:t>T</a:t>
            </a:r>
            <a:r>
              <a:rPr lang="en-AU" sz="3600" b="1" dirty="0" smtClean="0">
                <a:latin typeface="+mn-lt"/>
              </a:rPr>
              <a:t>ypes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692" y="1558835"/>
            <a:ext cx="3300549" cy="246452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AU" sz="2400" dirty="0" smtClean="0"/>
              <a:t>In addition to these is </a:t>
            </a:r>
            <a:r>
              <a:rPr lang="en-AU" sz="2400" i="1" dirty="0" smtClean="0"/>
              <a:t>aneuploidy</a:t>
            </a:r>
            <a:r>
              <a:rPr lang="en-AU" sz="2400" dirty="0" smtClean="0"/>
              <a:t> where the chromosomes do not separate correctly during Meiosis I or II, resulting an abnormal chromosome number</a:t>
            </a:r>
            <a:endParaRPr lang="en-AU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1" y="1349476"/>
            <a:ext cx="827988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54801" y="6519446"/>
            <a:ext cx="55372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and Describe Chromosomal Mutation Types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981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97"/>
    </mc:Choice>
    <mc:Fallback xmlns="">
      <p:transition spd="slow" advTm="9149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45" x="4699000" y="6210300"/>
          <p14:tracePt t="1852" x="4660900" y="6191250"/>
          <p14:tracePt t="1860" x="4622800" y="6165850"/>
          <p14:tracePt t="1870" x="4572000" y="6134100"/>
          <p14:tracePt t="1886" x="4489450" y="6089650"/>
          <p14:tracePt t="1903" x="4343400" y="6045200"/>
          <p14:tracePt t="1920" x="4197350" y="6000750"/>
          <p14:tracePt t="1936" x="4044950" y="5962650"/>
          <p14:tracePt t="1953" x="3905250" y="5924550"/>
          <p14:tracePt t="1969" x="3740150" y="5867400"/>
          <p14:tracePt t="1986" x="3467100" y="5772150"/>
          <p14:tracePt t="2003" x="3333750" y="5721350"/>
          <p14:tracePt t="2019" x="3200400" y="5670550"/>
          <p14:tracePt t="2036" x="3092450" y="5645150"/>
          <p14:tracePt t="2053" x="2978150" y="5626100"/>
          <p14:tracePt t="2069" x="2908300" y="5600700"/>
          <p14:tracePt t="2086" x="2838450" y="5588000"/>
          <p14:tracePt t="2103" x="2768600" y="5575300"/>
          <p14:tracePt t="2119" x="2533650" y="5518150"/>
          <p14:tracePt t="2136" x="2362200" y="5461000"/>
          <p14:tracePt t="2153" x="2184400" y="5378450"/>
          <p14:tracePt t="2169" x="2006600" y="5276850"/>
          <p14:tracePt t="2186" x="1847850" y="5175250"/>
          <p14:tracePt t="2203" x="1727200" y="5080000"/>
          <p14:tracePt t="2471" x="1733550" y="4997450"/>
          <p14:tracePt t="2479" x="1746250" y="4902200"/>
          <p14:tracePt t="2487" x="1752600" y="4813300"/>
          <p14:tracePt t="2503" x="1752600" y="4667250"/>
          <p14:tracePt t="2519" x="1752600" y="4540250"/>
          <p14:tracePt t="2536" x="1739900" y="4356100"/>
          <p14:tracePt t="2554" x="1714500" y="4133850"/>
          <p14:tracePt t="2569" x="1701800" y="4025900"/>
          <p14:tracePt t="2586" x="1676400" y="3860800"/>
          <p14:tracePt t="2602" x="1657350" y="3702050"/>
          <p14:tracePt t="2620" x="1619250" y="3543300"/>
          <p14:tracePt t="2636" x="1587500" y="3435350"/>
          <p14:tracePt t="2653" x="1562100" y="3282950"/>
          <p14:tracePt t="2669" x="1549400" y="3143250"/>
          <p14:tracePt t="2686" x="1530350" y="3067050"/>
          <p14:tracePt t="2702" x="1504950" y="2952750"/>
          <p14:tracePt t="2719" x="1485900" y="2832100"/>
          <p14:tracePt t="2735" x="1479550" y="2730500"/>
          <p14:tracePt t="2742" x="1473200" y="2686050"/>
          <p14:tracePt t="2752" x="1473200" y="2654300"/>
          <p14:tracePt t="2769" x="1460500" y="2571750"/>
          <p14:tracePt t="2786" x="1441450" y="2533650"/>
          <p14:tracePt t="2802" x="1416050" y="2470150"/>
          <p14:tracePt t="2819" x="1371600" y="2374900"/>
          <p14:tracePt t="2836" x="1333500" y="2260600"/>
          <p14:tracePt t="2852" x="1314450" y="2203450"/>
          <p14:tracePt t="2868" x="1301750" y="2159000"/>
          <p14:tracePt t="2885" x="1289050" y="2120900"/>
          <p14:tracePt t="2903" x="1276350" y="2082800"/>
          <p14:tracePt t="2918" x="1276350" y="2070100"/>
          <p14:tracePt t="2935" x="1276350" y="2057400"/>
          <p14:tracePt t="2952" x="1276350" y="2038350"/>
          <p14:tracePt t="2969" x="1276350" y="2032000"/>
          <p14:tracePt t="2985" x="1276350" y="2012950"/>
          <p14:tracePt t="3002" x="1276350" y="1987550"/>
          <p14:tracePt t="3018" x="1282700" y="1968500"/>
          <p14:tracePt t="3035" x="1282700" y="1962150"/>
          <p14:tracePt t="3052" x="1282700" y="1949450"/>
          <p14:tracePt t="3068" x="1282700" y="1943100"/>
          <p14:tracePt t="3085" x="1282700" y="1936750"/>
          <p14:tracePt t="3102" x="1282700" y="1930400"/>
          <p14:tracePt t="3321" x="1308100" y="1930400"/>
          <p14:tracePt t="3328" x="1339850" y="1943100"/>
          <p14:tracePt t="3338" x="1371600" y="1943100"/>
          <p14:tracePt t="3351" x="1435100" y="1962150"/>
          <p14:tracePt t="3368" x="1511300" y="1974850"/>
          <p14:tracePt t="3385" x="1581150" y="1981200"/>
          <p14:tracePt t="3402" x="1676400" y="2000250"/>
          <p14:tracePt t="3418" x="1739900" y="2012950"/>
          <p14:tracePt t="3434" x="1809750" y="2032000"/>
          <p14:tracePt t="3451" x="1898650" y="2044700"/>
          <p14:tracePt t="3468" x="1987550" y="2051050"/>
          <p14:tracePt t="3485" x="2120900" y="2076450"/>
          <p14:tracePt t="3501" x="2190750" y="2095500"/>
          <p14:tracePt t="3518" x="2279650" y="2114550"/>
          <p14:tracePt t="3534" x="2374900" y="2133600"/>
          <p14:tracePt t="3552" x="2476500" y="2159000"/>
          <p14:tracePt t="3568" x="2527300" y="2165350"/>
          <p14:tracePt t="3584" x="2559050" y="2165350"/>
          <p14:tracePt t="3601" x="2597150" y="2165350"/>
          <p14:tracePt t="3619" x="2641600" y="2165350"/>
          <p14:tracePt t="3634" x="2679700" y="2171700"/>
          <p14:tracePt t="3651" x="2711450" y="2178050"/>
          <p14:tracePt t="3668" x="2743200" y="2190750"/>
          <p14:tracePt t="3685" x="2787650" y="2203450"/>
          <p14:tracePt t="3701" x="2806700" y="2209800"/>
          <p14:tracePt t="3717" x="2825750" y="2216150"/>
          <p14:tracePt t="3734" x="2851150" y="2222500"/>
          <p14:tracePt t="3740" x="2857500" y="2222500"/>
          <p14:tracePt t="3751" x="2870200" y="2228850"/>
          <p14:tracePt t="3768" x="2901950" y="2241550"/>
          <p14:tracePt t="3784" x="2921000" y="2247900"/>
          <p14:tracePt t="3801" x="2946400" y="2254250"/>
          <p14:tracePt t="3818" x="2965450" y="2254250"/>
          <p14:tracePt t="3835" x="2997200" y="2260600"/>
          <p14:tracePt t="3851" x="3016250" y="2260600"/>
          <p14:tracePt t="3867" x="3028950" y="2266950"/>
          <p14:tracePt t="3884" x="3054350" y="2273300"/>
          <p14:tracePt t="3902" x="3092450" y="2279650"/>
          <p14:tracePt t="3917" x="3117850" y="2279650"/>
          <p14:tracePt t="3934" x="3149600" y="2279650"/>
          <p14:tracePt t="3951" x="3181350" y="2279650"/>
          <p14:tracePt t="3967" x="3219450" y="2279650"/>
          <p14:tracePt t="3984" x="3263900" y="2273300"/>
          <p14:tracePt t="4000" x="3289300" y="2266950"/>
          <p14:tracePt t="4017" x="3327400" y="2260600"/>
          <p14:tracePt t="4034" x="3352800" y="2247900"/>
          <p14:tracePt t="4051" x="3397250" y="2228850"/>
          <p14:tracePt t="4067" x="3429000" y="2216150"/>
          <p14:tracePt t="4083" x="3460750" y="2203450"/>
          <p14:tracePt t="4101" x="3492500" y="2184400"/>
          <p14:tracePt t="4118" x="3536950" y="2165350"/>
          <p14:tracePt t="4134" x="3568700" y="2146300"/>
          <p14:tracePt t="4150" x="3600450" y="2133600"/>
          <p14:tracePt t="4167" x="3625850" y="2120900"/>
          <p14:tracePt t="4183" x="3644900" y="2114550"/>
          <p14:tracePt t="4200" x="3676650" y="2101850"/>
          <p14:tracePt t="4217" x="3695700" y="2089150"/>
          <p14:tracePt t="4233" x="3721100" y="2089150"/>
          <p14:tracePt t="4238" x="3727450" y="2082800"/>
          <p14:tracePt t="4250" x="3740150" y="2082800"/>
          <p14:tracePt t="4267" x="3778250" y="2070100"/>
          <p14:tracePt t="4283" x="3810000" y="2057400"/>
          <p14:tracePt t="4300" x="3829050" y="2051050"/>
          <p14:tracePt t="4317" x="3860800" y="2044700"/>
          <p14:tracePt t="4334" x="3930650" y="2032000"/>
          <p14:tracePt t="4350" x="3968750" y="2032000"/>
          <p14:tracePt t="4366" x="3987800" y="2032000"/>
          <p14:tracePt t="4383" x="4006850" y="2025650"/>
          <p14:tracePt t="4401" x="4013200" y="2025650"/>
          <p14:tracePt t="4416" x="4019550" y="2025650"/>
          <p14:tracePt t="4536" x="4013200" y="2025650"/>
          <p14:tracePt t="4552" x="4006850" y="2025650"/>
          <p14:tracePt t="4559" x="4000500" y="2025650"/>
          <p14:tracePt t="4567" x="3994150" y="2025650"/>
          <p14:tracePt t="4583" x="3968750" y="2025650"/>
          <p14:tracePt t="4599" x="3937000" y="2025650"/>
          <p14:tracePt t="4617" x="3879850" y="2025650"/>
          <p14:tracePt t="4633" x="3841750" y="2019300"/>
          <p14:tracePt t="4649" x="3803650" y="2012950"/>
          <p14:tracePt t="4666" x="3752850" y="2000250"/>
          <p14:tracePt t="4684" x="3670300" y="1987550"/>
          <p14:tracePt t="4700" x="3594100" y="1974850"/>
          <p14:tracePt t="4716" x="3505200" y="1943100"/>
          <p14:tracePt t="4733" x="3409950" y="1911350"/>
          <p14:tracePt t="4739" x="3365500" y="1898650"/>
          <p14:tracePt t="4749" x="3321050" y="1879600"/>
          <p14:tracePt t="4766" x="3200400" y="1847850"/>
          <p14:tracePt t="4783" x="3136900" y="1841500"/>
          <p14:tracePt t="4799" x="3092450" y="1828800"/>
          <p14:tracePt t="4816" x="3054350" y="1828800"/>
          <p14:tracePt t="4833" x="3003550" y="1828800"/>
          <p14:tracePt t="4849" x="2978150" y="1828800"/>
          <p14:tracePt t="4866" x="2940050" y="1828800"/>
          <p14:tracePt t="4882" x="2914650" y="1828800"/>
          <p14:tracePt t="4899" x="2889250" y="1828800"/>
          <p14:tracePt t="4916" x="2838450" y="1828800"/>
          <p14:tracePt t="4932" x="2787650" y="1828800"/>
          <p14:tracePt t="4949" x="2730500" y="1835150"/>
          <p14:tracePt t="4966" x="2679700" y="1835150"/>
          <p14:tracePt t="4983" x="2609850" y="1835150"/>
          <p14:tracePt t="4999" x="2565400" y="1835150"/>
          <p14:tracePt t="5016" x="2514600" y="1835150"/>
          <p14:tracePt t="5032" x="2470150" y="1835150"/>
          <p14:tracePt t="5049" x="2413000" y="1835150"/>
          <p14:tracePt t="5066" x="2362200" y="1835150"/>
          <p14:tracePt t="5082" x="2317750" y="1828800"/>
          <p14:tracePt t="5099" x="2266950" y="1822450"/>
          <p14:tracePt t="5116" x="2228850" y="1816100"/>
          <p14:tracePt t="5132" x="2159000" y="1803400"/>
          <p14:tracePt t="5149" x="2114550" y="1797050"/>
          <p14:tracePt t="5165" x="2057400" y="1790700"/>
          <p14:tracePt t="5182" x="1987550" y="1778000"/>
          <p14:tracePt t="5199" x="1930400" y="1765300"/>
          <p14:tracePt t="5216" x="1892300" y="1752600"/>
          <p14:tracePt t="5232" x="1860550" y="1746250"/>
          <p14:tracePt t="5237" x="1847850" y="1739900"/>
          <p14:tracePt t="5249" x="1828800" y="1739900"/>
          <p14:tracePt t="5266" x="1784350" y="1733550"/>
          <p14:tracePt t="5282" x="1758950" y="1733550"/>
          <p14:tracePt t="5299" x="1727200" y="1733550"/>
          <p14:tracePt t="5315" x="1689100" y="1733550"/>
          <p14:tracePt t="5333" x="1631950" y="1733550"/>
          <p14:tracePt t="5348" x="1600200" y="1727200"/>
          <p14:tracePt t="5365" x="1555750" y="1720850"/>
          <p14:tracePt t="5382" x="1524000" y="1720850"/>
          <p14:tracePt t="5398" x="1485900" y="1708150"/>
          <p14:tracePt t="5415" x="1435100" y="1695450"/>
          <p14:tracePt t="5432" x="1390650" y="1689100"/>
          <p14:tracePt t="5448" x="1346200" y="1682750"/>
          <p14:tracePt t="5465" x="1301750" y="1670050"/>
          <p14:tracePt t="5482" x="1219200" y="1670050"/>
          <p14:tracePt t="5498" x="1162050" y="1663700"/>
          <p14:tracePt t="5515" x="1123950" y="1663700"/>
          <p14:tracePt t="5532" x="1104900" y="1663700"/>
          <p14:tracePt t="5549" x="1079500" y="1663700"/>
          <p14:tracePt t="5565" x="1060450" y="1663700"/>
          <p14:tracePt t="5582" x="1035050" y="1657350"/>
          <p14:tracePt t="5598" x="1009650" y="1657350"/>
          <p14:tracePt t="5615" x="977900" y="1657350"/>
          <p14:tracePt t="5632" x="933450" y="1657350"/>
          <p14:tracePt t="5648" x="908050" y="1657350"/>
          <p14:tracePt t="5665" x="901700" y="1657350"/>
          <p14:tracePt t="5682" x="895350" y="1657350"/>
          <p14:tracePt t="5698" x="882650" y="1657350"/>
          <p14:tracePt t="5715" x="876300" y="1657350"/>
          <p14:tracePt t="5788" x="882650" y="1651000"/>
          <p14:tracePt t="5795" x="914400" y="1644650"/>
          <p14:tracePt t="5805" x="971550" y="1644650"/>
          <p14:tracePt t="5814" x="1022350" y="1644650"/>
          <p14:tracePt t="5832" x="1257300" y="1644650"/>
          <p14:tracePt t="5848" x="1365250" y="1644650"/>
          <p14:tracePt t="5864" x="1428750" y="1644650"/>
          <p14:tracePt t="5881" x="1492250" y="1644650"/>
          <p14:tracePt t="5898" x="1549400" y="1644650"/>
          <p14:tracePt t="5914" x="1676400" y="1644650"/>
          <p14:tracePt t="5931" x="1752600" y="1644650"/>
          <p14:tracePt t="5948" x="1809750" y="1644650"/>
          <p14:tracePt t="5964" x="1860550" y="1644650"/>
          <p14:tracePt t="5982" x="1930400" y="1644650"/>
          <p14:tracePt t="5997" x="1974850" y="1644650"/>
          <p14:tracePt t="6014" x="2032000" y="1644650"/>
          <p14:tracePt t="6031" x="2082800" y="1644650"/>
          <p14:tracePt t="6048" x="2152650" y="1644650"/>
          <p14:tracePt t="6064" x="2197100" y="1651000"/>
          <p14:tracePt t="6081" x="2247900" y="1657350"/>
          <p14:tracePt t="6097" x="2336800" y="1676400"/>
          <p14:tracePt t="6114" x="2425700" y="1695450"/>
          <p14:tracePt t="6131" x="2514600" y="1708150"/>
          <p14:tracePt t="6147" x="2546350" y="1714500"/>
          <p14:tracePt t="6164" x="2571750" y="1720850"/>
          <p14:tracePt t="6182" x="2597150" y="1727200"/>
          <p14:tracePt t="6197" x="2609850" y="1733550"/>
          <p14:tracePt t="6214" x="2616200" y="1733550"/>
          <p14:tracePt t="6230" x="2622550" y="1733550"/>
          <p14:tracePt t="6332" x="2622550" y="1739900"/>
          <p14:tracePt t="6347" x="2622550" y="1746250"/>
          <p14:tracePt t="6371" x="2622550" y="1752600"/>
          <p14:tracePt t="6377" x="2622550" y="1758950"/>
          <p14:tracePt t="6400" x="2622550" y="1765300"/>
          <p14:tracePt t="6407" x="2616200" y="1771650"/>
          <p14:tracePt t="6417" x="2616200" y="1778000"/>
          <p14:tracePt t="6430" x="2603500" y="1797050"/>
          <p14:tracePt t="6447" x="2590800" y="1809750"/>
          <p14:tracePt t="6464" x="2590800" y="1828800"/>
          <p14:tracePt t="6481" x="2584450" y="1854200"/>
          <p14:tracePt t="6497" x="2584450" y="1873250"/>
          <p14:tracePt t="6513" x="2584450" y="1885950"/>
          <p14:tracePt t="6530" x="2609850" y="1898650"/>
          <p14:tracePt t="6548" x="2641600" y="1911350"/>
          <p14:tracePt t="6563" x="2660650" y="1917700"/>
          <p14:tracePt t="6580" x="2679700" y="1917700"/>
          <p14:tracePt t="6597" x="2692400" y="1917700"/>
          <p14:tracePt t="6614" x="2711450" y="1905000"/>
          <p14:tracePt t="6630" x="2730500" y="1905000"/>
          <p14:tracePt t="6646" x="2743200" y="1905000"/>
          <p14:tracePt t="6663" x="2762250" y="1905000"/>
          <p14:tracePt t="6680" x="2762250" y="1898650"/>
          <p14:tracePt t="6697" x="2774950" y="1898650"/>
          <p14:tracePt t="6713" x="2774950" y="1892300"/>
          <p14:tracePt t="6730" x="2813050" y="1892300"/>
          <p14:tracePt t="6736" x="2832100" y="1892300"/>
          <p14:tracePt t="6747" x="2857500" y="1885950"/>
          <p14:tracePt t="6764" x="2933700" y="1873250"/>
          <p14:tracePt t="6780" x="2952750" y="1866900"/>
          <p14:tracePt t="6797" x="2971800" y="1860550"/>
          <p14:tracePt t="6813" x="2990850" y="1854200"/>
          <p14:tracePt t="6831" x="3003550" y="1835150"/>
          <p14:tracePt t="6847" x="3016250" y="1835150"/>
          <p14:tracePt t="6863" x="3016250" y="1822450"/>
          <p14:tracePt t="6879" x="3022600" y="1816100"/>
          <p14:tracePt t="6895" x="3028950" y="1816100"/>
          <p14:tracePt t="6912" x="3028950" y="1803400"/>
          <p14:tracePt t="7166" x="3016250" y="1797050"/>
          <p14:tracePt t="7174" x="2990850" y="1790700"/>
          <p14:tracePt t="7183" x="2965450" y="1784350"/>
          <p14:tracePt t="7196" x="2914650" y="1765300"/>
          <p14:tracePt t="7212" x="2882900" y="1746250"/>
          <p14:tracePt t="7229" x="2844800" y="1733550"/>
          <p14:tracePt t="7246" x="2813050" y="1720850"/>
          <p14:tracePt t="7263" x="2755900" y="1708150"/>
          <p14:tracePt t="7279" x="2717800" y="1701800"/>
          <p14:tracePt t="7296" x="2686050" y="1695450"/>
          <p14:tracePt t="7313" x="2647950" y="1695450"/>
          <p14:tracePt t="7329" x="2616200" y="1695450"/>
          <p14:tracePt t="7345" x="2578100" y="1708150"/>
          <p14:tracePt t="7362" x="2552700" y="1720850"/>
          <p14:tracePt t="7378" x="2533650" y="1733550"/>
          <p14:tracePt t="7394" x="2508250" y="1746250"/>
          <p14:tracePt t="7411" x="2476500" y="1778000"/>
          <p14:tracePt t="7428" x="2457450" y="1816100"/>
          <p14:tracePt t="7445" x="2438400" y="1860550"/>
          <p14:tracePt t="7461" x="2432050" y="1898650"/>
          <p14:tracePt t="7479" x="2413000" y="1936750"/>
          <p14:tracePt t="7495" x="2400300" y="1968500"/>
          <p14:tracePt t="7512" x="2381250" y="2006600"/>
          <p14:tracePt t="7529" x="2368550" y="2038350"/>
          <p14:tracePt t="7546" x="2355850" y="2127250"/>
          <p14:tracePt t="7562" x="2349500" y="2197100"/>
          <p14:tracePt t="7579" x="2343150" y="2241550"/>
          <p14:tracePt t="7595" x="2343150" y="2286000"/>
          <p14:tracePt t="7613" x="2343150" y="2317750"/>
          <p14:tracePt t="7629" x="2343150" y="2336800"/>
          <p14:tracePt t="7645" x="2343150" y="2349500"/>
          <p14:tracePt t="7662" x="2343150" y="2355850"/>
          <p14:tracePt t="7678" x="2343150" y="2374900"/>
          <p14:tracePt t="7696" x="2349500" y="2381250"/>
          <p14:tracePt t="7712" x="2349500" y="2387600"/>
          <p14:tracePt t="7728" x="2368550" y="2393950"/>
          <p14:tracePt t="7734" x="2374900" y="2406650"/>
          <p14:tracePt t="7745" x="2393950" y="2406650"/>
          <p14:tracePt t="7763" x="2451100" y="2419350"/>
          <p14:tracePt t="7778" x="2495550" y="2419350"/>
          <p14:tracePt t="7795" x="2533650" y="2419350"/>
          <p14:tracePt t="7812" x="2590800" y="2419350"/>
          <p14:tracePt t="7829" x="2660650" y="2413000"/>
          <p14:tracePt t="7845" x="2762250" y="2381250"/>
          <p14:tracePt t="7861" x="2813050" y="2362200"/>
          <p14:tracePt t="7878" x="2863850" y="2336800"/>
          <p14:tracePt t="7895" x="2921000" y="2311400"/>
          <p14:tracePt t="7912" x="2978150" y="2273300"/>
          <p14:tracePt t="7928" x="3009900" y="2254250"/>
          <p14:tracePt t="7945" x="3028950" y="2228850"/>
          <p14:tracePt t="7961" x="3054350" y="2209800"/>
          <p14:tracePt t="7979" x="3079750" y="2171700"/>
          <p14:tracePt t="7995" x="3098800" y="2152650"/>
          <p14:tracePt t="8011" x="3117850" y="2133600"/>
          <p14:tracePt t="8028" x="3124200" y="2114550"/>
          <p14:tracePt t="8044" x="3136900" y="2101850"/>
          <p14:tracePt t="8061" x="3143250" y="2089150"/>
          <p14:tracePt t="8078" x="3149600" y="2070100"/>
          <p14:tracePt t="8095" x="3149600" y="2063750"/>
          <p14:tracePt t="8112" x="3149600" y="2051050"/>
          <p14:tracePt t="8144" x="3149600" y="2032000"/>
          <p14:tracePt t="8161" x="3136900" y="2019300"/>
          <p14:tracePt t="8178" x="3105150" y="1993900"/>
          <p14:tracePt t="8196" x="3041650" y="1943100"/>
          <p14:tracePt t="8211" x="3003550" y="1917700"/>
          <p14:tracePt t="8228" x="2952750" y="1879600"/>
          <p14:tracePt t="8245" x="2895600" y="1841500"/>
          <p14:tracePt t="8262" x="2794000" y="1765300"/>
          <p14:tracePt t="8277" x="2717800" y="1727200"/>
          <p14:tracePt t="8294" x="2660650" y="1701800"/>
          <p14:tracePt t="8311" x="2622550" y="1682750"/>
          <p14:tracePt t="8327" x="2609850" y="1676400"/>
          <p14:tracePt t="8344" x="2590800" y="1663700"/>
          <p14:tracePt t="8361" x="2590800" y="1657350"/>
          <p14:tracePt t="8377" x="2584450" y="1651000"/>
          <p14:tracePt t="8394" x="2565400" y="1644650"/>
          <p14:tracePt t="8411" x="2520950" y="1631950"/>
          <p14:tracePt t="8427" x="2501900" y="1631950"/>
          <p14:tracePt t="8444" x="2476500" y="1631950"/>
          <p14:tracePt t="8460" x="2457450" y="1631950"/>
          <p14:tracePt t="8478" x="2438400" y="1631950"/>
          <p14:tracePt t="8494" x="2425700" y="1631950"/>
          <p14:tracePt t="8510" x="2413000" y="1638300"/>
          <p14:tracePt t="8527" x="2400300" y="1644650"/>
          <p14:tracePt t="8544" x="2387600" y="1663700"/>
          <p14:tracePt t="8561" x="2355850" y="1714500"/>
          <p14:tracePt t="8577" x="2343150" y="1758950"/>
          <p14:tracePt t="8594" x="2330450" y="1797050"/>
          <p14:tracePt t="8610" x="2324100" y="1841500"/>
          <p14:tracePt t="8627" x="2324100" y="1879600"/>
          <p14:tracePt t="8644" x="2324100" y="1905000"/>
          <p14:tracePt t="8660" x="2324100" y="1917700"/>
          <p14:tracePt t="8677" x="2324100" y="1930400"/>
          <p14:tracePt t="8694" x="2324100" y="1962150"/>
          <p14:tracePt t="8710" x="2324100" y="1981200"/>
          <p14:tracePt t="8727" x="2336800" y="2012950"/>
          <p14:tracePt t="8733" x="2336800" y="2019300"/>
          <p14:tracePt t="8744" x="2349500" y="2038350"/>
          <p14:tracePt t="8761" x="2362200" y="2076450"/>
          <p14:tracePt t="8777" x="2374900" y="2120900"/>
          <p14:tracePt t="8794" x="2381250" y="2139950"/>
          <p14:tracePt t="8810" x="2393950" y="2165350"/>
          <p14:tracePt t="8827" x="2400300" y="2178050"/>
          <p14:tracePt t="8844" x="2406650" y="2184400"/>
          <p14:tracePt t="8860" x="2413000" y="2190750"/>
          <p14:tracePt t="8877" x="2413000" y="2197100"/>
          <p14:tracePt t="8919" x="2419350" y="2197100"/>
          <p14:tracePt t="8956" x="2432050" y="2203450"/>
          <p14:tracePt t="8963" x="2470150" y="2209800"/>
          <p14:tracePt t="8977" x="2520950" y="2216150"/>
          <p14:tracePt t="8994" x="2540000" y="2216150"/>
          <p14:tracePt t="9010" x="2552700" y="2216150"/>
          <p14:tracePt t="9026" x="2559050" y="2216150"/>
          <p14:tracePt t="9044" x="2565400" y="2216150"/>
          <p14:tracePt t="9060" x="2571750" y="2216150"/>
          <p14:tracePt t="9113" x="2578100" y="2216150"/>
          <p14:tracePt t="11117" x="2584450" y="2216150"/>
          <p14:tracePt t="11139" x="2590800" y="2216150"/>
          <p14:tracePt t="11147" x="2597150" y="2216150"/>
          <p14:tracePt t="11198" x="2603500" y="2216150"/>
          <p14:tracePt t="11206" x="2616200" y="2216150"/>
          <p14:tracePt t="11213" x="2622550" y="2216150"/>
          <p14:tracePt t="11223" x="2641600" y="2216150"/>
          <p14:tracePt t="11240" x="2692400" y="2216150"/>
          <p14:tracePt t="11256" x="2774950" y="2216150"/>
          <p14:tracePt t="11273" x="2895600" y="2235200"/>
          <p14:tracePt t="11289" x="2959100" y="2247900"/>
          <p14:tracePt t="11306" x="2990850" y="2254250"/>
          <p14:tracePt t="11323" x="3022600" y="2260600"/>
          <p14:tracePt t="11339" x="3067050" y="2260600"/>
          <p14:tracePt t="11356" x="3098800" y="2266950"/>
          <p14:tracePt t="11373" x="3117850" y="2266950"/>
          <p14:tracePt t="11389" x="3136900" y="2266950"/>
          <p14:tracePt t="11406" x="3149600" y="2266950"/>
          <p14:tracePt t="11422" x="3155950" y="2266950"/>
          <p14:tracePt t="11439" x="3168650" y="2266950"/>
          <p14:tracePt t="11557" x="3168650" y="2254250"/>
          <p14:tracePt t="11564" x="3168650" y="2247900"/>
          <p14:tracePt t="11573" x="3168650" y="2235200"/>
          <p14:tracePt t="11589" x="3168650" y="2222500"/>
          <p14:tracePt t="11606" x="3168650" y="2203450"/>
          <p14:tracePt t="11624" x="3168650" y="2178050"/>
          <p14:tracePt t="11639" x="3168650" y="2171700"/>
          <p14:tracePt t="11656" x="3168650" y="2165350"/>
          <p14:tracePt t="11673" x="3162300" y="2159000"/>
          <p14:tracePt t="11689" x="3155950" y="2152650"/>
          <p14:tracePt t="11706" x="3143250" y="2139950"/>
          <p14:tracePt t="11723" x="3130550" y="2139950"/>
          <p14:tracePt t="11739" x="3117850" y="2133600"/>
          <p14:tracePt t="11745" x="3111500" y="2133600"/>
          <p14:tracePt t="11756" x="3105150" y="2133600"/>
          <p14:tracePt t="11773" x="3086100" y="2133600"/>
          <p14:tracePt t="11789" x="3073400" y="2133600"/>
          <p14:tracePt t="11806" x="3060700" y="2133600"/>
          <p14:tracePt t="11822" x="3041650" y="2133600"/>
          <p14:tracePt t="11839" x="3016250" y="2152650"/>
          <p14:tracePt t="11856" x="3003550" y="2159000"/>
          <p14:tracePt t="11872" x="2990850" y="2165350"/>
          <p14:tracePt t="11889" x="2959100" y="2184400"/>
          <p14:tracePt t="11907" x="2876550" y="2203450"/>
          <p14:tracePt t="11922" x="2819400" y="2209800"/>
          <p14:tracePt t="11939" x="2774950" y="2209800"/>
          <p14:tracePt t="11955" x="2730500" y="2209800"/>
          <p14:tracePt t="11973" x="2698750" y="2203450"/>
          <p14:tracePt t="11989" x="2667000" y="2197100"/>
          <p14:tracePt t="12006" x="2647950" y="2190750"/>
          <p14:tracePt t="12022" x="2628900" y="2190750"/>
          <p14:tracePt t="12039" x="2616200" y="2190750"/>
          <p14:tracePt t="12056" x="2578100" y="2178050"/>
          <p14:tracePt t="12072" x="2552700" y="2171700"/>
          <p14:tracePt t="12089" x="2520950" y="2171700"/>
          <p14:tracePt t="12105" x="2495550" y="2165350"/>
          <p14:tracePt t="12123" x="2476500" y="2159000"/>
          <p14:tracePt t="12139" x="2463800" y="2159000"/>
          <p14:tracePt t="12172" x="2457450" y="2159000"/>
          <p14:tracePt t="12189" x="2451100" y="2159000"/>
          <p14:tracePt t="12205" x="2438400" y="2159000"/>
          <p14:tracePt t="12265" x="2432050" y="2159000"/>
          <p14:tracePt t="12368" x="2425700" y="2159000"/>
          <p14:tracePt t="12376" x="2419350" y="2159000"/>
          <p14:tracePt t="12398" x="2413000" y="2159000"/>
          <p14:tracePt t="12631" x="2406650" y="2159000"/>
          <p14:tracePt t="12653" x="2400300" y="2159000"/>
          <p14:tracePt t="12660" x="2393950" y="2159000"/>
          <p14:tracePt t="12671" x="2387600" y="2159000"/>
          <p14:tracePt t="12693" x="2381250" y="2159000"/>
          <p14:tracePt t="12708" x="2374900" y="2159000"/>
          <p14:tracePt t="12730" x="2368550" y="2159000"/>
          <p14:tracePt t="13144" x="2368550" y="2146300"/>
          <p14:tracePt t="13152" x="2374900" y="2127250"/>
          <p14:tracePt t="13160" x="2374900" y="2108200"/>
          <p14:tracePt t="13170" x="2387600" y="2063750"/>
          <p14:tracePt t="13187" x="2406650" y="1968500"/>
          <p14:tracePt t="13204" x="2432050" y="1835150"/>
          <p14:tracePt t="13220" x="2444750" y="1778000"/>
          <p14:tracePt t="13237" x="2457450" y="1746250"/>
          <p14:tracePt t="13254" x="2463800" y="1714500"/>
          <p14:tracePt t="13271" x="2463800" y="1695450"/>
          <p14:tracePt t="13287" x="2463800" y="1682750"/>
          <p14:tracePt t="13303" x="2463800" y="1670050"/>
          <p14:tracePt t="13320" x="2463800" y="1663700"/>
          <p14:tracePt t="13338" x="2463800" y="1651000"/>
          <p14:tracePt t="13354" x="2463800" y="1644650"/>
          <p14:tracePt t="13387" x="2463800" y="1631950"/>
          <p14:tracePt t="13592" x="2584450" y="1689100"/>
          <p14:tracePt t="13599" x="2832100" y="1816100"/>
          <p14:tracePt t="13608" x="3041650" y="1917700"/>
          <p14:tracePt t="13621" x="3416300" y="2051050"/>
          <p14:tracePt t="13637" x="3702050" y="2114550"/>
          <p14:tracePt t="13653" x="3822700" y="2139950"/>
          <p14:tracePt t="13670" x="3930650" y="2146300"/>
          <p14:tracePt t="13687" x="4083050" y="2159000"/>
          <p14:tracePt t="13703" x="4356100" y="2152650"/>
          <p14:tracePt t="13720" x="4756150" y="2152650"/>
          <p14:tracePt t="13736" x="5060950" y="2152650"/>
          <p14:tracePt t="13742" x="5232400" y="2152650"/>
          <p14:tracePt t="13753" x="5403850" y="2152650"/>
          <p14:tracePt t="13770" x="5657850" y="2152650"/>
          <p14:tracePt t="13786" x="5765800" y="2152650"/>
          <p14:tracePt t="13804" x="5854700" y="2139950"/>
          <p14:tracePt t="13820" x="5962650" y="2120900"/>
          <p14:tracePt t="13837" x="6076950" y="2095500"/>
          <p14:tracePt t="13853" x="6140450" y="2082800"/>
          <p14:tracePt t="13870" x="6178550" y="2070100"/>
          <p14:tracePt t="13886" x="6223000" y="2051050"/>
          <p14:tracePt t="13904" x="6267450" y="2032000"/>
          <p14:tracePt t="13919" x="6292850" y="2019300"/>
          <p14:tracePt t="13936" x="6305550" y="2012950"/>
          <p14:tracePt t="13953" x="6324600" y="2006600"/>
          <p14:tracePt t="13971" x="6356350" y="1993900"/>
          <p14:tracePt t="13986" x="6369050" y="1987550"/>
          <p14:tracePt t="14003" x="6388100" y="1981200"/>
          <p14:tracePt t="14019" x="6407150" y="1974850"/>
          <p14:tracePt t="14036" x="6432550" y="1968500"/>
          <p14:tracePt t="14054" x="6464300" y="1955800"/>
          <p14:tracePt t="14069" x="6483350" y="1949450"/>
          <p14:tracePt t="14086" x="6502400" y="1936750"/>
          <p14:tracePt t="14103" x="6521450" y="1930400"/>
          <p14:tracePt t="14119" x="6546850" y="1924050"/>
          <p14:tracePt t="14136" x="6591300" y="1917700"/>
          <p14:tracePt t="14152" x="6623050" y="1905000"/>
          <p14:tracePt t="14169" x="6661150" y="1905000"/>
          <p14:tracePt t="14186" x="6699250" y="1905000"/>
          <p14:tracePt t="14203" x="6743700" y="1911350"/>
          <p14:tracePt t="14219" x="6762750" y="1911350"/>
          <p14:tracePt t="14236" x="6781800" y="1911350"/>
          <p14:tracePt t="14256" x="6788150" y="1911350"/>
          <p14:tracePt t="14272" x="6794500" y="1911350"/>
          <p14:tracePt t="14286" x="6800850" y="1911350"/>
          <p14:tracePt t="14302" x="6832600" y="1930400"/>
          <p14:tracePt t="14319" x="6858000" y="1943100"/>
          <p14:tracePt t="14337" x="6883400" y="1949450"/>
          <p14:tracePt t="14352" x="6902450" y="1962150"/>
          <p14:tracePt t="14369" x="6921500" y="1962150"/>
          <p14:tracePt t="14385" x="6934200" y="1962150"/>
          <p14:tracePt t="14403" x="6940550" y="1962150"/>
          <p14:tracePt t="14419" x="6946900" y="1962150"/>
          <p14:tracePt t="14435" x="6953250" y="1962150"/>
          <p14:tracePt t="14452" x="6959600" y="1962150"/>
          <p14:tracePt t="14569" x="6972300" y="1962150"/>
          <p14:tracePt t="14576" x="6997700" y="1974850"/>
          <p14:tracePt t="14585" x="7004050" y="1981200"/>
          <p14:tracePt t="14602" x="7029450" y="1987550"/>
          <p14:tracePt t="14618" x="7061200" y="2000250"/>
          <p14:tracePt t="14635" x="7105650" y="2019300"/>
          <p14:tracePt t="14652" x="7124700" y="2019300"/>
          <p14:tracePt t="14668" x="7137400" y="2019300"/>
          <p14:tracePt t="14685" x="7143750" y="2019300"/>
          <p14:tracePt t="14702" x="7156450" y="2019300"/>
          <p14:tracePt t="14735" x="7162800" y="2019300"/>
          <p14:tracePt t="14852" x="7169150" y="2019300"/>
          <p14:tracePt t="14911" x="7175500" y="2019300"/>
          <p14:tracePt t="17251" x="7169150" y="2019300"/>
          <p14:tracePt t="17259" x="7156450" y="2032000"/>
          <p14:tracePt t="17267" x="7150100" y="2032000"/>
          <p14:tracePt t="17281" x="7118350" y="2051050"/>
          <p14:tracePt t="17297" x="7073900" y="2063750"/>
          <p14:tracePt t="17314" x="7029450" y="2070100"/>
          <p14:tracePt t="17330" x="6959600" y="2076450"/>
          <p14:tracePt t="17347" x="6915150" y="2076450"/>
          <p14:tracePt t="17364" x="6896100" y="2076450"/>
          <p14:tracePt t="17380" x="6889750" y="2076450"/>
          <p14:tracePt t="17397" x="6883400" y="2076450"/>
          <p14:tracePt t="17414" x="6870700" y="2076450"/>
          <p14:tracePt t="17430" x="6832600" y="2082800"/>
          <p14:tracePt t="17447" x="6750050" y="2082800"/>
          <p14:tracePt t="17464" x="6673850" y="2082800"/>
          <p14:tracePt t="17481" x="6546850" y="2051050"/>
          <p14:tracePt t="17497" x="6477000" y="2032000"/>
          <p14:tracePt t="17514" x="6426200" y="2012950"/>
          <p14:tracePt t="17530" x="6388100" y="2000250"/>
          <p14:tracePt t="17547" x="6356350" y="1987550"/>
          <p14:tracePt t="17564" x="6343650" y="1981200"/>
          <p14:tracePt t="17580" x="6337300" y="1981200"/>
          <p14:tracePt t="17669" x="6350000" y="1981200"/>
          <p14:tracePt t="17676" x="6369050" y="1981200"/>
          <p14:tracePt t="17685" x="6394450" y="1981200"/>
          <p14:tracePt t="17698" x="6464300" y="1987550"/>
          <p14:tracePt t="17714" x="6546850" y="2006600"/>
          <p14:tracePt t="17731" x="6635750" y="2032000"/>
          <p14:tracePt t="17737" x="6680200" y="2044700"/>
          <p14:tracePt t="17747" x="6718300" y="2063750"/>
          <p14:tracePt t="17765" x="6832600" y="2089150"/>
          <p14:tracePt t="17781" x="6915150" y="2120900"/>
          <p14:tracePt t="17797" x="7004050" y="2152650"/>
          <p14:tracePt t="17814" x="7092950" y="2165350"/>
          <p14:tracePt t="17831" x="7162800" y="2184400"/>
          <p14:tracePt t="17847" x="7245350" y="2197100"/>
          <p14:tracePt t="17864" x="7283450" y="2203450"/>
          <p14:tracePt t="17881" x="7308850" y="2216150"/>
          <p14:tracePt t="17898" x="7346950" y="2216150"/>
          <p14:tracePt t="17914" x="7372350" y="2216150"/>
          <p14:tracePt t="17930" x="7385050" y="2216150"/>
          <p14:tracePt t="17947" x="7391400" y="2216150"/>
          <p14:tracePt t="17964" x="7404100" y="2216150"/>
          <p14:tracePt t="17981" x="7416800" y="2216150"/>
          <p14:tracePt t="17997" x="7423150" y="2216150"/>
          <p14:tracePt t="18030" x="7429500" y="2216150"/>
          <p14:tracePt t="22624" x="7423150" y="2216150"/>
          <p14:tracePt t="23906" x="7404100" y="2216150"/>
          <p14:tracePt t="23914" x="7378700" y="2216150"/>
          <p14:tracePt t="23922" x="7359650" y="2216150"/>
          <p14:tracePt t="23938" x="7302500" y="2216150"/>
          <p14:tracePt t="23955" x="7194550" y="2209800"/>
          <p14:tracePt t="23972" x="6985000" y="2171700"/>
          <p14:tracePt t="23988" x="6496050" y="2089150"/>
          <p14:tracePt t="24005" x="6184900" y="2032000"/>
          <p14:tracePt t="24021" x="5981700" y="2006600"/>
          <p14:tracePt t="24038" x="5810250" y="1981200"/>
          <p14:tracePt t="24054" x="5651500" y="1968500"/>
          <p14:tracePt t="24071" x="5562600" y="1955800"/>
          <p14:tracePt t="24088" x="5473700" y="1962150"/>
          <p14:tracePt t="24104" x="5397500" y="1968500"/>
          <p14:tracePt t="24121" x="5302250" y="1993900"/>
          <p14:tracePt t="24138" x="5257800" y="2012950"/>
          <p14:tracePt t="24154" x="5207000" y="2032000"/>
          <p14:tracePt t="24171" x="5162550" y="2051050"/>
          <p14:tracePt t="24188" x="5124450" y="2070100"/>
          <p14:tracePt t="24204" x="4978400" y="2101850"/>
          <p14:tracePt t="24221" x="4800600" y="2101850"/>
          <p14:tracePt t="24238" x="4597400" y="2095500"/>
          <p14:tracePt t="24254" x="4387850" y="2063750"/>
          <p14:tracePt t="24271" x="4133850" y="2000250"/>
          <p14:tracePt t="24288" x="3994150" y="1955800"/>
          <p14:tracePt t="24304" x="3860800" y="1911350"/>
          <p14:tracePt t="24321" x="3746500" y="1879600"/>
          <p14:tracePt t="24338" x="3632200" y="1841500"/>
          <p14:tracePt t="24354" x="3556000" y="1828800"/>
          <p14:tracePt t="24371" x="3409950" y="1790700"/>
          <p14:tracePt t="24388" x="3232150" y="1765300"/>
          <p14:tracePt t="24405" x="2997200" y="1733550"/>
          <p14:tracePt t="24421" x="2857500" y="1714500"/>
          <p14:tracePt t="24437" x="2787650" y="1701800"/>
          <p14:tracePt t="24454" x="2768600" y="1701800"/>
          <p14:tracePt t="24471" x="2749550" y="1701800"/>
          <p14:tracePt t="24487" x="2743200" y="1701800"/>
          <p14:tracePt t="24504" x="2736850" y="1701800"/>
          <p14:tracePt t="25345" x="2730500" y="1708150"/>
          <p14:tracePt t="25353" x="2711450" y="1720850"/>
          <p14:tracePt t="25361" x="2692400" y="1733550"/>
          <p14:tracePt t="25369" x="2679700" y="1758950"/>
          <p14:tracePt t="25386" x="2641600" y="1822450"/>
          <p14:tracePt t="25402" x="2616200" y="1892300"/>
          <p14:tracePt t="25419" x="2597150" y="1987550"/>
          <p14:tracePt t="25436" x="2584450" y="2025650"/>
          <p14:tracePt t="25452" x="2578100" y="2063750"/>
          <p14:tracePt t="25469" x="2571750" y="2101850"/>
          <p14:tracePt t="25485" x="2552700" y="2171700"/>
          <p14:tracePt t="25502" x="2533650" y="2222500"/>
          <p14:tracePt t="25519" x="2520950" y="2266950"/>
          <p14:tracePt t="25536" x="2501900" y="2311400"/>
          <p14:tracePt t="25552" x="2476500" y="2368550"/>
          <p14:tracePt t="25569" x="2470150" y="2393950"/>
          <p14:tracePt t="25586" x="2463800" y="2413000"/>
          <p14:tracePt t="25602" x="2451100" y="2438400"/>
          <p14:tracePt t="25619" x="2444750" y="2482850"/>
          <p14:tracePt t="25635" x="2444750" y="2514600"/>
          <p14:tracePt t="25652" x="2444750" y="2565400"/>
          <p14:tracePt t="25669" x="2444750" y="2609850"/>
          <p14:tracePt t="25685" x="2457450" y="2660650"/>
          <p14:tracePt t="25702" x="2463800" y="2717800"/>
          <p14:tracePt t="25719" x="2463800" y="2743200"/>
          <p14:tracePt t="25735" x="2463800" y="2762250"/>
          <p14:tracePt t="25739" x="2463800" y="2774950"/>
          <p14:tracePt t="25752" x="2463800" y="2787650"/>
          <p14:tracePt t="25769" x="2463800" y="2813050"/>
          <p14:tracePt t="25785" x="2463800" y="2832100"/>
          <p14:tracePt t="25802" x="2463800" y="2844800"/>
          <p14:tracePt t="25818" x="2463800" y="2851150"/>
          <p14:tracePt t="25835" x="2463800" y="2857500"/>
          <p14:tracePt t="25852" x="2463800" y="2870200"/>
          <p14:tracePt t="25885" x="2463800" y="2876550"/>
          <p14:tracePt t="26508" x="2432050" y="2876550"/>
          <p14:tracePt t="26515" x="2400300" y="2876550"/>
          <p14:tracePt t="26524" x="2368550" y="2870200"/>
          <p14:tracePt t="26535" x="2343150" y="2870200"/>
          <p14:tracePt t="26551" x="2298700" y="2857500"/>
          <p14:tracePt t="26567" x="2279650" y="2857500"/>
          <p14:tracePt t="26584" x="2266950" y="2857500"/>
          <p14:tracePt t="26601" x="2260600" y="2857500"/>
          <p14:tracePt t="26618" x="2254250" y="2857500"/>
          <p14:tracePt t="26634" x="2247900" y="2857500"/>
          <p14:tracePt t="26650" x="2228850" y="2857500"/>
          <p14:tracePt t="26667" x="2222500" y="2857500"/>
          <p14:tracePt t="26684" x="2209800" y="2857500"/>
          <p14:tracePt t="26701" x="2203450" y="2857500"/>
          <p14:tracePt t="26717" x="2197100" y="2857500"/>
          <p14:tracePt t="26751" x="2184400" y="2857500"/>
          <p14:tracePt t="26767" x="2178050" y="2857500"/>
          <p14:tracePt t="27073" x="2184400" y="2857500"/>
          <p14:tracePt t="27081" x="2197100" y="2857500"/>
          <p14:tracePt t="27090" x="2209800" y="2863850"/>
          <p14:tracePt t="27100" x="2222500" y="2863850"/>
          <p14:tracePt t="27118" x="2241550" y="2863850"/>
          <p14:tracePt t="27134" x="2247900" y="2863850"/>
          <p14:tracePt t="27150" x="2254250" y="2863850"/>
          <p14:tracePt t="27208" x="2260600" y="2863850"/>
          <p14:tracePt t="27215" x="2266950" y="2863850"/>
          <p14:tracePt t="27224" x="2279650" y="2870200"/>
          <p14:tracePt t="27233" x="2292350" y="2870200"/>
          <p14:tracePt t="27251" x="2324100" y="2876550"/>
          <p14:tracePt t="27267" x="2400300" y="2895600"/>
          <p14:tracePt t="27284" x="2482850" y="2921000"/>
          <p14:tracePt t="27300" x="2571750" y="2940050"/>
          <p14:tracePt t="27317" x="2641600" y="2952750"/>
          <p14:tracePt t="27334" x="2736850" y="2990850"/>
          <p14:tracePt t="27350" x="2819400" y="3009900"/>
          <p14:tracePt t="27366" x="2889250" y="3028950"/>
          <p14:tracePt t="27383" x="2927350" y="3035300"/>
          <p14:tracePt t="27399" x="2959100" y="3035300"/>
          <p14:tracePt t="27416" x="3028950" y="3035300"/>
          <p14:tracePt t="27433" x="3067050" y="3035300"/>
          <p14:tracePt t="27450" x="3105150" y="3035300"/>
          <p14:tracePt t="27466" x="3124200" y="3028950"/>
          <p14:tracePt t="27483" x="3155950" y="3016250"/>
          <p14:tracePt t="27500" x="3175000" y="3003550"/>
          <p14:tracePt t="27517" x="3206750" y="2990850"/>
          <p14:tracePt t="27533" x="3232150" y="2965450"/>
          <p14:tracePt t="27550" x="3270250" y="2927350"/>
          <p14:tracePt t="27567" x="3308350" y="2870200"/>
          <p14:tracePt t="27583" x="3340100" y="2787650"/>
          <p14:tracePt t="27600" x="3359150" y="2717800"/>
          <p14:tracePt t="27618" x="3371850" y="2635250"/>
          <p14:tracePt t="27633" x="3365500" y="2590800"/>
          <p14:tracePt t="27650" x="3346450" y="2559050"/>
          <p14:tracePt t="27666" x="3314700" y="2527300"/>
          <p14:tracePt t="27683" x="3282950" y="2495550"/>
          <p14:tracePt t="27700" x="3219450" y="2444750"/>
          <p14:tracePt t="27716" x="3168650" y="2419350"/>
          <p14:tracePt t="27733" x="3111500" y="2406650"/>
          <p14:tracePt t="27740" x="3086100" y="2393950"/>
          <p14:tracePt t="27751" x="3016250" y="2387600"/>
          <p14:tracePt t="27767" x="2971800" y="2381250"/>
          <p14:tracePt t="27783" x="2933700" y="2381250"/>
          <p14:tracePt t="27799" x="2908300" y="2381250"/>
          <p14:tracePt t="27817" x="2889250" y="2381250"/>
          <p14:tracePt t="27833" x="2838450" y="2400300"/>
          <p14:tracePt t="27849" x="2813050" y="2419350"/>
          <p14:tracePt t="27866" x="2774950" y="2457450"/>
          <p14:tracePt t="27883" x="2730500" y="2501900"/>
          <p14:tracePt t="27900" x="2667000" y="2590800"/>
          <p14:tracePt t="27916" x="2628900" y="2654300"/>
          <p14:tracePt t="27933" x="2603500" y="2705100"/>
          <p14:tracePt t="27950" x="2578100" y="2762250"/>
          <p14:tracePt t="27966" x="2540000" y="2825750"/>
          <p14:tracePt t="27983" x="2508250" y="2927350"/>
          <p14:tracePt t="27999" x="2489200" y="3009900"/>
          <p14:tracePt t="28016" x="2482850" y="3073400"/>
          <p14:tracePt t="28033" x="2482850" y="3117850"/>
          <p14:tracePt t="28050" x="2489200" y="3168650"/>
          <p14:tracePt t="28066" x="2501900" y="3181350"/>
          <p14:tracePt t="28082" x="2501900" y="3206750"/>
          <p14:tracePt t="28099" x="2520950" y="3219450"/>
          <p14:tracePt t="28117" x="2590800" y="3257550"/>
          <p14:tracePt t="28132" x="2654300" y="3289300"/>
          <p14:tracePt t="28149" x="2743200" y="3321050"/>
          <p14:tracePt t="28166" x="2844800" y="3352800"/>
          <p14:tracePt t="28184" x="2990850" y="3378200"/>
          <p14:tracePt t="28199" x="3086100" y="3378200"/>
          <p14:tracePt t="28216" x="3175000" y="3365500"/>
          <p14:tracePt t="28232" x="3263900" y="3346450"/>
          <p14:tracePt t="28237" x="3308350" y="3340100"/>
          <p14:tracePt t="28250" x="3352800" y="3327400"/>
          <p14:tracePt t="28266" x="3441700" y="3302000"/>
          <p14:tracePt t="28283" x="3479800" y="3282950"/>
          <p14:tracePt t="28299" x="3505200" y="3263900"/>
          <p14:tracePt t="28315" x="3536950" y="3225800"/>
          <p14:tracePt t="28333" x="3581400" y="3143250"/>
          <p14:tracePt t="28349" x="3594100" y="3105150"/>
          <p14:tracePt t="28365" x="3606800" y="3060700"/>
          <p14:tracePt t="28382" x="3619500" y="3022600"/>
          <p14:tracePt t="28400" x="3613150" y="2952750"/>
          <p14:tracePt t="28415" x="3568700" y="2870200"/>
          <p14:tracePt t="28432" x="3479800" y="2781300"/>
          <p14:tracePt t="28449" x="3359150" y="2679700"/>
          <p14:tracePt t="28466" x="3168650" y="2565400"/>
          <p14:tracePt t="28482" x="3003550" y="2501900"/>
          <p14:tracePt t="28499" x="2870200" y="2463800"/>
          <p14:tracePt t="28515" x="2781300" y="2438400"/>
          <p14:tracePt t="28532" x="2673350" y="2432050"/>
          <p14:tracePt t="28549" x="2540000" y="2425700"/>
          <p14:tracePt t="28565" x="2476500" y="2425700"/>
          <p14:tracePt t="28582" x="2425700" y="2432050"/>
          <p14:tracePt t="28599" x="2387600" y="2438400"/>
          <p14:tracePt t="28616" x="2355850" y="2463800"/>
          <p14:tracePt t="28632" x="2343150" y="2482850"/>
          <p14:tracePt t="28648" x="2330450" y="2527300"/>
          <p14:tracePt t="28665" x="2324100" y="2565400"/>
          <p14:tracePt t="28683" x="2330450" y="2628900"/>
          <p14:tracePt t="28698" x="2349500" y="2673350"/>
          <p14:tracePt t="28715" x="2381250" y="2730500"/>
          <p14:tracePt t="28731" x="2438400" y="2813050"/>
          <p14:tracePt t="28737" x="2457450" y="2870200"/>
          <p14:tracePt t="28749" x="2489200" y="2914650"/>
          <p14:tracePt t="28765" x="2584450" y="3041650"/>
          <p14:tracePt t="28782" x="2622550" y="3098800"/>
          <p14:tracePt t="28798" x="2660650" y="3136900"/>
          <p14:tracePt t="28815" x="2698750" y="3175000"/>
          <p14:tracePt t="28832" x="2781300" y="3213100"/>
          <p14:tracePt t="28848" x="2851150" y="3238500"/>
          <p14:tracePt t="28865" x="2940050" y="3257550"/>
          <p14:tracePt t="28882" x="3028950" y="3276600"/>
          <p14:tracePt t="28899" x="3162300" y="3295650"/>
          <p14:tracePt t="28915" x="3270250" y="3302000"/>
          <p14:tracePt t="28931" x="3384550" y="3302000"/>
          <p14:tracePt t="28948" x="3492500" y="3302000"/>
          <p14:tracePt t="28965" x="3619500" y="3302000"/>
          <p14:tracePt t="28982" x="3841750" y="3302000"/>
          <p14:tracePt t="28998" x="3962400" y="3302000"/>
          <p14:tracePt t="29014" x="4025900" y="3302000"/>
          <p14:tracePt t="29031" x="4083050" y="3295650"/>
          <p14:tracePt t="29048" x="4197350" y="3276600"/>
          <p14:tracePt t="29064" x="4330700" y="3251200"/>
          <p14:tracePt t="29081" x="4476750" y="3232150"/>
          <p14:tracePt t="29098" x="4610100" y="3200400"/>
          <p14:tracePt t="29115" x="4775200" y="3162300"/>
          <p14:tracePt t="29131" x="4876800" y="3136900"/>
          <p14:tracePt t="29148" x="4953000" y="3124200"/>
          <p14:tracePt t="29164" x="5035550" y="3092450"/>
          <p14:tracePt t="29181" x="5162550" y="3054350"/>
          <p14:tracePt t="29197" x="5372100" y="2965450"/>
          <p14:tracePt t="29214" x="5480050" y="2927350"/>
          <p14:tracePt t="29231" x="5562600" y="2889250"/>
          <p14:tracePt t="29236" x="5600700" y="2876550"/>
          <p14:tracePt t="29247" x="5638800" y="2863850"/>
          <p14:tracePt t="29265" x="5835650" y="2806700"/>
          <p14:tracePt t="29281" x="5988050" y="2781300"/>
          <p14:tracePt t="29298" x="6159500" y="2755900"/>
          <p14:tracePt t="29314" x="6286500" y="2736850"/>
          <p14:tracePt t="29331" x="6419850" y="2724150"/>
          <p14:tracePt t="29347" x="6470650" y="2717800"/>
          <p14:tracePt t="29364" x="6508750" y="2705100"/>
          <p14:tracePt t="29381" x="6553200" y="2692400"/>
          <p14:tracePt t="29400" x="6623050" y="2673350"/>
          <p14:tracePt t="29414" x="6699250" y="2654300"/>
          <p14:tracePt t="29430" x="6775450" y="2647950"/>
          <p14:tracePt t="29447" x="6851650" y="2647950"/>
          <p14:tracePt t="29464" x="6896100" y="2647950"/>
          <p14:tracePt t="29480" x="6953250" y="2647950"/>
          <p14:tracePt t="29497" x="6978650" y="2647950"/>
          <p14:tracePt t="29514" x="7016750" y="2647950"/>
          <p14:tracePt t="29530" x="7048500" y="2647950"/>
          <p14:tracePt t="29548" x="7099300" y="2647950"/>
          <p14:tracePt t="29564" x="7143750" y="2647950"/>
          <p14:tracePt t="29581" x="7181850" y="2647950"/>
          <p14:tracePt t="29597" x="7213600" y="2647950"/>
          <p14:tracePt t="29614" x="7264400" y="2654300"/>
          <p14:tracePt t="29630" x="7308850" y="2660650"/>
          <p14:tracePt t="29647" x="7334250" y="2660650"/>
          <p14:tracePt t="29664" x="7366000" y="2673350"/>
          <p14:tracePt t="29681" x="7397750" y="2679700"/>
          <p14:tracePt t="29697" x="7435850" y="2692400"/>
          <p14:tracePt t="29714" x="7454900" y="2698750"/>
          <p14:tracePt t="29747" x="7461250" y="2698750"/>
          <p14:tracePt t="29764" x="7467600" y="2698750"/>
          <p14:tracePt t="29787" x="7473950" y="2698750"/>
          <p14:tracePt t="29797" x="7480300" y="2698750"/>
          <p14:tracePt t="29813" x="7499350" y="2711450"/>
          <p14:tracePt t="29830" x="7531100" y="2736850"/>
          <p14:tracePt t="29847" x="7556500" y="2749550"/>
          <p14:tracePt t="29863" x="7562850" y="2755900"/>
          <p14:tracePt t="29880" x="7569200" y="2762250"/>
          <p14:tracePt t="29897" x="7575550" y="2768600"/>
          <p14:tracePt t="29921" x="7581900" y="2768600"/>
          <p14:tracePt t="30516" x="7581900" y="2774950"/>
          <p14:tracePt t="30539" x="7575550" y="2781300"/>
          <p14:tracePt t="30550" x="7569200" y="2787650"/>
          <p14:tracePt t="30561" x="7562850" y="2787650"/>
          <p14:tracePt t="30570" x="7562850" y="2794000"/>
          <p14:tracePt t="30579" x="7556500" y="2794000"/>
          <p14:tracePt t="30595" x="7550150" y="2806700"/>
          <p14:tracePt t="30613" x="7531100" y="2813050"/>
          <p14:tracePt t="30629" x="7512050" y="2819400"/>
          <p14:tracePt t="30645" x="7505700" y="2832100"/>
          <p14:tracePt t="30662" x="7486650" y="2844800"/>
          <p14:tracePt t="30680" x="7461250" y="2863850"/>
          <p14:tracePt t="30695" x="7442200" y="2882900"/>
          <p14:tracePt t="30712" x="7404100" y="2914650"/>
          <p14:tracePt t="30729" x="7353300" y="2952750"/>
          <p14:tracePt t="30733" x="7321550" y="2971800"/>
          <p14:tracePt t="30747" x="7251700" y="3009900"/>
          <p14:tracePt t="30762" x="7188200" y="3035300"/>
          <p14:tracePt t="30779" x="7124700" y="3054350"/>
          <p14:tracePt t="30795" x="7086600" y="3073400"/>
          <p14:tracePt t="30811" x="7042150" y="3086100"/>
          <p14:tracePt t="30828" x="6940550" y="3111500"/>
          <p14:tracePt t="30845" x="6826250" y="3130550"/>
          <p14:tracePt t="30861" x="6724650" y="3130550"/>
          <p14:tracePt t="30878" x="6635750" y="3130550"/>
          <p14:tracePt t="30895" x="6483350" y="3117850"/>
          <p14:tracePt t="30911" x="6381750" y="3105150"/>
          <p14:tracePt t="30928" x="6299200" y="3098800"/>
          <p14:tracePt t="30945" x="6216650" y="3073400"/>
          <p14:tracePt t="30961" x="6159500" y="3060700"/>
          <p14:tracePt t="30977" x="6096000" y="3028950"/>
          <p14:tracePt t="30995" x="6032500" y="2990850"/>
          <p14:tracePt t="31011" x="5956300" y="2933700"/>
          <p14:tracePt t="31028" x="5880100" y="2857500"/>
          <p14:tracePt t="31044" x="5816600" y="2794000"/>
          <p14:tracePt t="31061" x="5784850" y="2755900"/>
          <p14:tracePt t="31078" x="5765800" y="2736850"/>
          <p14:tracePt t="31094" x="5753100" y="2711450"/>
          <p14:tracePt t="31111" x="5746750" y="2679700"/>
          <p14:tracePt t="31127" x="5746750" y="2660650"/>
          <p14:tracePt t="31144" x="5746750" y="2635250"/>
          <p14:tracePt t="31161" x="5753100" y="2597150"/>
          <p14:tracePt t="31178" x="5759450" y="2571750"/>
          <p14:tracePt t="31194" x="5784850" y="2514600"/>
          <p14:tracePt t="31211" x="5803900" y="2495550"/>
          <p14:tracePt t="31227" x="5810250" y="2482850"/>
          <p14:tracePt t="31244" x="5861050" y="2444750"/>
          <p14:tracePt t="31260" x="5905500" y="2406650"/>
          <p14:tracePt t="31277" x="5943600" y="2393950"/>
          <p14:tracePt t="31294" x="5975350" y="2374900"/>
          <p14:tracePt t="31310" x="6026150" y="2355850"/>
          <p14:tracePt t="31327" x="6184900" y="2330450"/>
          <p14:tracePt t="31344" x="6273800" y="2311400"/>
          <p14:tracePt t="31360" x="6330950" y="2305050"/>
          <p14:tracePt t="31378" x="6375400" y="2298700"/>
          <p14:tracePt t="31395" x="6457950" y="2286000"/>
          <p14:tracePt t="31411" x="6527800" y="2273300"/>
          <p14:tracePt t="31428" x="6635750" y="2273300"/>
          <p14:tracePt t="31444" x="6718300" y="2273300"/>
          <p14:tracePt t="31461" x="6788150" y="2266950"/>
          <p14:tracePt t="31478" x="6858000" y="2266950"/>
          <p14:tracePt t="31495" x="6896100" y="2266950"/>
          <p14:tracePt t="31511" x="6927850" y="2266950"/>
          <p14:tracePt t="31528" x="6959600" y="2266950"/>
          <p14:tracePt t="31545" x="7016750" y="2266950"/>
          <p14:tracePt t="31561" x="7054850" y="2266950"/>
          <p14:tracePt t="31577" x="7086600" y="2266950"/>
          <p14:tracePt t="31594" x="7112000" y="2279650"/>
          <p14:tracePt t="31612" x="7137400" y="2298700"/>
          <p14:tracePt t="31628" x="7156450" y="2324100"/>
          <p14:tracePt t="31644" x="7181850" y="2374900"/>
          <p14:tracePt t="31661" x="7207250" y="2444750"/>
          <p14:tracePt t="31679" x="7232650" y="2546350"/>
          <p14:tracePt t="31694" x="7239000" y="2597150"/>
          <p14:tracePt t="31711" x="7245350" y="2654300"/>
          <p14:tracePt t="31727" x="7258050" y="2743200"/>
          <p14:tracePt t="31744" x="7283450" y="2851150"/>
          <p14:tracePt t="31750" x="7289800" y="2908300"/>
          <p14:tracePt t="31761" x="7296150" y="2984500"/>
          <p14:tracePt t="31777" x="7302500" y="3035300"/>
          <p14:tracePt t="31794" x="7308850" y="3079750"/>
          <p14:tracePt t="31811" x="7308850" y="3105150"/>
          <p14:tracePt t="31828" x="7308850" y="3155950"/>
          <p14:tracePt t="31844" x="7308850" y="3187700"/>
          <p14:tracePt t="31861" x="7308850" y="3225800"/>
          <p14:tracePt t="31877" x="7308850" y="3251200"/>
          <p14:tracePt t="31895" x="7308850" y="3308350"/>
          <p14:tracePt t="31910" x="7302500" y="3346450"/>
          <p14:tracePt t="31927" x="7296150" y="3378200"/>
          <p14:tracePt t="31944" x="7289800" y="3403600"/>
          <p14:tracePt t="31962" x="7277100" y="3429000"/>
          <p14:tracePt t="31977" x="7270750" y="3441700"/>
          <p14:tracePt t="31994" x="7264400" y="3448050"/>
          <p14:tracePt t="32010" x="7258050" y="3467100"/>
          <p14:tracePt t="32028" x="7245350" y="3479800"/>
          <p14:tracePt t="32044" x="7207250" y="3505200"/>
          <p14:tracePt t="32060" x="7156450" y="3517900"/>
          <p14:tracePt t="32077" x="7105650" y="3536950"/>
          <p14:tracePt t="32093" x="7073900" y="3543300"/>
          <p14:tracePt t="32111" x="7004050" y="3549650"/>
          <p14:tracePt t="32127" x="6959600" y="3562350"/>
          <p14:tracePt t="32143" x="6908800" y="3562350"/>
          <p14:tracePt t="32160" x="6832600" y="3568700"/>
          <p14:tracePt t="32178" x="6724650" y="3568700"/>
          <p14:tracePt t="32193" x="6680200" y="3568700"/>
          <p14:tracePt t="32210" x="6629400" y="3568700"/>
          <p14:tracePt t="32227" x="6584950" y="3568700"/>
          <p14:tracePt t="32233" x="6559550" y="3568700"/>
          <p14:tracePt t="32243" x="6534150" y="3568700"/>
          <p14:tracePt t="32260" x="6464300" y="3562350"/>
          <p14:tracePt t="32277" x="6413500" y="3562350"/>
          <p14:tracePt t="32293" x="6356350" y="3556000"/>
          <p14:tracePt t="32310" x="6318250" y="3549650"/>
          <p14:tracePt t="32326" x="6261100" y="3536950"/>
          <p14:tracePt t="32343" x="6223000" y="3524250"/>
          <p14:tracePt t="32359" x="6191250" y="3517900"/>
          <p14:tracePt t="32376" x="6127750" y="3498850"/>
          <p14:tracePt t="32392" x="6045200" y="3467100"/>
          <p14:tracePt t="32409" x="5949950" y="3429000"/>
          <p14:tracePt t="32426" x="5905500" y="3403600"/>
          <p14:tracePt t="32442" x="5873750" y="3390900"/>
          <p14:tracePt t="32459" x="5861050" y="3378200"/>
          <p14:tracePt t="32476" x="5848350" y="3371850"/>
          <p14:tracePt t="32493" x="5829300" y="3352800"/>
          <p14:tracePt t="32509" x="5816600" y="3327400"/>
          <p14:tracePt t="32526" x="5803900" y="3282950"/>
          <p14:tracePt t="32543" x="5778500" y="3219450"/>
          <p14:tracePt t="32560" x="5765800" y="3181350"/>
          <p14:tracePt t="32576" x="5759450" y="3149600"/>
          <p14:tracePt t="32593" x="5753100" y="3117850"/>
          <p14:tracePt t="32610" x="5753100" y="3060700"/>
          <p14:tracePt t="32626" x="5753100" y="3003550"/>
          <p14:tracePt t="32643" x="5759450" y="2946400"/>
          <p14:tracePt t="32659" x="5772150" y="2895600"/>
          <p14:tracePt t="32677" x="5797550" y="2851150"/>
          <p14:tracePt t="32693" x="5810250" y="2825750"/>
          <p14:tracePt t="32709" x="5822950" y="2806700"/>
          <p14:tracePt t="32726" x="5842000" y="2794000"/>
          <p14:tracePt t="32731" x="5848350" y="2781300"/>
          <p14:tracePt t="32746" x="5861050" y="2774950"/>
          <p14:tracePt t="32759" x="5880100" y="2755900"/>
          <p14:tracePt t="32776" x="5905500" y="2743200"/>
          <p14:tracePt t="32793" x="5937250" y="2717800"/>
          <p14:tracePt t="32809" x="5969000" y="2705100"/>
          <p14:tracePt t="32827" x="6013450" y="2686050"/>
          <p14:tracePt t="32842" x="6057900" y="2667000"/>
          <p14:tracePt t="32859" x="6096000" y="2647950"/>
          <p14:tracePt t="32876" x="6159500" y="2635250"/>
          <p14:tracePt t="32893" x="6235700" y="2609850"/>
          <p14:tracePt t="32909" x="6273800" y="2603500"/>
          <p14:tracePt t="32926" x="6305550" y="2597150"/>
          <p14:tracePt t="32942" x="6337300" y="2584450"/>
          <p14:tracePt t="32959" x="6350000" y="2578100"/>
          <p14:tracePt t="32976" x="6375400" y="2578100"/>
          <p14:tracePt t="32992" x="6394450" y="2578100"/>
          <p14:tracePt t="33009" x="6426200" y="2578100"/>
          <p14:tracePt t="33025" x="6451600" y="2590800"/>
          <p14:tracePt t="33043" x="6521450" y="2616200"/>
          <p14:tracePt t="33059" x="6565900" y="2628900"/>
          <p14:tracePt t="33075" x="6629400" y="2654300"/>
          <p14:tracePt t="33092" x="6680200" y="2667000"/>
          <p14:tracePt t="33109" x="6737350" y="2692400"/>
          <p14:tracePt t="33125" x="6775450" y="2717800"/>
          <p14:tracePt t="33142" x="6826250" y="2743200"/>
          <p14:tracePt t="33159" x="6877050" y="2768600"/>
          <p14:tracePt t="33176" x="6991350" y="2851150"/>
          <p14:tracePt t="33192" x="7054850" y="2901950"/>
          <p14:tracePt t="33209" x="7112000" y="2940050"/>
          <p14:tracePt t="33225" x="7150100" y="2984500"/>
          <p14:tracePt t="33243" x="7181850" y="3016250"/>
          <p14:tracePt t="33246" x="7194550" y="3028950"/>
          <p14:tracePt t="33259" x="7213600" y="3054350"/>
          <p14:tracePt t="33275" x="7239000" y="3073400"/>
          <p14:tracePt t="33292" x="7264400" y="3105150"/>
          <p14:tracePt t="33308" x="7296150" y="3143250"/>
          <p14:tracePt t="33326" x="7359650" y="3244850"/>
          <p14:tracePt t="33342" x="7391400" y="3302000"/>
          <p14:tracePt t="33358" x="7416800" y="3359150"/>
          <p14:tracePt t="33375" x="7423150" y="3390900"/>
          <p14:tracePt t="33392" x="7429500" y="3422650"/>
          <p14:tracePt t="33408" x="7429500" y="3435350"/>
          <p14:tracePt t="33425" x="7423150" y="3448050"/>
          <p14:tracePt t="33442" x="7416800" y="3454400"/>
          <p14:tracePt t="33460" x="7353300" y="3479800"/>
          <p14:tracePt t="33475" x="7264400" y="3505200"/>
          <p14:tracePt t="33491" x="7162800" y="3511550"/>
          <p14:tracePt t="33508" x="7080250" y="3517900"/>
          <p14:tracePt t="33525" x="7004050" y="3517900"/>
          <p14:tracePt t="33542" x="6896100" y="3517900"/>
          <p14:tracePt t="33558" x="6807200" y="3517900"/>
          <p14:tracePt t="33575" x="6718300" y="3517900"/>
          <p14:tracePt t="33591" x="6635750" y="3517900"/>
          <p14:tracePt t="33609" x="6534150" y="3511550"/>
          <p14:tracePt t="33624" x="6477000" y="3505200"/>
          <p14:tracePt t="33641" x="6426200" y="3486150"/>
          <p14:tracePt t="33658" x="6356350" y="3460750"/>
          <p14:tracePt t="33676" x="6273800" y="3416300"/>
          <p14:tracePt t="33691" x="6203950" y="3371850"/>
          <p14:tracePt t="33708" x="6146800" y="3327400"/>
          <p14:tracePt t="33725" x="6083300" y="3276600"/>
          <p14:tracePt t="33743" x="5994400" y="3206750"/>
          <p14:tracePt t="33759" x="5949950" y="3162300"/>
          <p14:tracePt t="33775" x="5905500" y="3124200"/>
          <p14:tracePt t="33791" x="5861050" y="3054350"/>
          <p14:tracePt t="33808" x="5822950" y="2971800"/>
          <p14:tracePt t="33825" x="5810250" y="2889250"/>
          <p14:tracePt t="33841" x="5810250" y="2851150"/>
          <p14:tracePt t="33858" x="5816600" y="2825750"/>
          <p14:tracePt t="33875" x="5829300" y="2794000"/>
          <p14:tracePt t="33892" x="5861050" y="2762250"/>
          <p14:tracePt t="33907" x="5892800" y="2736850"/>
          <p14:tracePt t="33924" x="5981700" y="2705100"/>
          <p14:tracePt t="33941" x="6121400" y="2679700"/>
          <p14:tracePt t="33959" x="6305550" y="2660650"/>
          <p14:tracePt t="33974" x="6457950" y="2641600"/>
          <p14:tracePt t="33991" x="6604000" y="2635250"/>
          <p14:tracePt t="34007" x="6737350" y="2622550"/>
          <p14:tracePt t="34025" x="6832600" y="2622550"/>
          <p14:tracePt t="34041" x="6972300" y="2622550"/>
          <p14:tracePt t="34057" x="7054850" y="2622550"/>
          <p14:tracePt t="34074" x="7124700" y="2628900"/>
          <p14:tracePt t="34091" x="7181850" y="2635250"/>
          <p14:tracePt t="34108" x="7232650" y="2635250"/>
          <p14:tracePt t="34124" x="7245350" y="2635250"/>
          <p14:tracePt t="34141" x="7258050" y="2635250"/>
          <p14:tracePt t="34157" x="7264400" y="2635250"/>
          <p14:tracePt t="34174" x="7277100" y="2641600"/>
          <p14:tracePt t="34190" x="7296150" y="2647950"/>
          <p14:tracePt t="34207" x="7321550" y="2660650"/>
          <p14:tracePt t="34224" x="7340600" y="2679700"/>
          <p14:tracePt t="34241" x="7366000" y="2698750"/>
          <p14:tracePt t="34245" x="7378700" y="2717800"/>
          <p14:tracePt t="34258" x="7397750" y="2755900"/>
          <p14:tracePt t="34274" x="7416800" y="2806700"/>
          <p14:tracePt t="34290" x="7435850" y="2857500"/>
          <p14:tracePt t="34307" x="7448550" y="2901950"/>
          <p14:tracePt t="34324" x="7448550" y="2959100"/>
          <p14:tracePt t="34340" x="7448550" y="2990850"/>
          <p14:tracePt t="34357" x="7448550" y="3022600"/>
          <p14:tracePt t="34374" x="7448550" y="3067050"/>
          <p14:tracePt t="34391" x="7423150" y="3130550"/>
          <p14:tracePt t="34407" x="7404100" y="3175000"/>
          <p14:tracePt t="34423" x="7385050" y="3219450"/>
          <p14:tracePt t="34440" x="7378700" y="3251200"/>
          <p14:tracePt t="34458" x="7372350" y="3276600"/>
          <p14:tracePt t="34474" x="7359650" y="3308350"/>
          <p14:tracePt t="34490" x="7353300" y="3333750"/>
          <p14:tracePt t="34507" x="7346950" y="3340100"/>
          <p14:tracePt t="34523" x="7340600" y="3352800"/>
          <p14:tracePt t="34540" x="7334250" y="3365500"/>
          <p14:tracePt t="34557" x="7321550" y="3371850"/>
          <p14:tracePt t="34573" x="7321550" y="3378200"/>
          <p14:tracePt t="34590" x="7321550" y="3384550"/>
          <p14:tracePt t="34608" x="7321550" y="3390900"/>
          <p14:tracePt t="34623" x="7321550" y="3397250"/>
          <p14:tracePt t="34667" x="7315200" y="3403600"/>
          <p14:tracePt t="34824" x="7308850" y="3403600"/>
          <p14:tracePt t="34854" x="7302500" y="3403600"/>
          <p14:tracePt t="34861" x="7302500" y="3409950"/>
          <p14:tracePt t="35166" x="7296150" y="3416300"/>
          <p14:tracePt t="35181" x="7289800" y="3416300"/>
          <p14:tracePt t="35233" x="7283450" y="3416300"/>
          <p14:tracePt t="35257" x="7277100" y="3416300"/>
          <p14:tracePt t="35285" x="7270750" y="3416300"/>
          <p14:tracePt t="35300" x="7264400" y="3416300"/>
          <p14:tracePt t="35308" x="7258050" y="3422650"/>
          <p14:tracePt t="35740" x="7258050" y="3429000"/>
          <p14:tracePt t="35762" x="7251700" y="3429000"/>
          <p14:tracePt t="35784" x="7251700" y="3435350"/>
          <p14:tracePt t="35829" x="7245350" y="3435350"/>
          <p14:tracePt t="35844" x="7245350" y="3441700"/>
          <p14:tracePt t="37029" x="7239000" y="3448050"/>
          <p14:tracePt t="37036" x="7219950" y="3448050"/>
          <p14:tracePt t="37044" x="7200900" y="3454400"/>
          <p14:tracePt t="37053" x="7181850" y="3454400"/>
          <p14:tracePt t="37069" x="7137400" y="3467100"/>
          <p14:tracePt t="37086" x="7061200" y="3467100"/>
          <p14:tracePt t="37102" x="6845300" y="3479800"/>
          <p14:tracePt t="37119" x="6673850" y="3498850"/>
          <p14:tracePt t="37136" x="6457950" y="3530600"/>
          <p14:tracePt t="37152" x="6159500" y="3600450"/>
          <p14:tracePt t="37169" x="5645150" y="3733800"/>
          <p14:tracePt t="37186" x="5295900" y="3848100"/>
          <p14:tracePt t="37202" x="4845050" y="3981450"/>
          <p14:tracePt t="37219" x="4502150" y="4108450"/>
          <p14:tracePt t="37236" x="3930650" y="4368800"/>
          <p14:tracePt t="37252" x="3702050" y="4464050"/>
          <p14:tracePt t="37269" x="3543300" y="4508500"/>
          <p14:tracePt t="37286" x="3397250" y="4533900"/>
          <p14:tracePt t="37633" x="3390900" y="4533900"/>
          <p14:tracePt t="37641" x="3384550" y="4533900"/>
          <p14:tracePt t="37652" x="3371850" y="4527550"/>
          <p14:tracePt t="37669" x="3238500" y="4457700"/>
          <p14:tracePt t="37685" x="3067050" y="4387850"/>
          <p14:tracePt t="37702" x="2971800" y="4349750"/>
          <p14:tracePt t="37719" x="2927350" y="4324350"/>
          <p14:tracePt t="37737" x="2876550" y="4305300"/>
          <p14:tracePt t="37752" x="2832100" y="4279900"/>
          <p14:tracePt t="37769" x="2800350" y="4248150"/>
          <p14:tracePt t="37785" x="2768600" y="4222750"/>
          <p14:tracePt t="37802" x="2743200" y="4203700"/>
          <p14:tracePt t="37819" x="2711450" y="4171950"/>
          <p14:tracePt t="37835" x="2698750" y="4152900"/>
          <p14:tracePt t="37852" x="2692400" y="4140200"/>
          <p14:tracePt t="37869" x="2679700" y="4133850"/>
          <p14:tracePt t="37885" x="2679700" y="4121150"/>
          <p14:tracePt t="37902" x="2667000" y="4108450"/>
          <p14:tracePt t="37918" x="2635250" y="4070350"/>
          <p14:tracePt t="37935" x="2590800" y="4038600"/>
          <p14:tracePt t="37952" x="2546350" y="4006850"/>
          <p14:tracePt t="37969" x="2540000" y="4006850"/>
          <p14:tracePt t="37985" x="2533650" y="4000500"/>
          <p14:tracePt t="38001" x="2527300" y="3994150"/>
          <p14:tracePt t="38035" x="2527300" y="3987800"/>
          <p14:tracePt t="38058" x="2520950" y="3987800"/>
          <p14:tracePt t="38176" x="2520950" y="3981450"/>
          <p14:tracePt t="38206" x="2520950" y="3975100"/>
          <p14:tracePt t="38230" x="2520950" y="3968750"/>
          <p14:tracePt t="38237" x="2520950" y="3962400"/>
          <p14:tracePt t="38260" x="2520950" y="3956050"/>
          <p14:tracePt t="38268" x="2520950" y="3949700"/>
          <p14:tracePt t="38284" x="2520950" y="3937000"/>
          <p14:tracePt t="38302" x="2520950" y="3917950"/>
          <p14:tracePt t="38318" x="2520950" y="3873500"/>
          <p14:tracePt t="38334" x="2520950" y="3829050"/>
          <p14:tracePt t="38351" x="2520950" y="3778250"/>
          <p14:tracePt t="38368" x="2520950" y="3733800"/>
          <p14:tracePt t="38385" x="2520950" y="3676650"/>
          <p14:tracePt t="38401" x="2520950" y="3638550"/>
          <p14:tracePt t="38418" x="2520950" y="3594100"/>
          <p14:tracePt t="38434" x="2520950" y="3562350"/>
          <p14:tracePt t="38452" x="2520950" y="3524250"/>
          <p14:tracePt t="38468" x="2527300" y="3505200"/>
          <p14:tracePt t="38484" x="2527300" y="3492500"/>
          <p14:tracePt t="38501" x="2527300" y="3479800"/>
          <p14:tracePt t="38518" x="2527300" y="3473450"/>
          <p14:tracePt t="38921" x="2527300" y="3479800"/>
          <p14:tracePt t="38937" x="2527300" y="3486150"/>
          <p14:tracePt t="38952" x="2527300" y="3498850"/>
          <p14:tracePt t="38959" x="2520950" y="3505200"/>
          <p14:tracePt t="38975" x="2514600" y="3517900"/>
          <p14:tracePt t="38984" x="2514600" y="3524250"/>
          <p14:tracePt t="39000" x="2489200" y="3536950"/>
          <p14:tracePt t="39018" x="2393950" y="3594100"/>
          <p14:tracePt t="39033" x="2305050" y="3638550"/>
          <p14:tracePt t="39050" x="2241550" y="3676650"/>
          <p14:tracePt t="39067" x="2190750" y="3708400"/>
          <p14:tracePt t="39084" x="2146300" y="3759200"/>
          <p14:tracePt t="39100" x="2133600" y="3784600"/>
          <p14:tracePt t="39117" x="2114550" y="3803650"/>
          <p14:tracePt t="39134" x="2108200" y="3816350"/>
          <p14:tracePt t="39150" x="2101850" y="3816350"/>
          <p14:tracePt t="39167" x="2095500" y="3829050"/>
          <p14:tracePt t="39183" x="2095500" y="3835400"/>
          <p14:tracePt t="39200" x="2095500" y="3841750"/>
          <p14:tracePt t="39217" x="2095500" y="3848100"/>
          <p14:tracePt t="39251" x="2095500" y="3854450"/>
          <p14:tracePt t="39279" x="2095500" y="3860800"/>
          <p14:tracePt t="39294" x="2095500" y="3867150"/>
          <p14:tracePt t="39435" x="2101850" y="3854450"/>
          <p14:tracePt t="39443" x="2108200" y="3854450"/>
          <p14:tracePt t="39451" x="2108200" y="3848100"/>
          <p14:tracePt t="39466" x="2120900" y="3835400"/>
          <p14:tracePt t="39483" x="2133600" y="3822700"/>
          <p14:tracePt t="39499" x="2152650" y="3810000"/>
          <p14:tracePt t="39517" x="2197100" y="3790950"/>
          <p14:tracePt t="39533" x="2228850" y="3771900"/>
          <p14:tracePt t="39549" x="2260600" y="3759200"/>
          <p14:tracePt t="39566" x="2279650" y="3752850"/>
          <p14:tracePt t="39583" x="2292350" y="3746500"/>
          <p14:tracePt t="39599" x="2311400" y="3740150"/>
          <p14:tracePt t="39632" x="2324100" y="3733800"/>
          <p14:tracePt t="39649" x="2343150" y="3733800"/>
          <p14:tracePt t="39666" x="2381250" y="3733800"/>
          <p14:tracePt t="39682" x="2406650" y="3727450"/>
          <p14:tracePt t="39699" x="2425700" y="3727450"/>
          <p14:tracePt t="39716" x="2438400" y="3727450"/>
          <p14:tracePt t="39733" x="2451100" y="3721100"/>
          <p14:tracePt t="39749" x="2457450" y="3721100"/>
          <p14:tracePt t="39890" x="2457450" y="3727450"/>
          <p14:tracePt t="39906" x="2457450" y="3733800"/>
          <p14:tracePt t="39912" x="2457450" y="3740150"/>
          <p14:tracePt t="39936" x="2457450" y="3746500"/>
          <p14:tracePt t="39951" x="2457450" y="3752850"/>
          <p14:tracePt t="39965" x="2457450" y="3765550"/>
          <p14:tracePt t="39974" x="2457450" y="3771900"/>
          <p14:tracePt t="39989" x="2457450" y="3784600"/>
          <p14:tracePt t="39999" x="2457450" y="3790950"/>
          <p14:tracePt t="40016" x="2451100" y="3816350"/>
          <p14:tracePt t="40032" x="2444750" y="3841750"/>
          <p14:tracePt t="40049" x="2444750" y="3860800"/>
          <p14:tracePt t="40065" x="2444750" y="3879850"/>
          <p14:tracePt t="40082" x="2444750" y="3898900"/>
          <p14:tracePt t="40099" x="2444750" y="3917950"/>
          <p14:tracePt t="40115" x="2444750" y="3937000"/>
          <p14:tracePt t="40132" x="2444750" y="3943350"/>
          <p14:tracePt t="40150" x="2444750" y="3949700"/>
          <p14:tracePt t="40165" x="2444750" y="3956050"/>
          <p14:tracePt t="40182" x="2444750" y="3968750"/>
          <p14:tracePt t="40240" x="2451100" y="3968750"/>
          <p14:tracePt t="40263" x="2457450" y="3968750"/>
          <p14:tracePt t="40270" x="2463800" y="3975100"/>
          <p14:tracePt t="40286" x="2476500" y="3975100"/>
          <p14:tracePt t="40302" x="2482850" y="3975100"/>
          <p14:tracePt t="40323" x="2489200" y="3975100"/>
          <p14:tracePt t="40331" x="2495550" y="3975100"/>
          <p14:tracePt t="40348" x="2501900" y="3975100"/>
          <p14:tracePt t="40404" x="2520950" y="3975100"/>
          <p14:tracePt t="40411" x="2559050" y="3987800"/>
          <p14:tracePt t="40421" x="2603500" y="4006850"/>
          <p14:tracePt t="40431" x="2641600" y="4025900"/>
          <p14:tracePt t="40449" x="2730500" y="4057650"/>
          <p14:tracePt t="40465" x="2774950" y="4076700"/>
          <p14:tracePt t="40481" x="2806700" y="4083050"/>
          <p14:tracePt t="40498" x="2838450" y="4089400"/>
          <p14:tracePt t="40515" x="2889250" y="4089400"/>
          <p14:tracePt t="40531" x="2927350" y="4089400"/>
          <p14:tracePt t="40548" x="2952750" y="4089400"/>
          <p14:tracePt t="40564" x="2990850" y="4089400"/>
          <p14:tracePt t="40582" x="3016250" y="4089400"/>
          <p14:tracePt t="40598" x="3028950" y="4089400"/>
          <p14:tracePt t="40614" x="3035300" y="4089400"/>
          <p14:tracePt t="40631" x="3041650" y="4089400"/>
          <p14:tracePt t="40649" x="3048000" y="4089400"/>
          <p14:tracePt t="40880" x="3048000" y="4083050"/>
          <p14:tracePt t="40903" x="3048000" y="4076700"/>
          <p14:tracePt t="40940" x="3048000" y="4070350"/>
          <p14:tracePt t="41015" x="3041650" y="4070350"/>
          <p14:tracePt t="41022" x="3041650" y="4076700"/>
          <p14:tracePt t="41305" x="3092450" y="4108450"/>
          <p14:tracePt t="41313" x="3149600" y="4140200"/>
          <p14:tracePt t="41320" x="3181350" y="4152900"/>
          <p14:tracePt t="41330" x="3206750" y="4165600"/>
          <p14:tracePt t="41347" x="3238500" y="4191000"/>
          <p14:tracePt t="41364" x="3251200" y="4197350"/>
          <p14:tracePt t="41380" x="3251200" y="4203700"/>
          <p14:tracePt t="41397" x="3251200" y="4210050"/>
          <p14:tracePt t="41413" x="3251200" y="4216400"/>
          <p14:tracePt t="41430" x="3251200" y="4222750"/>
          <p14:tracePt t="41447" x="3251200" y="4229100"/>
          <p14:tracePt t="41463" x="3251200" y="4235450"/>
          <p14:tracePt t="41480" x="3238500" y="4248150"/>
          <p14:tracePt t="41513" x="3238500" y="4260850"/>
          <p14:tracePt t="41530" x="3232150" y="4260850"/>
          <p14:tracePt t="41547" x="3219450" y="4260850"/>
          <p14:tracePt t="41563" x="3200400" y="4260850"/>
          <p14:tracePt t="41580" x="3162300" y="4260850"/>
          <p14:tracePt t="41596" x="3149600" y="4260850"/>
          <p14:tracePt t="41630" x="3143250" y="4260850"/>
          <p14:tracePt t="41647" x="3130550" y="4260850"/>
          <p14:tracePt t="41663" x="3124200" y="4260850"/>
          <p14:tracePt t="41680" x="3117850" y="4260850"/>
          <p14:tracePt t="41696" x="3111500" y="4260850"/>
          <p14:tracePt t="41713" x="3098800" y="4260850"/>
          <p14:tracePt t="41730" x="3048000" y="4235450"/>
          <p14:tracePt t="41746" x="3028950" y="4229100"/>
          <p14:tracePt t="41763" x="3022600" y="4222750"/>
          <p14:tracePt t="41779" x="3016250" y="4216400"/>
          <p14:tracePt t="41796" x="3003550" y="4216400"/>
          <p14:tracePt t="41829" x="2997200" y="4210050"/>
          <p14:tracePt t="41846" x="2984500" y="4203700"/>
          <p14:tracePt t="41863" x="2984500" y="4178300"/>
          <p14:tracePt t="41879" x="2984500" y="4159250"/>
          <p14:tracePt t="41896" x="2978150" y="4140200"/>
          <p14:tracePt t="41912" x="2978150" y="4108450"/>
          <p14:tracePt t="41929" x="2978150" y="4083050"/>
          <p14:tracePt t="41946" x="2978150" y="4038600"/>
          <p14:tracePt t="41962" x="2984500" y="4013200"/>
          <p14:tracePt t="41979" x="2984500" y="3981450"/>
          <p14:tracePt t="41996" x="2997200" y="3956050"/>
          <p14:tracePt t="42013" x="3022600" y="3892550"/>
          <p14:tracePt t="42029" x="3035300" y="3829050"/>
          <p14:tracePt t="42046" x="3054350" y="3778250"/>
          <p14:tracePt t="42062" x="3067050" y="3727450"/>
          <p14:tracePt t="42079" x="3079750" y="3683000"/>
          <p14:tracePt t="42096" x="3086100" y="3657600"/>
          <p14:tracePt t="42112" x="3092450" y="3651250"/>
          <p14:tracePt t="42129" x="3098800" y="3638550"/>
          <p14:tracePt t="42147" x="3105150" y="3625850"/>
          <p14:tracePt t="42179" x="3105150" y="3619500"/>
          <p14:tracePt t="42772" x="3105150" y="3625850"/>
          <p14:tracePt t="42788" x="3105150" y="3632200"/>
          <p14:tracePt t="42802" x="3105150" y="3638550"/>
          <p14:tracePt t="44821" x="3111500" y="3625850"/>
          <p14:tracePt t="44829" x="3124200" y="3613150"/>
          <p14:tracePt t="44841" x="3136900" y="3606800"/>
          <p14:tracePt t="44859" x="3194050" y="3556000"/>
          <p14:tracePt t="44875" x="3257550" y="3492500"/>
          <p14:tracePt t="44891" x="3352800" y="3429000"/>
          <p14:tracePt t="44908" x="3460750" y="3365500"/>
          <p14:tracePt t="44925" x="3638550" y="3295650"/>
          <p14:tracePt t="44941" x="3829050" y="3263900"/>
          <p14:tracePt t="44958" x="4013200" y="3257550"/>
          <p14:tracePt t="44975" x="4152900" y="3251200"/>
          <p14:tracePt t="44992" x="4279900" y="3232150"/>
          <p14:tracePt t="45008" x="4476750" y="3200400"/>
          <p14:tracePt t="45025" x="4572000" y="3187700"/>
          <p14:tracePt t="45041" x="4654550" y="3162300"/>
          <p14:tracePt t="45058" x="4737100" y="3143250"/>
          <p14:tracePt t="45075" x="4870450" y="3111500"/>
          <p14:tracePt t="45092" x="4959350" y="3086100"/>
          <p14:tracePt t="45108" x="5041900" y="3073400"/>
          <p14:tracePt t="45125" x="5105400" y="3060700"/>
          <p14:tracePt t="45141" x="5187950" y="3048000"/>
          <p14:tracePt t="45158" x="5289550" y="3041650"/>
          <p14:tracePt t="45174" x="5397500" y="3035300"/>
          <p14:tracePt t="45191" x="5511800" y="3035300"/>
          <p14:tracePt t="45208" x="5702300" y="3035300"/>
          <p14:tracePt t="45224" x="5842000" y="3041650"/>
          <p14:tracePt t="45241" x="5949950" y="3060700"/>
          <p14:tracePt t="45257" x="6019800" y="3067050"/>
          <p14:tracePt t="45274" x="6064250" y="3073400"/>
          <p14:tracePt t="45291" x="6140450" y="3092450"/>
          <p14:tracePt t="45308" x="6235700" y="3130550"/>
          <p14:tracePt t="45325" x="6350000" y="3200400"/>
          <p14:tracePt t="45341" x="6464300" y="3302000"/>
          <p14:tracePt t="45359" x="6584950" y="3409950"/>
          <p14:tracePt t="45374" x="6629400" y="3460750"/>
          <p14:tracePt t="45391" x="6667500" y="3492500"/>
          <p14:tracePt t="45408" x="6686550" y="3511550"/>
          <p14:tracePt t="45425" x="6699250" y="3530600"/>
          <p14:tracePt t="45441" x="6718300" y="3556000"/>
          <p14:tracePt t="45458" x="6743700" y="3575050"/>
          <p14:tracePt t="45474" x="6750050" y="3594100"/>
          <p14:tracePt t="45491" x="6762750" y="3606800"/>
          <p14:tracePt t="45508" x="6769100" y="3613150"/>
          <p14:tracePt t="45524" x="6781800" y="3613150"/>
          <p14:tracePt t="45561" x="6788150" y="3613150"/>
          <p14:tracePt t="46147" x="6788150" y="3619500"/>
          <p14:tracePt t="46155" x="6788150" y="3625850"/>
          <p14:tracePt t="46163" x="6788150" y="3632200"/>
          <p14:tracePt t="46173" x="6788150" y="3638550"/>
          <p14:tracePt t="46190" x="6775450" y="3651250"/>
          <p14:tracePt t="46206" x="6756400" y="3670300"/>
          <p14:tracePt t="46223" x="6743700" y="3702050"/>
          <p14:tracePt t="46239" x="6731000" y="3727450"/>
          <p14:tracePt t="46256" x="6711950" y="3778250"/>
          <p14:tracePt t="46273" x="6686550" y="3867150"/>
          <p14:tracePt t="46289" x="6673850" y="3924300"/>
          <p14:tracePt t="46306" x="6661150" y="3968750"/>
          <p14:tracePt t="46323" x="6648450" y="4000500"/>
          <p14:tracePt t="46339" x="6642100" y="4038600"/>
          <p14:tracePt t="46356" x="6629400" y="4089400"/>
          <p14:tracePt t="46372" x="6623050" y="4121150"/>
          <p14:tracePt t="46389" x="6610350" y="4152900"/>
          <p14:tracePt t="46406" x="6610350" y="4171950"/>
          <p14:tracePt t="46422" x="6610350" y="4191000"/>
          <p14:tracePt t="46439" x="6610350" y="4197350"/>
          <p14:tracePt t="46455" x="6610350" y="4203700"/>
          <p14:tracePt t="46489" x="6623050" y="4203700"/>
          <p14:tracePt t="46506" x="6642100" y="4203700"/>
          <p14:tracePt t="46522" x="6667500" y="4203700"/>
          <p14:tracePt t="46539" x="6686550" y="4203700"/>
          <p14:tracePt t="46556" x="6718300" y="4203700"/>
          <p14:tracePt t="46572" x="6737350" y="4197350"/>
          <p14:tracePt t="46589" x="6756400" y="4191000"/>
          <p14:tracePt t="46605" x="6781800" y="4178300"/>
          <p14:tracePt t="46622" x="6800850" y="4165600"/>
          <p14:tracePt t="46639" x="6832600" y="4146550"/>
          <p14:tracePt t="46655" x="6870700" y="4133850"/>
          <p14:tracePt t="46672" x="6896100" y="4121150"/>
          <p14:tracePt t="46688" x="6927850" y="4108450"/>
          <p14:tracePt t="46705" x="6972300" y="4089400"/>
          <p14:tracePt t="46722" x="7004050" y="4083050"/>
          <p14:tracePt t="46738" x="7042150" y="4070350"/>
          <p14:tracePt t="46755" x="7067550" y="4064000"/>
          <p14:tracePt t="46772" x="7105650" y="4051300"/>
          <p14:tracePt t="46788" x="7131050" y="4038600"/>
          <p14:tracePt t="46805" x="7150100" y="4038600"/>
          <p14:tracePt t="46822" x="7162800" y="4032250"/>
          <p14:tracePt t="46838" x="7181850" y="4019550"/>
          <p14:tracePt t="46855" x="7200900" y="4013200"/>
          <p14:tracePt t="46872" x="7213600" y="4013200"/>
          <p14:tracePt t="46888" x="7232650" y="4000500"/>
          <p14:tracePt t="46905" x="7245350" y="3994150"/>
          <p14:tracePt t="46922" x="7270750" y="3987800"/>
          <p14:tracePt t="46938" x="7283450" y="3981450"/>
          <p14:tracePt t="46955" x="7296150" y="3968750"/>
          <p14:tracePt t="46971" x="7308850" y="3962400"/>
          <p14:tracePt t="46988" x="7327900" y="3943350"/>
          <p14:tracePt t="47005" x="7340600" y="3930650"/>
          <p14:tracePt t="47021" x="7359650" y="3917950"/>
          <p14:tracePt t="47038" x="7366000" y="3905250"/>
          <p14:tracePt t="47055" x="7385050" y="3892550"/>
          <p14:tracePt t="47071" x="7385050" y="3886200"/>
          <p14:tracePt t="47088" x="7397750" y="3886200"/>
          <p14:tracePt t="47348" x="7391400" y="3886200"/>
          <p14:tracePt t="47358" x="7366000" y="3886200"/>
          <p14:tracePt t="47366" x="7359650" y="3886200"/>
          <p14:tracePt t="47373" x="7346950" y="3886200"/>
          <p14:tracePt t="47388" x="7315200" y="3886200"/>
          <p14:tracePt t="47404" x="7289800" y="3886200"/>
          <p14:tracePt t="47421" x="7245350" y="3886200"/>
          <p14:tracePt t="47438" x="7207250" y="3886200"/>
          <p14:tracePt t="47454" x="7175500" y="3892550"/>
          <p14:tracePt t="47471" x="7131050" y="3898900"/>
          <p14:tracePt t="47488" x="7067550" y="3905250"/>
          <p14:tracePt t="47504" x="7029450" y="3905250"/>
          <p14:tracePt t="47521" x="6997700" y="3905250"/>
          <p14:tracePt t="47538" x="6972300" y="3905250"/>
          <p14:tracePt t="47555" x="6940550" y="3905250"/>
          <p14:tracePt t="47571" x="6921500" y="3905250"/>
          <p14:tracePt t="47588" x="6908800" y="3905250"/>
          <p14:tracePt t="47604" x="6896100" y="3905250"/>
          <p14:tracePt t="47621" x="6883400" y="3905250"/>
          <p14:tracePt t="47638" x="6877050" y="3905250"/>
          <p14:tracePt t="47654" x="6870700" y="3905250"/>
          <p14:tracePt t="47671" x="6864350" y="3905250"/>
          <p14:tracePt t="47883" x="6877050" y="3905250"/>
          <p14:tracePt t="47891" x="6902450" y="3905250"/>
          <p14:tracePt t="47904" x="6934200" y="3898900"/>
          <p14:tracePt t="47921" x="7042150" y="3892550"/>
          <p14:tracePt t="47937" x="7099300" y="3892550"/>
          <p14:tracePt t="47954" x="7156450" y="3892550"/>
          <p14:tracePt t="47970" x="7213600" y="3892550"/>
          <p14:tracePt t="47987" x="7289800" y="3892550"/>
          <p14:tracePt t="48004" x="7315200" y="3892550"/>
          <p14:tracePt t="48020" x="7334250" y="3892550"/>
          <p14:tracePt t="48037" x="7340600" y="3892550"/>
          <p14:tracePt t="48054" x="7346950" y="3892550"/>
          <p14:tracePt t="48122" x="7340600" y="3892550"/>
          <p14:tracePt t="48138" x="7334250" y="3892550"/>
          <p14:tracePt t="48145" x="7315200" y="3892550"/>
          <p14:tracePt t="48154" x="7283450" y="3892550"/>
          <p14:tracePt t="48171" x="7035800" y="3867150"/>
          <p14:tracePt t="48188" x="5822950" y="3619500"/>
          <p14:tracePt t="48204" x="4616450" y="3397250"/>
          <p14:tracePt t="48220" x="3397250" y="3213100"/>
          <p14:tracePt t="48237" x="2527300" y="3149600"/>
          <p14:tracePt t="48240" x="2159000" y="3130550"/>
          <p14:tracePt t="48256" x="1784350" y="3155950"/>
          <p14:tracePt t="48271" x="857250" y="3238500"/>
          <p14:tracePt t="48287" x="539750" y="3308350"/>
          <p14:tracePt t="48303" x="292100" y="3352800"/>
          <p14:tracePt t="48320" x="165100" y="3384550"/>
          <p14:tracePt t="48337" x="107950" y="3409950"/>
          <p14:tracePt t="48353" x="95250" y="3422650"/>
          <p14:tracePt t="48370" x="88900" y="3435350"/>
          <p14:tracePt t="48387" x="76200" y="3441700"/>
          <p14:tracePt t="48404" x="76200" y="3460750"/>
          <p14:tracePt t="48471" x="76200" y="3467100"/>
          <p14:tracePt t="48479" x="82550" y="3473450"/>
          <p14:tracePt t="48487" x="114300" y="3486150"/>
          <p14:tracePt t="48503" x="215900" y="3517900"/>
          <p14:tracePt t="48520" x="304800" y="3530600"/>
          <p14:tracePt t="48536" x="425450" y="3549650"/>
          <p14:tracePt t="48553" x="635000" y="3556000"/>
          <p14:tracePt t="48570" x="787400" y="3562350"/>
          <p14:tracePt t="48586" x="914400" y="3562350"/>
          <p14:tracePt t="48603" x="1073150" y="3575050"/>
          <p14:tracePt t="48620" x="1314450" y="3581400"/>
          <p14:tracePt t="48636" x="1466850" y="3600450"/>
          <p14:tracePt t="48653" x="1587500" y="3606800"/>
          <p14:tracePt t="48669" x="1625600" y="3606800"/>
          <p14:tracePt t="48687" x="1657350" y="3606800"/>
          <p14:tracePt t="48703" x="1670050" y="3606800"/>
          <p14:tracePt t="48720" x="1708150" y="3606800"/>
          <p14:tracePt t="48736" x="1727200" y="3606800"/>
          <p14:tracePt t="48741" x="1733550" y="3600450"/>
          <p14:tracePt t="48753" x="1746250" y="3594100"/>
          <p14:tracePt t="48770" x="1778000" y="3587750"/>
          <p14:tracePt t="48786" x="1790700" y="3581400"/>
          <p14:tracePt t="48803" x="1797050" y="3575050"/>
          <p14:tracePt t="48819" x="1809750" y="3575050"/>
          <p14:tracePt t="48836" x="1943100" y="3568700"/>
          <p14:tracePt t="48853" x="2108200" y="3575050"/>
          <p14:tracePt t="48869" x="2235200" y="3594100"/>
          <p14:tracePt t="48886" x="2336800" y="3619500"/>
          <p14:tracePt t="48903" x="2381250" y="3625850"/>
          <p14:tracePt t="48919" x="2393950" y="3625850"/>
          <p14:tracePt t="48936" x="2400300" y="3625850"/>
          <p14:tracePt t="48952" x="2406650" y="3625850"/>
          <p14:tracePt t="48970" x="2413000" y="3625850"/>
          <p14:tracePt t="49046" x="2413000" y="3632200"/>
          <p14:tracePt t="49054" x="2413000" y="3638550"/>
          <p14:tracePt t="49068" x="2419350" y="3651250"/>
          <p14:tracePt t="49077" x="2419350" y="3663950"/>
          <p14:tracePt t="49085" x="2425700" y="3670300"/>
          <p14:tracePt t="49102" x="2432050" y="3689350"/>
          <p14:tracePt t="49119" x="2432050" y="3702050"/>
          <p14:tracePt t="49136" x="2432050" y="3708400"/>
          <p14:tracePt t="49425" x="2432050" y="3714750"/>
          <p14:tracePt t="49441" x="2432050" y="3721100"/>
          <p14:tracePt t="49462" x="2432050" y="3727450"/>
          <p14:tracePt t="49472" x="2425700" y="3727450"/>
          <p14:tracePt t="49478" x="2419350" y="3727450"/>
          <p14:tracePt t="49486" x="2419350" y="3733800"/>
          <p14:tracePt t="49502" x="2413000" y="3740150"/>
          <p14:tracePt t="49519" x="2406650" y="3746500"/>
          <p14:tracePt t="49535" x="2406650" y="3752850"/>
          <p14:tracePt t="49552" x="2393950" y="3759200"/>
          <p14:tracePt t="49568" x="2387600" y="3765550"/>
          <p14:tracePt t="49585" x="2381250" y="3771900"/>
          <p14:tracePt t="49602" x="2374900" y="3778250"/>
          <p14:tracePt t="49619" x="2368550" y="3784600"/>
          <p14:tracePt t="49635" x="2355850" y="3803650"/>
          <p14:tracePt t="49651" x="2349500" y="3810000"/>
          <p14:tracePt t="49668" x="2336800" y="3822700"/>
          <p14:tracePt t="49685" x="2330450" y="3829050"/>
          <p14:tracePt t="49701" x="2324100" y="3841750"/>
          <p14:tracePt t="49718" x="2317750" y="3841750"/>
          <p14:tracePt t="49735" x="2317750" y="3848100"/>
          <p14:tracePt t="49961" x="2330450" y="3848100"/>
          <p14:tracePt t="49970" x="2336800" y="3848100"/>
          <p14:tracePt t="49977" x="2349500" y="3848100"/>
          <p14:tracePt t="49984" x="2362200" y="3848100"/>
          <p14:tracePt t="50001" x="2381250" y="3841750"/>
          <p14:tracePt t="50018" x="2387600" y="3841750"/>
          <p14:tracePt t="50035" x="2400300" y="3841750"/>
          <p14:tracePt t="50067" x="2406650" y="3835400"/>
          <p14:tracePt t="50084" x="2419350" y="3829050"/>
          <p14:tracePt t="50101" x="2438400" y="3822700"/>
          <p14:tracePt t="50118" x="2470150" y="3816350"/>
          <p14:tracePt t="50134" x="2489200" y="3816350"/>
          <p14:tracePt t="50151" x="2501900" y="3810000"/>
          <p14:tracePt t="50167" x="2514600" y="3810000"/>
          <p14:tracePt t="50185" x="2520950" y="3810000"/>
          <p14:tracePt t="50201" x="2527300" y="3810000"/>
          <p14:tracePt t="50217" x="2533650" y="3810000"/>
          <p14:tracePt t="50289" x="2540000" y="3803650"/>
          <p14:tracePt t="50297" x="2546350" y="3803650"/>
          <p14:tracePt t="50306" x="2546350" y="3797300"/>
          <p14:tracePt t="50317" x="2552700" y="3797300"/>
          <p14:tracePt t="50334" x="2571750" y="3784600"/>
          <p14:tracePt t="50350" x="2571750" y="3778250"/>
          <p14:tracePt t="50367" x="2584450" y="3778250"/>
          <p14:tracePt t="50384" x="2590800" y="3771900"/>
          <p14:tracePt t="50521" x="2597150" y="3778250"/>
          <p14:tracePt t="50528" x="2603500" y="3778250"/>
          <p14:tracePt t="50536" x="2603500" y="3790950"/>
          <p14:tracePt t="50552" x="2609850" y="3797300"/>
          <p14:tracePt t="50567" x="2622550" y="3810000"/>
          <p14:tracePt t="50584" x="2635250" y="3835400"/>
          <p14:tracePt t="50602" x="2660650" y="3867150"/>
          <p14:tracePt t="50617" x="2679700" y="3892550"/>
          <p14:tracePt t="50634" x="2698750" y="3905250"/>
          <p14:tracePt t="50650" x="2705100" y="3911600"/>
          <p14:tracePt t="50667" x="2717800" y="3911600"/>
          <p14:tracePt t="50684" x="2724150" y="3917950"/>
          <p14:tracePt t="50700" x="2730500" y="3917950"/>
          <p14:tracePt t="50733" x="2743200" y="3917950"/>
          <p14:tracePt t="50739" x="2749550" y="3917950"/>
          <p14:tracePt t="50751" x="2762250" y="3917950"/>
          <p14:tracePt t="50767" x="2774950" y="3917950"/>
          <p14:tracePt t="50783" x="2787650" y="3917950"/>
          <p14:tracePt t="50800" x="2806700" y="3911600"/>
          <p14:tracePt t="50816" x="2825750" y="3905250"/>
          <p14:tracePt t="50833" x="2851150" y="3892550"/>
          <p14:tracePt t="50850" x="2857500" y="3892550"/>
          <p14:tracePt t="50867" x="2876550" y="3879850"/>
          <p14:tracePt t="50883" x="2882900" y="3873500"/>
          <p14:tracePt t="50900" x="2889250" y="3867150"/>
          <p14:tracePt t="50916" x="2895600" y="3860800"/>
          <p14:tracePt t="50933" x="2908300" y="3854450"/>
          <p14:tracePt t="50950" x="2908300" y="3848100"/>
          <p14:tracePt t="50967" x="2921000" y="3841750"/>
          <p14:tracePt t="50983" x="2921000" y="3835400"/>
          <p14:tracePt t="51000" x="2927350" y="3829050"/>
          <p14:tracePt t="51016" x="2933700" y="3816350"/>
          <p14:tracePt t="51034" x="2940050" y="3797300"/>
          <p14:tracePt t="51050" x="2952750" y="3790950"/>
          <p14:tracePt t="51066" x="2959100" y="3771900"/>
          <p14:tracePt t="51083" x="2959100" y="3746500"/>
          <p14:tracePt t="51100" x="2971800" y="3740150"/>
          <p14:tracePt t="51116" x="2971800" y="3727450"/>
          <p14:tracePt t="51133" x="2971800" y="3721100"/>
          <p14:tracePt t="51236" x="2971800" y="3727450"/>
          <p14:tracePt t="51243" x="2971800" y="3733800"/>
          <p14:tracePt t="51252" x="2971800" y="3740150"/>
          <p14:tracePt t="51266" x="2978150" y="3765550"/>
          <p14:tracePt t="51283" x="2997200" y="3784600"/>
          <p14:tracePt t="51299" x="3086100" y="3854450"/>
          <p14:tracePt t="51316" x="3232150" y="3949700"/>
          <p14:tracePt t="51332" x="3441700" y="4051300"/>
          <p14:tracePt t="51349" x="3619500" y="4102100"/>
          <p14:tracePt t="51366" x="3778250" y="4146550"/>
          <p14:tracePt t="51383" x="3892550" y="4171950"/>
          <p14:tracePt t="51400" x="4108450" y="4191000"/>
          <p14:tracePt t="51416" x="4273550" y="4210050"/>
          <p14:tracePt t="51432" x="4406900" y="4229100"/>
          <p14:tracePt t="51449" x="4495800" y="4248150"/>
          <p14:tracePt t="51779" x="4527550" y="4248150"/>
          <p14:tracePt t="51787" x="4559300" y="4248150"/>
          <p14:tracePt t="51798" x="4603750" y="4248150"/>
          <p14:tracePt t="51816" x="4711700" y="4248150"/>
          <p14:tracePt t="51832" x="4768850" y="4248150"/>
          <p14:tracePt t="51848" x="4832350" y="4229100"/>
          <p14:tracePt t="51865" x="4902200" y="4203700"/>
          <p14:tracePt t="51881" x="4965700" y="4159250"/>
          <p14:tracePt t="51898" x="5060950" y="4095750"/>
          <p14:tracePt t="51915" x="5111750" y="4044950"/>
          <p14:tracePt t="51931" x="5168900" y="4006850"/>
          <p14:tracePt t="51948" x="5226050" y="3956050"/>
          <p14:tracePt t="51965" x="5302250" y="3886200"/>
          <p14:tracePt t="51982" x="5353050" y="3848100"/>
          <p14:tracePt t="51998" x="5410200" y="3810000"/>
          <p14:tracePt t="52015" x="5454650" y="3784600"/>
          <p14:tracePt t="52032" x="5530850" y="3746500"/>
          <p14:tracePt t="52048" x="5588000" y="3733800"/>
          <p14:tracePt t="52065" x="5651500" y="3721100"/>
          <p14:tracePt t="52081" x="5759450" y="3714750"/>
          <p14:tracePt t="52099" x="5886450" y="3714750"/>
          <p14:tracePt t="52114" x="6026150" y="3708400"/>
          <p14:tracePt t="52131" x="6102350" y="3702050"/>
          <p14:tracePt t="52148" x="6178550" y="3695700"/>
          <p14:tracePt t="52164" x="6318250" y="3676650"/>
          <p14:tracePt t="52181" x="6508750" y="3676650"/>
          <p14:tracePt t="52198" x="6610350" y="3676650"/>
          <p14:tracePt t="52214" x="6686550" y="3676650"/>
          <p14:tracePt t="52231" x="6756400" y="3676650"/>
          <p14:tracePt t="52236" x="6800850" y="3670300"/>
          <p14:tracePt t="52248" x="6870700" y="3663950"/>
          <p14:tracePt t="52264" x="6946900" y="3663950"/>
          <p14:tracePt t="52281" x="7016750" y="3663950"/>
          <p14:tracePt t="52298" x="7061200" y="3670300"/>
          <p14:tracePt t="52315" x="7131050" y="3670300"/>
          <p14:tracePt t="52331" x="7188200" y="3670300"/>
          <p14:tracePt t="52348" x="7239000" y="3670300"/>
          <p14:tracePt t="52364" x="7283450" y="3663950"/>
          <p14:tracePt t="52380" x="7334250" y="3657600"/>
          <p14:tracePt t="52397" x="7404100" y="3638550"/>
          <p14:tracePt t="52413" x="7442200" y="3625850"/>
          <p14:tracePt t="52430" x="7493000" y="3606800"/>
          <p14:tracePt t="52447" x="7537450" y="3581400"/>
          <p14:tracePt t="52463" x="7632700" y="3549650"/>
          <p14:tracePt t="52480" x="7683500" y="3530600"/>
          <p14:tracePt t="52497" x="7721600" y="3511550"/>
          <p14:tracePt t="52514" x="7759700" y="3505200"/>
          <p14:tracePt t="52531" x="7791450" y="3492500"/>
          <p14:tracePt t="52547" x="7816850" y="3492500"/>
          <p14:tracePt t="52564" x="7848600" y="3505200"/>
          <p14:tracePt t="52580" x="7899400" y="3524250"/>
          <p14:tracePt t="52598" x="8020050" y="3600450"/>
          <p14:tracePt t="52614" x="8096250" y="3651250"/>
          <p14:tracePt t="52630" x="8159750" y="3695700"/>
          <p14:tracePt t="52647" x="8210550" y="3727450"/>
          <p14:tracePt t="52664" x="8255000" y="3759200"/>
          <p14:tracePt t="52680" x="8318500" y="3810000"/>
          <p14:tracePt t="52697" x="8356600" y="3854450"/>
          <p14:tracePt t="52714" x="8388350" y="3886200"/>
          <p14:tracePt t="52731" x="8420100" y="3917950"/>
          <p14:tracePt t="52748" x="8439150" y="3937000"/>
          <p14:tracePt t="52763" x="8445500" y="3943350"/>
          <p14:tracePt t="52780" x="8451850" y="3943350"/>
          <p14:tracePt t="52797" x="8458200" y="3943350"/>
          <p14:tracePt t="52814" x="8464550" y="3943350"/>
          <p14:tracePt t="52830" x="8477250" y="3943350"/>
          <p14:tracePt t="52863" x="8483600" y="3943350"/>
          <p14:tracePt t="58491" x="8470900" y="3943350"/>
          <p14:tracePt t="58498" x="8426450" y="3943350"/>
          <p14:tracePt t="58506" x="8362950" y="3937000"/>
          <p14:tracePt t="58522" x="8267700" y="3930650"/>
          <p14:tracePt t="58538" x="8185150" y="3924300"/>
          <p14:tracePt t="58555" x="8134350" y="3924300"/>
          <p14:tracePt t="58572" x="8064500" y="3930650"/>
          <p14:tracePt t="58588" x="8032750" y="3930650"/>
          <p14:tracePt t="58605" x="8001000" y="3937000"/>
          <p14:tracePt t="58622" x="7975600" y="3943350"/>
          <p14:tracePt t="58639" x="7943850" y="3968750"/>
          <p14:tracePt t="58655" x="7924800" y="3981450"/>
          <p14:tracePt t="58672" x="7899400" y="4019550"/>
          <p14:tracePt t="58688" x="7861300" y="4064000"/>
          <p14:tracePt t="58706" x="7816850" y="4152900"/>
          <p14:tracePt t="58721" x="7791450" y="4203700"/>
          <p14:tracePt t="58738" x="7766050" y="4260850"/>
          <p14:tracePt t="58755" x="7740650" y="4298950"/>
          <p14:tracePt t="58772" x="7715250" y="4362450"/>
          <p14:tracePt t="58788" x="7670800" y="4464050"/>
          <p14:tracePt t="58805" x="7645400" y="4508500"/>
          <p14:tracePt t="58821" x="7620000" y="4546600"/>
          <p14:tracePt t="58838" x="7594600" y="4578350"/>
          <p14:tracePt t="58855" x="7531100" y="4629150"/>
          <p14:tracePt t="58871" x="7467600" y="4654550"/>
          <p14:tracePt t="58888" x="7404100" y="4660900"/>
          <p14:tracePt t="58904" x="7226300" y="4635500"/>
          <p14:tracePt t="58922" x="6775450" y="4508500"/>
          <p14:tracePt t="58938" x="6426200" y="4400550"/>
          <p14:tracePt t="58954" x="6178550" y="4330700"/>
          <p14:tracePt t="58971" x="6026150" y="4279900"/>
          <p14:tracePt t="58988" x="5873750" y="4248150"/>
          <p14:tracePt t="59004" x="5581650" y="4203700"/>
          <p14:tracePt t="59021" x="5403850" y="4178300"/>
          <p14:tracePt t="59038" x="5181600" y="4159250"/>
          <p14:tracePt t="59054" x="5010150" y="4133850"/>
          <p14:tracePt t="59071" x="4857750" y="4108450"/>
          <p14:tracePt t="59088" x="4787900" y="4083050"/>
          <p14:tracePt t="59104" x="4743450" y="4051300"/>
          <p14:tracePt t="59362" x="4699000" y="4044950"/>
          <p14:tracePt t="59370" x="4660900" y="4038600"/>
          <p14:tracePt t="59377" x="4622800" y="4038600"/>
          <p14:tracePt t="59388" x="4578350" y="4038600"/>
          <p14:tracePt t="59404" x="4502150" y="4038600"/>
          <p14:tracePt t="59421" x="4368800" y="4051300"/>
          <p14:tracePt t="59437" x="4298950" y="4076700"/>
          <p14:tracePt t="59454" x="4248150" y="4083050"/>
          <p14:tracePt t="59471" x="4203700" y="4102100"/>
          <p14:tracePt t="59488" x="4127500" y="4140200"/>
          <p14:tracePt t="59504" x="4064000" y="4178300"/>
          <p14:tracePt t="59521" x="3987800" y="4222750"/>
          <p14:tracePt t="59537" x="3905250" y="4279900"/>
          <p14:tracePt t="59554" x="3829050" y="4356100"/>
          <p14:tracePt t="59571" x="3740150" y="4457700"/>
          <p14:tracePt t="59587" x="3689350" y="4514850"/>
          <p14:tracePt t="59604" x="3657600" y="4552950"/>
          <p14:tracePt t="59620" x="3619500" y="4584700"/>
          <p14:tracePt t="59637" x="3575050" y="4629150"/>
          <p14:tracePt t="59654" x="3549650" y="4660900"/>
          <p14:tracePt t="59670" x="3511550" y="4699000"/>
          <p14:tracePt t="59687" x="3492500" y="4724400"/>
          <p14:tracePt t="59704" x="3441700" y="4768850"/>
          <p14:tracePt t="59720" x="3409950" y="4787900"/>
          <p14:tracePt t="59737" x="3365500" y="4806950"/>
          <p14:tracePt t="59743" x="3340100" y="4806950"/>
          <p14:tracePt t="59754" x="3308350" y="4806950"/>
          <p14:tracePt t="59771" x="3175000" y="4794250"/>
          <p14:tracePt t="59787" x="3054350" y="4768850"/>
          <p14:tracePt t="59803" x="2978150" y="4749800"/>
          <p14:tracePt t="59820" x="2933700" y="4737100"/>
          <p14:tracePt t="59838" x="2895600" y="4711700"/>
          <p14:tracePt t="59853" x="2870200" y="4679950"/>
          <p14:tracePt t="59870" x="2844800" y="4641850"/>
          <p14:tracePt t="59887" x="2819400" y="4610100"/>
          <p14:tracePt t="60204" x="2813050" y="4610100"/>
          <p14:tracePt t="60218" x="2794000" y="4610100"/>
          <p14:tracePt t="60227" x="2774950" y="4610100"/>
          <p14:tracePt t="60236" x="2762250" y="4616450"/>
          <p14:tracePt t="60255" x="2692400" y="4641850"/>
          <p14:tracePt t="60270" x="2635250" y="4660900"/>
          <p14:tracePt t="60286" x="2552700" y="4686300"/>
          <p14:tracePt t="60303" x="2444750" y="4699000"/>
          <p14:tracePt t="60319" x="2355850" y="4699000"/>
          <p14:tracePt t="60336" x="2279650" y="4699000"/>
          <p14:tracePt t="60353" x="2184400" y="4699000"/>
          <p14:tracePt t="60369" x="2133600" y="4705350"/>
          <p14:tracePt t="60386" x="2089150" y="4711700"/>
          <p14:tracePt t="60402" x="2044700" y="4718050"/>
          <p14:tracePt t="60419" x="2000250" y="4724400"/>
          <p14:tracePt t="60436" x="1987550" y="4737100"/>
          <p14:tracePt t="60453" x="1968500" y="4737100"/>
          <p14:tracePt t="60469" x="1955800" y="4743450"/>
          <p14:tracePt t="60486" x="1936750" y="4743450"/>
          <p14:tracePt t="60503" x="1917700" y="4743450"/>
          <p14:tracePt t="60519" x="1898650" y="4743450"/>
          <p14:tracePt t="60536" x="1879600" y="4743450"/>
          <p14:tracePt t="60553" x="1860550" y="4743450"/>
          <p14:tracePt t="60586" x="1847850" y="4743450"/>
          <p14:tracePt t="60619" x="1841500" y="4743450"/>
          <p14:tracePt t="60844" x="1841500" y="4737100"/>
          <p14:tracePt t="60859" x="1841500" y="4730750"/>
          <p14:tracePt t="60867" x="1841500" y="4724400"/>
          <p14:tracePt t="60892" x="1841500" y="4718050"/>
          <p14:tracePt t="60905" x="1841500" y="4711700"/>
          <p14:tracePt t="60926" x="1841500" y="4705350"/>
          <p14:tracePt t="61275" x="1854200" y="4699000"/>
          <p14:tracePt t="61282" x="1860550" y="4699000"/>
          <p14:tracePt t="61290" x="1873250" y="4692650"/>
          <p14:tracePt t="61301" x="1885950" y="4686300"/>
          <p14:tracePt t="61318" x="1892300" y="4686300"/>
          <p14:tracePt t="61334" x="1911350" y="4673600"/>
          <p14:tracePt t="61351" x="1930400" y="4667250"/>
          <p14:tracePt t="61367" x="1930400" y="4660900"/>
          <p14:tracePt t="61384" x="1943100" y="4654550"/>
          <p14:tracePt t="61417" x="1955800" y="4641850"/>
          <p14:tracePt t="61434" x="1962150" y="4635500"/>
          <p14:tracePt t="63266" x="2120900" y="4673600"/>
          <p14:tracePt t="63273" x="2438400" y="4762500"/>
          <p14:tracePt t="63282" x="2686050" y="4851400"/>
          <p14:tracePt t="63298" x="3219450" y="5080000"/>
          <p14:tracePt t="63315" x="3511550" y="5187950"/>
          <p14:tracePt t="63331" x="3790950" y="5257800"/>
          <p14:tracePt t="63348" x="4000500" y="5295900"/>
          <p14:tracePt t="63365" x="4216400" y="5327650"/>
          <p14:tracePt t="63382" x="4673600" y="5403850"/>
          <p14:tracePt t="63398" x="5397500" y="5664200"/>
          <p14:tracePt t="63415" x="5734050" y="5842000"/>
          <p14:tracePt t="63431" x="6013450" y="5969000"/>
          <p14:tracePt t="63448" x="6178550" y="6026150"/>
          <p14:tracePt t="63465" x="6273800" y="6064250"/>
          <p14:tracePt t="63481" x="6318250" y="6083300"/>
          <p14:tracePt t="63498" x="6394450" y="6134100"/>
          <p14:tracePt t="63515" x="6508750" y="6267450"/>
          <p14:tracePt t="63531" x="6610350" y="6400800"/>
          <p14:tracePt t="63548" x="6673850" y="6496050"/>
          <p14:tracePt t="63564" x="6705600" y="6546850"/>
          <p14:tracePt t="63582" x="6724650" y="6578600"/>
          <p14:tracePt t="63598" x="6731000" y="6604000"/>
          <p14:tracePt t="63614" x="6737350" y="6629400"/>
          <p14:tracePt t="63631" x="6750050" y="6648450"/>
          <p14:tracePt t="63648" x="6756400" y="6661150"/>
          <p14:tracePt t="63664" x="6762750" y="6667500"/>
          <p14:tracePt t="63681" x="6775450" y="6673850"/>
          <p14:tracePt t="63698" x="6781800" y="6673850"/>
          <p14:tracePt t="63714" x="6800850" y="6673850"/>
          <p14:tracePt t="63748" x="6813550" y="6661150"/>
          <p14:tracePt t="63764" x="6826250" y="6584950"/>
          <p14:tracePt t="63782" x="6838950" y="6426200"/>
          <p14:tracePt t="63797" x="6838950" y="6292850"/>
          <p14:tracePt t="63814" x="6838950" y="6203950"/>
          <p14:tracePt t="63831" x="6838950" y="6096000"/>
          <p14:tracePt t="63847" x="6845300" y="6007100"/>
          <p14:tracePt t="63864" x="6851650" y="5918200"/>
          <p14:tracePt t="63881" x="6864350" y="5873750"/>
          <p14:tracePt t="63897" x="6877050" y="5810250"/>
          <p14:tracePt t="63914" x="6883400" y="5791200"/>
          <p14:tracePt t="63931" x="6883400" y="5778500"/>
          <p14:tracePt t="63947" x="6896100" y="5765800"/>
          <p14:tracePt t="63964" x="6896100" y="5759450"/>
          <p14:tracePt t="63983" x="6896100" y="5753100"/>
          <p14:tracePt t="64014" x="6896100" y="5746750"/>
          <p14:tracePt t="64076" x="6896100" y="5740400"/>
          <p14:tracePt t="64085" x="6896100" y="5734050"/>
          <p14:tracePt t="64100" x="6902450" y="5727700"/>
          <p14:tracePt t="64114" x="6908800" y="5721350"/>
          <p14:tracePt t="64121" x="6915150" y="5708650"/>
          <p14:tracePt t="64130" x="6915150" y="5689600"/>
          <p14:tracePt t="64147" x="6915150" y="5632450"/>
          <p14:tracePt t="64164" x="6915150" y="5568950"/>
          <p14:tracePt t="64180" x="6915150" y="5461000"/>
          <p14:tracePt t="64197" x="6927850" y="5403850"/>
          <p14:tracePt t="64214" x="6934200" y="5372100"/>
          <p14:tracePt t="64230" x="6934200" y="5359400"/>
          <p14:tracePt t="64248" x="6934200" y="5340350"/>
          <p14:tracePt t="64277" x="6934200" y="5334000"/>
          <p14:tracePt t="64635" x="6908800" y="5314950"/>
          <p14:tracePt t="64643" x="6870700" y="5283200"/>
          <p14:tracePt t="64652" x="6832600" y="5251450"/>
          <p14:tracePt t="64663" x="6794500" y="5226050"/>
          <p14:tracePt t="64680" x="6699250" y="5143500"/>
          <p14:tracePt t="64696" x="6623050" y="5092700"/>
          <p14:tracePt t="64713" x="6546850" y="5048250"/>
          <p14:tracePt t="64730" x="6496050" y="5010150"/>
          <p14:tracePt t="64747" x="6464300" y="5003800"/>
          <p14:tracePt t="64763" x="6451600" y="4991100"/>
          <p14:tracePt t="64796" x="6445250" y="4984750"/>
          <p14:tracePt t="64813" x="6432550" y="4972050"/>
          <p14:tracePt t="64830" x="6426200" y="4946650"/>
          <p14:tracePt t="64846" x="6426200" y="4908550"/>
          <p14:tracePt t="64863" x="6426200" y="4870450"/>
          <p14:tracePt t="64880" x="6426200" y="4813300"/>
          <p14:tracePt t="64896" x="6432550" y="4737100"/>
          <p14:tracePt t="64913" x="6445250" y="4705350"/>
          <p14:tracePt t="64929" x="6457950" y="4673600"/>
          <p14:tracePt t="64946" x="6477000" y="4648200"/>
          <p14:tracePt t="64963" x="6502400" y="4610100"/>
          <p14:tracePt t="64979" x="6508750" y="4572000"/>
          <p14:tracePt t="64996" x="6527800" y="4552950"/>
          <p14:tracePt t="65013" x="6546850" y="4527550"/>
          <p14:tracePt t="65030" x="6553200" y="4502150"/>
          <p14:tracePt t="65046" x="6559550" y="4489450"/>
          <p14:tracePt t="65063" x="6565900" y="4483100"/>
          <p14:tracePt t="65079" x="6572250" y="4476750"/>
          <p14:tracePt t="65096" x="6572250" y="4470400"/>
          <p14:tracePt t="66281" x="6559550" y="4470400"/>
          <p14:tracePt t="66288" x="6534150" y="4483100"/>
          <p14:tracePt t="66298" x="6508750" y="4489450"/>
          <p14:tracePt t="66311" x="6438900" y="4508500"/>
          <p14:tracePt t="66327" x="6356350" y="4540250"/>
          <p14:tracePt t="66344" x="6292850" y="4559300"/>
          <p14:tracePt t="66360" x="6191250" y="4591050"/>
          <p14:tracePt t="66377" x="6064250" y="4622800"/>
          <p14:tracePt t="66394" x="5854700" y="4679950"/>
          <p14:tracePt t="66410" x="5727700" y="4730750"/>
          <p14:tracePt t="66427" x="5588000" y="4781550"/>
          <p14:tracePt t="66444" x="5422900" y="4851400"/>
          <p14:tracePt t="66460" x="5238750" y="4933950"/>
          <p14:tracePt t="66477" x="5105400" y="4991100"/>
          <p14:tracePt t="66493" x="4933950" y="5041900"/>
          <p14:tracePt t="66510" x="4781550" y="5086350"/>
          <p14:tracePt t="66527" x="4565650" y="5137150"/>
          <p14:tracePt t="66543" x="4413250" y="5168900"/>
          <p14:tracePt t="66560" x="4286250" y="5200650"/>
          <p14:tracePt t="66577" x="4216400" y="5226050"/>
          <p14:tracePt t="66594" x="4140200" y="5257800"/>
          <p14:tracePt t="66610" x="4095750" y="5270500"/>
          <p14:tracePt t="66627" x="4044950" y="5270500"/>
          <p14:tracePt t="66643" x="3981450" y="5270500"/>
          <p14:tracePt t="66660" x="3892550" y="5257800"/>
          <p14:tracePt t="66676" x="3746500" y="5232400"/>
          <p14:tracePt t="66693" x="3625850" y="5181600"/>
          <p14:tracePt t="66710" x="3473450" y="5143500"/>
          <p14:tracePt t="66726" x="3340100" y="5111750"/>
          <p14:tracePt t="66743" x="3219450" y="5092700"/>
          <p14:tracePt t="66760" x="3168650" y="5086350"/>
          <p14:tracePt t="66776" x="3149600" y="5080000"/>
          <p14:tracePt t="66793" x="3130550" y="5080000"/>
          <p14:tracePt t="66810" x="3117850" y="5080000"/>
          <p14:tracePt t="66843" x="3111500" y="5080000"/>
          <p14:tracePt t="66859" x="3098800" y="5080000"/>
          <p14:tracePt t="66877" x="3092450" y="5080000"/>
          <p14:tracePt t="66893" x="3086100" y="5080000"/>
          <p14:tracePt t="66926" x="3073400" y="5080000"/>
          <p14:tracePt t="66959" x="3073400" y="5086350"/>
          <p14:tracePt t="66976" x="3073400" y="5099050"/>
          <p14:tracePt t="66993" x="3073400" y="5105400"/>
          <p14:tracePt t="67009" x="3073400" y="5118100"/>
          <p14:tracePt t="67026" x="3079750" y="5143500"/>
          <p14:tracePt t="67043" x="3086100" y="5168900"/>
          <p14:tracePt t="67059" x="3105150" y="5187950"/>
          <p14:tracePt t="67076" x="3124200" y="5226050"/>
          <p14:tracePt t="67093" x="3143250" y="5283200"/>
          <p14:tracePt t="67109" x="3155950" y="5321300"/>
          <p14:tracePt t="67126" x="3162300" y="5340350"/>
          <p14:tracePt t="67143" x="3175000" y="5359400"/>
          <p14:tracePt t="67160" x="3187700" y="5391150"/>
          <p14:tracePt t="67176" x="3225800" y="5429250"/>
          <p14:tracePt t="67192" x="3276600" y="5486400"/>
          <p14:tracePt t="67209" x="3365500" y="5588000"/>
          <p14:tracePt t="67227" x="3530600" y="5753100"/>
          <p14:tracePt t="67243" x="3663950" y="5848350"/>
          <p14:tracePt t="67259" x="3829050" y="5943600"/>
          <p14:tracePt t="67276" x="3968750" y="6019800"/>
          <p14:tracePt t="67292" x="4038600" y="6064250"/>
          <p14:tracePt t="67309" x="4222750" y="6184900"/>
          <p14:tracePt t="67326" x="4362450" y="6261100"/>
          <p14:tracePt t="67342" x="4495800" y="6318250"/>
          <p14:tracePt t="67359" x="4584700" y="6343650"/>
          <p14:tracePt t="67376" x="4718050" y="6350000"/>
          <p14:tracePt t="67393" x="4806950" y="6318250"/>
          <p14:tracePt t="67409" x="4902200" y="6267450"/>
          <p14:tracePt t="67425" x="4978400" y="6216650"/>
          <p14:tracePt t="67443" x="5041900" y="6159500"/>
          <p14:tracePt t="67459" x="5080000" y="6127750"/>
          <p14:tracePt t="67475" x="5130800" y="6076950"/>
          <p14:tracePt t="67492" x="5213350" y="5994400"/>
          <p14:tracePt t="67509" x="5340350" y="5873750"/>
          <p14:tracePt t="67525" x="5518150" y="5721350"/>
          <p14:tracePt t="67542" x="5626100" y="5651500"/>
          <p14:tracePt t="67559" x="5778500" y="5562600"/>
          <p14:tracePt t="67576" x="5943600" y="5486400"/>
          <p14:tracePt t="67594" x="6140450" y="5327650"/>
          <p14:tracePt t="67609" x="6318250" y="5175250"/>
          <p14:tracePt t="67626" x="6515100" y="5041900"/>
          <p14:tracePt t="67643" x="6667500" y="4921250"/>
          <p14:tracePt t="67660" x="6934200" y="4673600"/>
          <p14:tracePt t="67675" x="7124700" y="4527550"/>
          <p14:tracePt t="67692" x="7258050" y="4387850"/>
          <p14:tracePt t="67709" x="7372350" y="4229100"/>
          <p14:tracePt t="67727" x="7562850" y="3943350"/>
          <p14:tracePt t="67742" x="7696200" y="3695700"/>
          <p14:tracePt t="67759" x="7766050" y="3517900"/>
          <p14:tracePt t="67776" x="7835900" y="3321050"/>
          <p14:tracePt t="67792" x="7893050" y="3111500"/>
          <p14:tracePt t="67809" x="7937500" y="2863850"/>
          <p14:tracePt t="67826" x="7943850" y="2673350"/>
          <p14:tracePt t="67842" x="7943850" y="2508250"/>
          <p14:tracePt t="67859" x="7943850" y="2368550"/>
          <p14:tracePt t="67876" x="7899400" y="2139950"/>
          <p14:tracePt t="67892" x="7842250" y="1974850"/>
          <p14:tracePt t="67909" x="7753350" y="1828800"/>
          <p14:tracePt t="67925" x="7651750" y="1682750"/>
          <p14:tracePt t="67943" x="7473950" y="1466850"/>
          <p14:tracePt t="67959" x="7308850" y="1308100"/>
          <p14:tracePt t="67975" x="7016750" y="1073150"/>
          <p14:tracePt t="67992" x="6604000" y="781050"/>
          <p14:tracePt t="68009" x="6153150" y="495300"/>
          <p14:tracePt t="68025" x="5461000" y="114300"/>
          <p14:tracePt t="68042" x="5080000" y="0"/>
          <p14:tracePt t="68059" x="4641850" y="0"/>
          <p14:tracePt t="68075" x="4343400" y="0"/>
          <p14:tracePt t="68092" x="3917950" y="0"/>
          <p14:tracePt t="68108" x="3740150" y="0"/>
          <p14:tracePt t="68125" x="3517900" y="0"/>
          <p14:tracePt t="68142" x="3263900" y="0"/>
          <p14:tracePt t="68159" x="2863850" y="6350"/>
          <p14:tracePt t="68175" x="2660650" y="31750"/>
          <p14:tracePt t="68192" x="2508250" y="76200"/>
          <p14:tracePt t="68208" x="2343150" y="146050"/>
          <p14:tracePt t="68226" x="2127250" y="292100"/>
          <p14:tracePt t="68242" x="2000250" y="381000"/>
          <p14:tracePt t="68258" x="1860550" y="527050"/>
          <p14:tracePt t="68275" x="1682750" y="730250"/>
          <p14:tracePt t="68291" x="1568450" y="876300"/>
          <p14:tracePt t="68308" x="1397000" y="1206500"/>
          <p14:tracePt t="68325" x="1339850" y="1384300"/>
          <p14:tracePt t="68341" x="1276350" y="1555750"/>
          <p14:tracePt t="68358" x="1219200" y="1784350"/>
          <p14:tracePt t="68375" x="1181100" y="2051050"/>
          <p14:tracePt t="68391" x="1155700" y="2235200"/>
          <p14:tracePt t="68408" x="1123950" y="2444750"/>
          <p14:tracePt t="68425" x="1117600" y="2571750"/>
          <p14:tracePt t="68443" x="1111250" y="2806700"/>
          <p14:tracePt t="68458" x="1136650" y="2971800"/>
          <p14:tracePt t="68474" x="1168400" y="3092450"/>
          <p14:tracePt t="68491" x="1200150" y="3162300"/>
          <p14:tracePt t="68508" x="1225550" y="3213100"/>
          <p14:tracePt t="68524" x="1289050" y="3295650"/>
          <p14:tracePt t="68541" x="1358900" y="3378200"/>
          <p14:tracePt t="68558" x="1466850" y="3467100"/>
          <p14:tracePt t="68574" x="1612900" y="3562350"/>
          <p14:tracePt t="68591" x="2044700" y="3752850"/>
          <p14:tracePt t="68608" x="2349500" y="3841750"/>
          <p14:tracePt t="68624" x="2705100" y="3968750"/>
          <p14:tracePt t="68641" x="3079750" y="4102100"/>
          <p14:tracePt t="68659" x="3727450" y="4362450"/>
          <p14:tracePt t="68674" x="4165600" y="4502150"/>
          <p14:tracePt t="68691" x="4610100" y="4591050"/>
          <p14:tracePt t="68707" x="4921250" y="4641850"/>
          <p14:tracePt t="68725" x="5321300" y="4673600"/>
          <p14:tracePt t="68741" x="5556250" y="4673600"/>
          <p14:tracePt t="68757" x="5797550" y="4673600"/>
          <p14:tracePt t="68774" x="5988050" y="4654550"/>
          <p14:tracePt t="68792" x="6203950" y="4629150"/>
          <p14:tracePt t="68807" x="6483350" y="4552950"/>
          <p14:tracePt t="68824" x="6692900" y="4470400"/>
          <p14:tracePt t="68841" x="6896100" y="4356100"/>
          <p14:tracePt t="68857" x="7042150" y="4254500"/>
          <p14:tracePt t="68874" x="7226300" y="4152900"/>
          <p14:tracePt t="68891" x="7340600" y="4051300"/>
          <p14:tracePt t="68907" x="7473950" y="3892550"/>
          <p14:tracePt t="68924" x="7581900" y="3746500"/>
          <p14:tracePt t="68941" x="7677150" y="3556000"/>
          <p14:tracePt t="68957" x="7747000" y="3314700"/>
          <p14:tracePt t="68974" x="7759700" y="3155950"/>
          <p14:tracePt t="68991" x="7778750" y="3016250"/>
          <p14:tracePt t="69008" x="7778750" y="2730500"/>
          <p14:tracePt t="69024" x="7778750" y="2597150"/>
          <p14:tracePt t="69040" x="7759700" y="2476500"/>
          <p14:tracePt t="69057" x="7727950" y="2292350"/>
          <p14:tracePt t="69075" x="7639050" y="2063750"/>
          <p14:tracePt t="69090" x="7588250" y="1968500"/>
          <p14:tracePt t="69107" x="7505700" y="1866900"/>
          <p14:tracePt t="69124" x="7391400" y="1739900"/>
          <p14:tracePt t="69140" x="7245350" y="1606550"/>
          <p14:tracePt t="69157" x="6940550" y="1409700"/>
          <p14:tracePt t="69174" x="6775450" y="1339850"/>
          <p14:tracePt t="69190" x="6604000" y="1282700"/>
          <p14:tracePt t="69207" x="6457950" y="1238250"/>
          <p14:tracePt t="69224" x="6286500" y="1193800"/>
          <p14:tracePt t="69240" x="6153150" y="1174750"/>
          <p14:tracePt t="69257" x="6026150" y="1155700"/>
          <p14:tracePt t="69274" x="5918200" y="1155700"/>
          <p14:tracePt t="69291" x="5772150" y="1168400"/>
          <p14:tracePt t="69307" x="5676900" y="1187450"/>
          <p14:tracePt t="69323" x="5556250" y="1225550"/>
          <p14:tracePt t="69340" x="5429250" y="1257300"/>
          <p14:tracePt t="69356" x="5321300" y="1301750"/>
          <p14:tracePt t="69373" x="5130800" y="1435100"/>
          <p14:tracePt t="69390" x="5022850" y="1549400"/>
          <p14:tracePt t="69406" x="4927600" y="1638300"/>
          <p14:tracePt t="69423" x="4845050" y="1714500"/>
          <p14:tracePt t="69440" x="4737100" y="1860550"/>
          <p14:tracePt t="69457" x="4648200" y="1987550"/>
          <p14:tracePt t="69473" x="4591050" y="2101850"/>
          <p14:tracePt t="69490" x="4546600" y="2184400"/>
          <p14:tracePt t="69507" x="4495800" y="2324100"/>
          <p14:tracePt t="69523" x="4464050" y="2444750"/>
          <p14:tracePt t="69540" x="4445000" y="2584450"/>
          <p14:tracePt t="69556" x="4445000" y="2673350"/>
          <p14:tracePt t="69574" x="4451350" y="2800350"/>
          <p14:tracePt t="69589" x="4470400" y="2933700"/>
          <p14:tracePt t="69606" x="4495800" y="3073400"/>
          <p14:tracePt t="69623" x="4514850" y="3175000"/>
          <p14:tracePt t="69640" x="4540250" y="3232150"/>
          <p14:tracePt t="69656" x="4584700" y="3359150"/>
          <p14:tracePt t="69673" x="4622800" y="3492500"/>
          <p14:tracePt t="69690" x="4673600" y="3625850"/>
          <p14:tracePt t="69706" x="4705350" y="3721100"/>
          <p14:tracePt t="69723" x="4743450" y="3835400"/>
          <p14:tracePt t="69739" x="4762500" y="3956050"/>
          <p14:tracePt t="69756" x="4787900" y="4076700"/>
          <p14:tracePt t="69773" x="4794250" y="4165600"/>
          <p14:tracePt t="69790" x="4800600" y="4222750"/>
          <p14:tracePt t="69806" x="4800600" y="4248150"/>
          <p14:tracePt t="69823" x="4800600" y="4260850"/>
          <p14:tracePt t="69839" x="4800600" y="4273550"/>
          <p14:tracePt t="69856" x="4800600" y="4279900"/>
          <p14:tracePt t="69873" x="4800600" y="4292600"/>
          <p14:tracePt t="73434" x="4781550" y="4254500"/>
          <p14:tracePt t="73441" x="4743450" y="4184650"/>
          <p14:tracePt t="73450" x="4705350" y="4108450"/>
          <p14:tracePt t="73467" x="4660900" y="3994150"/>
          <p14:tracePt t="73484" x="4603750" y="3848100"/>
          <p14:tracePt t="73500" x="4533900" y="3657600"/>
          <p14:tracePt t="73517" x="4464050" y="3498850"/>
          <p14:tracePt t="73533" x="4419600" y="3390900"/>
          <p14:tracePt t="73550" x="4349750" y="3289300"/>
          <p14:tracePt t="73567" x="4273550" y="3143250"/>
          <p14:tracePt t="73583" x="4248150" y="3073400"/>
          <p14:tracePt t="73600" x="4229100" y="2997200"/>
          <p14:tracePt t="73617" x="4203700" y="2914650"/>
          <p14:tracePt t="73633" x="4146550" y="2755900"/>
          <p14:tracePt t="73650" x="4089400" y="2660650"/>
          <p14:tracePt t="73666" x="4038600" y="2603500"/>
          <p14:tracePt t="73683" x="4006850" y="2571750"/>
          <p14:tracePt t="73700" x="3848100" y="2546350"/>
          <p14:tracePt t="73716" x="3752850" y="2578100"/>
          <p14:tracePt t="73733" x="3714750" y="2603500"/>
          <p14:tracePt t="73947" x="3670300" y="2578100"/>
          <p14:tracePt t="73954" x="3619500" y="2546350"/>
          <p14:tracePt t="73966" x="3549650" y="2514600"/>
          <p14:tracePt t="73984" x="3371850" y="2413000"/>
          <p14:tracePt t="74000" x="3276600" y="2368550"/>
          <p14:tracePt t="74016" x="3219450" y="2330450"/>
          <p14:tracePt t="74033" x="3181350" y="2305050"/>
          <p14:tracePt t="74051" x="3111500" y="2273300"/>
          <p14:tracePt t="74066" x="3067050" y="2260600"/>
          <p14:tracePt t="74083" x="3035300" y="2254250"/>
          <p14:tracePt t="74100" x="2997200" y="2241550"/>
          <p14:tracePt t="74117" x="2978150" y="2241550"/>
          <p14:tracePt t="74133" x="2965450" y="2241550"/>
          <p14:tracePt t="74150" x="2959100" y="2241550"/>
          <p14:tracePt t="74166" x="2952750" y="2241550"/>
          <p14:tracePt t="74185" x="2946400" y="2241550"/>
          <p14:tracePt t="74200" x="2933700" y="2241550"/>
          <p14:tracePt t="74216" x="2901950" y="2241550"/>
          <p14:tracePt t="74233" x="2863850" y="2241550"/>
          <p14:tracePt t="74238" x="2844800" y="2241550"/>
          <p14:tracePt t="74250" x="2825750" y="2241550"/>
          <p14:tracePt t="74267" x="2743200" y="2228850"/>
          <p14:tracePt t="74283" x="2654300" y="2216150"/>
          <p14:tracePt t="74299" x="2565400" y="2190750"/>
          <p14:tracePt t="74316" x="2476500" y="2165350"/>
          <p14:tracePt t="74333" x="2419350" y="2139950"/>
          <p14:tracePt t="74349" x="2355850" y="2108200"/>
          <p14:tracePt t="74366" x="2311400" y="2089150"/>
          <p14:tracePt t="74383" x="2273300" y="2063750"/>
          <p14:tracePt t="74399" x="2254250" y="2038350"/>
          <p14:tracePt t="74416" x="2228850" y="2019300"/>
          <p14:tracePt t="74433" x="2209800" y="2000250"/>
          <p14:tracePt t="74449" x="2197100" y="1981200"/>
          <p14:tracePt t="74466" x="2190750" y="1968500"/>
          <p14:tracePt t="74483" x="2178050" y="1943100"/>
          <p14:tracePt t="74499" x="2165350" y="1924050"/>
          <p14:tracePt t="74516" x="2165350" y="1911350"/>
          <p14:tracePt t="74532" x="2165350" y="1892300"/>
          <p14:tracePt t="74550" x="2171700" y="1873250"/>
          <p14:tracePt t="74566" x="2178050" y="1860550"/>
          <p14:tracePt t="74584" x="2184400" y="1847850"/>
          <p14:tracePt t="74599" x="2190750" y="1841500"/>
          <p14:tracePt t="74616" x="2197100" y="1835150"/>
          <p14:tracePt t="74632" x="2203450" y="1822450"/>
          <p14:tracePt t="74649" x="2216150" y="1809750"/>
          <p14:tracePt t="74666" x="2241550" y="1790700"/>
          <p14:tracePt t="74682" x="2292350" y="1765300"/>
          <p14:tracePt t="74699" x="2400300" y="1720850"/>
          <p14:tracePt t="74715" x="2457450" y="1708150"/>
          <p14:tracePt t="74732" x="2495550" y="1695450"/>
          <p14:tracePt t="74749" x="2514600" y="1695450"/>
          <p14:tracePt t="74754" x="2527300" y="1695450"/>
          <p14:tracePt t="74768" x="2533650" y="1695450"/>
          <p14:tracePt t="74782" x="2546350" y="1695450"/>
          <p14:tracePt t="74799" x="2565400" y="1695450"/>
          <p14:tracePt t="74815" x="2584450" y="1695450"/>
          <p14:tracePt t="74833" x="2616200" y="1695450"/>
          <p14:tracePt t="74849" x="2647950" y="1695450"/>
          <p14:tracePt t="74866" x="2679700" y="1695450"/>
          <p14:tracePt t="74882" x="2711450" y="1695450"/>
          <p14:tracePt t="74898" x="2749550" y="1701800"/>
          <p14:tracePt t="74915" x="2806700" y="1714500"/>
          <p14:tracePt t="74932" x="2844800" y="1727200"/>
          <p14:tracePt t="74949" x="2870200" y="1733550"/>
          <p14:tracePt t="74965" x="2895600" y="1752600"/>
          <p14:tracePt t="74982" x="2933700" y="1771650"/>
          <p14:tracePt t="74998" x="2940050" y="1778000"/>
          <p14:tracePt t="75015" x="2952750" y="1790700"/>
          <p14:tracePt t="75031" x="2959100" y="1809750"/>
          <p14:tracePt t="75049" x="2971800" y="1828800"/>
          <p14:tracePt t="75065" x="2971800" y="1835150"/>
          <p14:tracePt t="75082" x="2978150" y="1847850"/>
          <p14:tracePt t="75099" x="2990850" y="1866900"/>
          <p14:tracePt t="75116" x="2997200" y="1892300"/>
          <p14:tracePt t="75131" x="2997200" y="1911350"/>
          <p14:tracePt t="75148" x="2997200" y="1924050"/>
          <p14:tracePt t="75164" x="2997200" y="1930400"/>
          <p14:tracePt t="75181" x="2997200" y="1949450"/>
          <p14:tracePt t="75198" x="2997200" y="1962150"/>
          <p14:tracePt t="75214" x="2997200" y="1968500"/>
          <p14:tracePt t="75248" x="2997200" y="1981200"/>
          <p14:tracePt t="75265" x="2997200" y="2000250"/>
          <p14:tracePt t="75281" x="2997200" y="2019300"/>
          <p14:tracePt t="75298" x="2990850" y="2038350"/>
          <p14:tracePt t="75314" x="2978150" y="2057400"/>
          <p14:tracePt t="75331" x="2965450" y="2076450"/>
          <p14:tracePt t="75347" x="2952750" y="2082800"/>
          <p14:tracePt t="75364" x="2946400" y="2095500"/>
          <p14:tracePt t="75381" x="2946400" y="2101850"/>
          <p14:tracePt t="75399" x="2933700" y="2101850"/>
          <p14:tracePt t="75415" x="2927350" y="2114550"/>
          <p14:tracePt t="75431" x="2921000" y="2120900"/>
          <p14:tracePt t="75448" x="2908300" y="2127250"/>
          <p14:tracePt t="75465" x="2882900" y="2133600"/>
          <p14:tracePt t="75481" x="2819400" y="2146300"/>
          <p14:tracePt t="75498" x="2787650" y="2152650"/>
          <p14:tracePt t="75515" x="2762250" y="2152650"/>
          <p14:tracePt t="75531" x="2724150" y="2159000"/>
          <p14:tracePt t="75549" x="2667000" y="2159000"/>
          <p14:tracePt t="75564" x="2635250" y="2159000"/>
          <p14:tracePt t="75581" x="2590800" y="2159000"/>
          <p14:tracePt t="75598" x="2546350" y="2165350"/>
          <p14:tracePt t="75615" x="2482850" y="2165350"/>
          <p14:tracePt t="75631" x="2444750" y="2165350"/>
          <p14:tracePt t="75648" x="2425700" y="2165350"/>
          <p14:tracePt t="75664" x="2406650" y="2165350"/>
          <p14:tracePt t="75681" x="2393950" y="2165350"/>
          <p14:tracePt t="75697" x="2381250" y="2152650"/>
          <p14:tracePt t="75714" x="2374900" y="2146300"/>
          <p14:tracePt t="75731" x="2368550" y="2139950"/>
          <p14:tracePt t="75748" x="2362200" y="2133600"/>
          <p14:tracePt t="75753" x="2355850" y="2127250"/>
          <p14:tracePt t="75765" x="2355850" y="2108200"/>
          <p14:tracePt t="75781" x="2355850" y="2089150"/>
          <p14:tracePt t="75797" x="2355850" y="2051050"/>
          <p14:tracePt t="75814" x="2355850" y="2025650"/>
          <p14:tracePt t="75832" x="2355850" y="1993900"/>
          <p14:tracePt t="75847" x="2362200" y="1974850"/>
          <p14:tracePt t="75864" x="2368550" y="1955800"/>
          <p14:tracePt t="75880" x="2368550" y="1943100"/>
          <p14:tracePt t="75900" x="2374900" y="1924050"/>
          <p14:tracePt t="75914" x="2374900" y="1911350"/>
          <p14:tracePt t="75930" x="2381250" y="1898650"/>
          <p14:tracePt t="75947" x="2381250" y="1885950"/>
          <p14:tracePt t="75964" x="2381250" y="1873250"/>
          <p14:tracePt t="75980" x="2381250" y="1866900"/>
          <p14:tracePt t="75997" x="2381250" y="1860550"/>
          <p14:tracePt t="76014" x="2381250" y="1854200"/>
          <p14:tracePt t="76030" x="2381250" y="1847850"/>
          <p14:tracePt t="76047" x="2381250" y="1835150"/>
          <p14:tracePt t="76081" x="2381250" y="1822450"/>
          <p14:tracePt t="76115" x="2413000" y="1797050"/>
          <p14:tracePt t="76130" x="2451100" y="1771650"/>
          <p14:tracePt t="76147" x="2508250" y="1739900"/>
          <p14:tracePt t="76163" x="2552700" y="1714500"/>
          <p14:tracePt t="76181" x="2584450" y="1701800"/>
          <p14:tracePt t="76197" x="2628900" y="1689100"/>
          <p14:tracePt t="76213" x="2654300" y="1682750"/>
          <p14:tracePt t="76231" x="2667000" y="1670050"/>
          <p14:tracePt t="76247" x="2679700" y="1663700"/>
          <p14:tracePt t="76265" x="2686050" y="1663700"/>
          <p14:tracePt t="76280" x="2692400" y="1663700"/>
          <p14:tracePt t="76296" x="2698750" y="1663700"/>
          <p14:tracePt t="76313" x="2711450" y="1663700"/>
          <p14:tracePt t="76331" x="2749550" y="1663700"/>
          <p14:tracePt t="76347" x="2781300" y="1676400"/>
          <p14:tracePt t="76363" x="2813050" y="1682750"/>
          <p14:tracePt t="76380" x="2844800" y="1701800"/>
          <p14:tracePt t="76397" x="2882900" y="1720850"/>
          <p14:tracePt t="76413" x="2908300" y="1733550"/>
          <p14:tracePt t="76430" x="2927350" y="1752600"/>
          <p14:tracePt t="76447" x="2940050" y="1765300"/>
          <p14:tracePt t="76465" x="2959100" y="1784350"/>
          <p14:tracePt t="76480" x="2971800" y="1803400"/>
          <p14:tracePt t="76496" x="2978150" y="1828800"/>
          <p14:tracePt t="76513" x="2984500" y="1847850"/>
          <p14:tracePt t="76530" x="2990850" y="1866900"/>
          <p14:tracePt t="76547" x="3003550" y="1898650"/>
          <p14:tracePt t="76563" x="3003550" y="1924050"/>
          <p14:tracePt t="76580" x="3003550" y="1943100"/>
          <p14:tracePt t="76596" x="3003550" y="1955800"/>
          <p14:tracePt t="76614" x="3003550" y="1981200"/>
          <p14:tracePt t="76629" x="3003550" y="1987550"/>
          <p14:tracePt t="76646" x="3003550" y="2006600"/>
          <p14:tracePt t="76663" x="3003550" y="2019300"/>
          <p14:tracePt t="76681" x="3003550" y="2038350"/>
          <p14:tracePt t="76696" x="3003550" y="2057400"/>
          <p14:tracePt t="76713" x="3003550" y="2070100"/>
          <p14:tracePt t="76729" x="3003550" y="2076450"/>
          <p14:tracePt t="76746" x="3003550" y="2095500"/>
          <p14:tracePt t="76763" x="2997200" y="2108200"/>
          <p14:tracePt t="76779" x="2984500" y="2120900"/>
          <p14:tracePt t="76796" x="2971800" y="2133600"/>
          <p14:tracePt t="76813" x="2933700" y="2146300"/>
          <p14:tracePt t="76830" x="2876550" y="2178050"/>
          <p14:tracePt t="76846" x="2838450" y="2184400"/>
          <p14:tracePt t="76863" x="2819400" y="2197100"/>
          <p14:tracePt t="76879" x="2800350" y="2197100"/>
          <p14:tracePt t="76896" x="2781300" y="2197100"/>
          <p14:tracePt t="76912" x="2762250" y="2197100"/>
          <p14:tracePt t="76929" x="2743200" y="2197100"/>
          <p14:tracePt t="76946" x="2717800" y="2197100"/>
          <p14:tracePt t="76964" x="2673350" y="2190750"/>
          <p14:tracePt t="76979" x="2635250" y="2190750"/>
          <p14:tracePt t="76996" x="2603500" y="2190750"/>
          <p14:tracePt t="77012" x="2571750" y="2184400"/>
          <p14:tracePt t="77032" x="2527300" y="2178050"/>
          <p14:tracePt t="77046" x="2501900" y="2171700"/>
          <p14:tracePt t="77062" x="2482850" y="2165350"/>
          <p14:tracePt t="77079" x="2470150" y="2159000"/>
          <p14:tracePt t="77095" x="2451100" y="2159000"/>
          <p14:tracePt t="77112" x="2444750" y="2146300"/>
          <p14:tracePt t="77129" x="2438400" y="2139950"/>
          <p14:tracePt t="77145" x="2432050" y="2127250"/>
          <p14:tracePt t="77162" x="2425700" y="2120900"/>
          <p14:tracePt t="77179" x="2413000" y="2089150"/>
          <p14:tracePt t="77195" x="2406650" y="2063750"/>
          <p14:tracePt t="77212" x="2400300" y="2038350"/>
          <p14:tracePt t="77229" x="2400300" y="2032000"/>
          <p14:tracePt t="77246" x="2400300" y="2012950"/>
          <p14:tracePt t="77262" x="2400300" y="2000250"/>
          <p14:tracePt t="77279" x="2400300" y="1981200"/>
          <p14:tracePt t="77294" x="2400300" y="1974850"/>
          <p14:tracePt t="77311" x="2400300" y="1955800"/>
          <p14:tracePt t="77328" x="2400300" y="1936750"/>
          <p14:tracePt t="77344" x="2400300" y="1930400"/>
          <p14:tracePt t="77361" x="2400300" y="1917700"/>
          <p14:tracePt t="77378" x="2400300" y="1911350"/>
          <p14:tracePt t="77394" x="2413000" y="1892300"/>
          <p14:tracePt t="77411" x="2419350" y="1885950"/>
          <p14:tracePt t="77427" x="2425700" y="1879600"/>
          <p14:tracePt t="77444" x="2432050" y="1873250"/>
          <p14:tracePt t="77461" x="2444750" y="1860550"/>
          <p14:tracePt t="77494" x="2463800" y="1854200"/>
          <p14:tracePt t="77511" x="2495550" y="1835150"/>
          <p14:tracePt t="77528" x="2527300" y="1822450"/>
          <p14:tracePt t="77544" x="2546350" y="1816100"/>
          <p14:tracePt t="77578" x="2559050" y="1816100"/>
          <p14:tracePt t="77611" x="2571750" y="1816100"/>
          <p14:tracePt t="77628" x="2578100" y="1816100"/>
          <p14:tracePt t="77644" x="2590800" y="1816100"/>
          <p14:tracePt t="77661" x="2603500" y="1816100"/>
          <p14:tracePt t="77677" x="2622550" y="1816100"/>
          <p14:tracePt t="77694" x="2635250" y="1816100"/>
          <p14:tracePt t="77710" x="2654300" y="1816100"/>
          <p14:tracePt t="77727" x="2673350" y="1816100"/>
          <p14:tracePt t="77744" x="2705100" y="1822450"/>
          <p14:tracePt t="77746" x="2717800" y="1828800"/>
          <p14:tracePt t="77760" x="2749550" y="1828800"/>
          <p14:tracePt t="77777" x="2774950" y="1828800"/>
          <p14:tracePt t="77794" x="2794000" y="1828800"/>
          <p14:tracePt t="77811" x="2819400" y="1835150"/>
          <p14:tracePt t="77827" x="2844800" y="1841500"/>
          <p14:tracePt t="77844" x="2863850" y="1847850"/>
          <p14:tracePt t="77860" x="2870200" y="1854200"/>
          <p14:tracePt t="77877" x="2889250" y="1854200"/>
          <p14:tracePt t="77894" x="2901950" y="1860550"/>
          <p14:tracePt t="77910" x="2908300" y="1860550"/>
          <p14:tracePt t="77927" x="2908300" y="1866900"/>
          <p14:tracePt t="77943" x="2921000" y="1873250"/>
          <p14:tracePt t="77961" x="2927350" y="1879600"/>
          <p14:tracePt t="77977" x="2933700" y="1885950"/>
          <p14:tracePt t="77994" x="2940050" y="1892300"/>
          <p14:tracePt t="78010" x="2940050" y="1905000"/>
          <p14:tracePt t="78044" x="2940050" y="1917700"/>
          <p14:tracePt t="78077" x="2940050" y="1930400"/>
          <p14:tracePt t="78094" x="2940050" y="1936750"/>
          <p14:tracePt t="78110" x="2940050" y="1943100"/>
          <p14:tracePt t="78127" x="2940050" y="1949450"/>
          <p14:tracePt t="78143" x="2940050" y="1955800"/>
          <p14:tracePt t="78177" x="2940050" y="1962150"/>
          <p14:tracePt t="78193" x="2940050" y="1968500"/>
          <p14:tracePt t="78210" x="2940050" y="1974850"/>
          <p14:tracePt t="78227" x="2940050" y="1981200"/>
          <p14:tracePt t="78244" x="2940050" y="1993900"/>
          <p14:tracePt t="78260" x="2940050" y="2000250"/>
          <p14:tracePt t="78276" x="2940050" y="2006600"/>
          <p14:tracePt t="78293" x="2940050" y="2012950"/>
          <p14:tracePt t="78318" x="2940050" y="2019300"/>
          <p14:tracePt t="78333" x="2940050" y="2025650"/>
          <p14:tracePt t="78348" x="2940050" y="2032000"/>
          <p14:tracePt t="78360" x="2933700" y="2032000"/>
          <p14:tracePt t="78376" x="2914650" y="2051050"/>
          <p14:tracePt t="78393" x="2832100" y="2089150"/>
          <p14:tracePt t="78410" x="2762250" y="2114550"/>
          <p14:tracePt t="78426" x="2736850" y="2120900"/>
          <p14:tracePt t="78443" x="2717800" y="2127250"/>
          <p14:tracePt t="78460" x="2705100" y="2127250"/>
          <p14:tracePt t="78691" x="2698750" y="2127250"/>
          <p14:tracePt t="78699" x="2692400" y="2127250"/>
          <p14:tracePt t="78709" x="2692400" y="2120900"/>
          <p14:tracePt t="78726" x="2679700" y="2114550"/>
          <p14:tracePt t="78744" x="2647950" y="2089150"/>
          <p14:tracePt t="78760" x="2603500" y="2070100"/>
          <p14:tracePt t="78776" x="2559050" y="2057400"/>
          <p14:tracePt t="78793" x="2508250" y="2057400"/>
          <p14:tracePt t="78810" x="2444750" y="2057400"/>
          <p14:tracePt t="78826" x="2419350" y="2057400"/>
          <p14:tracePt t="78843" x="2400300" y="2051050"/>
          <p14:tracePt t="78859" x="2387600" y="2044700"/>
          <p14:tracePt t="78876" x="2381250" y="2038350"/>
          <p14:tracePt t="78893" x="2362200" y="2032000"/>
          <p14:tracePt t="78909" x="2343150" y="2025650"/>
          <p14:tracePt t="78926" x="2336800" y="2019300"/>
          <p14:tracePt t="78943" x="2330450" y="2012950"/>
          <p14:tracePt t="78959" x="2324100" y="2006600"/>
          <p14:tracePt t="78976" x="2311400" y="2000250"/>
          <p14:tracePt t="78993" x="2311400" y="1987550"/>
          <p14:tracePt t="79009" x="2305050" y="1987550"/>
          <p14:tracePt t="79026" x="2305050" y="1968500"/>
          <p14:tracePt t="79042" x="2305050" y="1962150"/>
          <p14:tracePt t="79059" x="2305050" y="1949450"/>
          <p14:tracePt t="79076" x="2305050" y="1943100"/>
          <p14:tracePt t="79093" x="2305050" y="1930400"/>
          <p14:tracePt t="79109" x="2305050" y="1911350"/>
          <p14:tracePt t="79126" x="2305050" y="1892300"/>
          <p14:tracePt t="79143" x="2305050" y="1885950"/>
          <p14:tracePt t="79159" x="2305050" y="1879600"/>
          <p14:tracePt t="79175" x="2305050" y="1860550"/>
          <p14:tracePt t="79192" x="2305050" y="1847850"/>
          <p14:tracePt t="79226" x="2305050" y="1841500"/>
          <p14:tracePt t="79243" x="2305050" y="1828800"/>
          <p14:tracePt t="79259" x="2305050" y="1816100"/>
          <p14:tracePt t="79275" x="2317750" y="1809750"/>
          <p14:tracePt t="79292" x="2317750" y="1803400"/>
          <p14:tracePt t="79309" x="2324100" y="1797050"/>
          <p14:tracePt t="79325" x="2343150" y="1784350"/>
          <p14:tracePt t="79342" x="2374900" y="1765300"/>
          <p14:tracePt t="79359" x="2387600" y="1765300"/>
          <p14:tracePt t="79376" x="2400300" y="1752600"/>
          <p14:tracePt t="79392" x="2444750" y="1739900"/>
          <p14:tracePt t="79409" x="2514600" y="1714500"/>
          <p14:tracePt t="79425" x="2559050" y="1695450"/>
          <p14:tracePt t="79443" x="2597150" y="1676400"/>
          <p14:tracePt t="79458" x="2622550" y="1670050"/>
          <p14:tracePt t="79475" x="2628900" y="1670050"/>
          <p14:tracePt t="79492" x="2641600" y="1670050"/>
          <p14:tracePt t="79508" x="2654300" y="1670050"/>
          <p14:tracePt t="79525" x="2679700" y="1670050"/>
          <p14:tracePt t="79542" x="2698750" y="1670050"/>
          <p14:tracePt t="79558" x="2711450" y="1670050"/>
          <p14:tracePt t="79575" x="2736850" y="1670050"/>
          <p14:tracePt t="79592" x="2768600" y="1682750"/>
          <p14:tracePt t="79608" x="2794000" y="1695450"/>
          <p14:tracePt t="79625" x="2800350" y="1701800"/>
          <p14:tracePt t="79642" x="2806700" y="1708150"/>
          <p14:tracePt t="79658" x="2813050" y="1714500"/>
          <p14:tracePt t="79675" x="2819400" y="1714500"/>
          <p14:tracePt t="79691" x="2825750" y="1720850"/>
          <p14:tracePt t="79708" x="2832100" y="1727200"/>
          <p14:tracePt t="79725" x="2844800" y="1733550"/>
          <p14:tracePt t="79742" x="2870200" y="1752600"/>
          <p14:tracePt t="79758" x="2876550" y="1771650"/>
          <p14:tracePt t="79775" x="2889250" y="1771650"/>
          <p14:tracePt t="79791" x="2889250" y="1778000"/>
          <p14:tracePt t="79809" x="2901950" y="1784350"/>
          <p14:tracePt t="79825" x="2901950" y="1797050"/>
          <p14:tracePt t="79841" x="2914650" y="1803400"/>
          <p14:tracePt t="79935" x="2914650" y="1809750"/>
          <p14:tracePt t="79944" x="2914650" y="1816100"/>
          <p14:tracePt t="79973" x="2914650" y="1822450"/>
          <p14:tracePt t="79988" x="2914650" y="1828800"/>
          <p14:tracePt t="79997" x="2914650" y="1835150"/>
          <p14:tracePt t="80026" x="2914650" y="1841500"/>
          <p14:tracePt t="80040" x="2914650" y="1847850"/>
          <p14:tracePt t="80064" x="2914650" y="1854200"/>
          <p14:tracePt t="80070" x="2914650" y="1860550"/>
          <p14:tracePt t="80078" x="2914650" y="1866900"/>
          <p14:tracePt t="80093" x="2914650" y="1879600"/>
          <p14:tracePt t="80107" x="2914650" y="1885950"/>
          <p14:tracePt t="80125" x="2914650" y="1898650"/>
          <p14:tracePt t="80141" x="2914650" y="1917700"/>
          <p14:tracePt t="80159" x="2914650" y="1930400"/>
          <p14:tracePt t="80174" x="2914650" y="1943100"/>
          <p14:tracePt t="80191" x="2908300" y="1968500"/>
          <p14:tracePt t="80207" x="2901950" y="1981200"/>
          <p14:tracePt t="80224" x="2901950" y="1993900"/>
          <p14:tracePt t="80241" x="2901950" y="2012950"/>
          <p14:tracePt t="80257" x="2901950" y="2025650"/>
          <p14:tracePt t="80274" x="2889250" y="2038350"/>
          <p14:tracePt t="80291" x="2882900" y="2044700"/>
          <p14:tracePt t="80308" x="2863850" y="2063750"/>
          <p14:tracePt t="80324" x="2851150" y="2082800"/>
          <p14:tracePt t="80341" x="2838450" y="2089150"/>
          <p14:tracePt t="80358" x="2832100" y="2095500"/>
          <p14:tracePt t="80375" x="2806700" y="2108200"/>
          <p14:tracePt t="80390" x="2774950" y="2127250"/>
          <p14:tracePt t="80407" x="2755900" y="2139950"/>
          <p14:tracePt t="80424" x="2730500" y="2146300"/>
          <p14:tracePt t="80441" x="2705100" y="2146300"/>
          <p14:tracePt t="80457" x="2692400" y="2146300"/>
          <p14:tracePt t="80474" x="2673350" y="2146300"/>
          <p14:tracePt t="80490" x="2654300" y="2146300"/>
          <p14:tracePt t="80508" x="2622550" y="2146300"/>
          <p14:tracePt t="80524" x="2590800" y="2139950"/>
          <p14:tracePt t="80540" x="2559050" y="2133600"/>
          <p14:tracePt t="80557" x="2540000" y="2127250"/>
          <p14:tracePt t="80574" x="2527300" y="2120900"/>
          <p14:tracePt t="80591" x="2508250" y="2108200"/>
          <p14:tracePt t="80607" x="2495550" y="2089150"/>
          <p14:tracePt t="80624" x="2482850" y="2082800"/>
          <p14:tracePt t="80641" x="2476500" y="2070100"/>
          <p14:tracePt t="80657" x="2463800" y="2051050"/>
          <p14:tracePt t="80674" x="2463800" y="2044700"/>
          <p14:tracePt t="80690" x="2463800" y="2032000"/>
          <p14:tracePt t="80707" x="2463800" y="2019300"/>
          <p14:tracePt t="80724" x="2463800" y="1987550"/>
          <p14:tracePt t="80740" x="2470150" y="1962150"/>
          <p14:tracePt t="80757" x="2476500" y="1949450"/>
          <p14:tracePt t="80774" x="2482850" y="1943100"/>
          <p14:tracePt t="80790" x="2489200" y="1930400"/>
          <p14:tracePt t="80807" x="2501900" y="1911350"/>
          <p14:tracePt t="80823" x="2508250" y="1905000"/>
          <p14:tracePt t="80840" x="2520950" y="1898650"/>
          <p14:tracePt t="80857" x="2520950" y="1892300"/>
          <p14:tracePt t="80874" x="2546350" y="1885950"/>
          <p14:tracePt t="80890" x="2578100" y="1873250"/>
          <p14:tracePt t="80906" x="2603500" y="1866900"/>
          <p14:tracePt t="80923" x="2628900" y="1860550"/>
          <p14:tracePt t="80941" x="2692400" y="1860550"/>
          <p14:tracePt t="80956" x="2736850" y="1860550"/>
          <p14:tracePt t="80973" x="2774950" y="1860550"/>
          <p14:tracePt t="80990" x="2819400" y="1860550"/>
          <p14:tracePt t="81006" x="2851150" y="1860550"/>
          <p14:tracePt t="81023" x="2876550" y="1860550"/>
          <p14:tracePt t="81040" x="2889250" y="1860550"/>
          <p14:tracePt t="81056" x="2895600" y="1860550"/>
          <p14:tracePt t="81073" x="2901950" y="1860550"/>
          <p14:tracePt t="82177" x="2901950" y="1854200"/>
          <p14:tracePt t="82185" x="2908300" y="1841500"/>
          <p14:tracePt t="82194" x="2908300" y="1828800"/>
          <p14:tracePt t="82205" x="2908300" y="1822450"/>
          <p14:tracePt t="82222" x="2921000" y="1778000"/>
          <p14:tracePt t="82238" x="2933700" y="1758950"/>
          <p14:tracePt t="82254" x="2940050" y="1746250"/>
          <p14:tracePt t="82270" x="2940050" y="1739900"/>
          <p14:tracePt t="82288" x="2940050" y="1733550"/>
          <p14:tracePt t="82304" x="2940050" y="1727200"/>
          <p14:tracePt t="82321" x="2940050" y="1720850"/>
          <p14:tracePt t="82355" x="2940050" y="1714500"/>
          <p14:tracePt t="82370" x="2940050" y="1708150"/>
          <p14:tracePt t="82387" x="2940050" y="1701800"/>
          <p14:tracePt t="83190" x="2946400" y="1701800"/>
          <p14:tracePt t="83207" x="2952750" y="1701800"/>
          <p14:tracePt t="83228" x="2959100" y="1701800"/>
          <p14:tracePt t="83235" x="2965450" y="1701800"/>
          <p14:tracePt t="83244" x="2971800" y="1701800"/>
          <p14:tracePt t="83257" x="2984500" y="1701800"/>
          <p14:tracePt t="83269" x="2997200" y="1695450"/>
          <p14:tracePt t="83286" x="3079750" y="1631950"/>
          <p14:tracePt t="83302" x="3194050" y="1555750"/>
          <p14:tracePt t="83319" x="3327400" y="1498600"/>
          <p14:tracePt t="83336" x="3422650" y="1460500"/>
          <p14:tracePt t="83353" x="3505200" y="1435100"/>
          <p14:tracePt t="83369" x="3543300" y="1428750"/>
          <p14:tracePt t="83385" x="3587750" y="1422400"/>
          <p14:tracePt t="83402" x="3632200" y="1422400"/>
          <p14:tracePt t="83419" x="3670300" y="1428750"/>
          <p14:tracePt t="83436" x="3746500" y="1441450"/>
          <p14:tracePt t="83452" x="3790950" y="1447800"/>
          <p14:tracePt t="83469" x="3835400" y="1454150"/>
          <p14:tracePt t="83486" x="3892550" y="1454150"/>
          <p14:tracePt t="83502" x="4057650" y="1454150"/>
          <p14:tracePt t="83519" x="4210050" y="1447800"/>
          <p14:tracePt t="83535" x="4318000" y="1441450"/>
          <p14:tracePt t="83552" x="4464050" y="1422400"/>
          <p14:tracePt t="83569" x="4673600" y="1409700"/>
          <p14:tracePt t="83585" x="4724400" y="1409700"/>
          <p14:tracePt t="83602" x="4749800" y="1409700"/>
          <p14:tracePt t="83619" x="4762500" y="1409700"/>
          <p14:tracePt t="83636" x="4768850" y="1409700"/>
          <p14:tracePt t="83652" x="4775200" y="1409700"/>
          <p14:tracePt t="83669" x="4781550" y="14097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274639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Down Syndrome 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980729"/>
            <a:ext cx="7524206" cy="5750997"/>
          </a:xfrm>
        </p:spPr>
        <p:txBody>
          <a:bodyPr>
            <a:normAutofit/>
          </a:bodyPr>
          <a:lstStyle/>
          <a:p>
            <a:r>
              <a:rPr lang="en-AU" dirty="0"/>
              <a:t>Trisomy 21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Aneuploidy</a:t>
            </a:r>
            <a:endParaRPr lang="en-AU" dirty="0"/>
          </a:p>
          <a:p>
            <a:pPr lvl="1"/>
            <a:r>
              <a:rPr lang="en-AU" dirty="0"/>
              <a:t>3 copies of Chromosome 21, rather than only 2. </a:t>
            </a:r>
          </a:p>
          <a:p>
            <a:pPr lvl="1"/>
            <a:r>
              <a:rPr lang="en-AU" dirty="0"/>
              <a:t>Due to non-disjunction during meiosis</a:t>
            </a:r>
          </a:p>
          <a:p>
            <a:pPr marL="514350" indent="-457200"/>
            <a:r>
              <a:rPr lang="en-AU" dirty="0" smtClean="0"/>
              <a:t>Some features </a:t>
            </a:r>
            <a:r>
              <a:rPr lang="en-AU" dirty="0"/>
              <a:t>can also occur with partial trisomy:</a:t>
            </a:r>
          </a:p>
          <a:p>
            <a:pPr marL="914400" lvl="1" indent="-457200"/>
            <a:r>
              <a:rPr lang="en-AU" dirty="0"/>
              <a:t>Extra copy of some of chromo 21 gets translocated</a:t>
            </a:r>
            <a:r>
              <a:rPr lang="en-AU" dirty="0" smtClean="0"/>
              <a:t>.</a:t>
            </a:r>
          </a:p>
          <a:p>
            <a:pPr marL="457200" indent="-457200"/>
            <a:r>
              <a:rPr lang="en-AU" dirty="0" smtClean="0"/>
              <a:t>Features:</a:t>
            </a:r>
          </a:p>
          <a:p>
            <a:pPr marL="914400" lvl="1" indent="-457200"/>
            <a:r>
              <a:rPr lang="en-AU" dirty="0" smtClean="0"/>
              <a:t>Characteristic facial features</a:t>
            </a:r>
          </a:p>
          <a:p>
            <a:pPr marL="914400" lvl="1" indent="-457200"/>
            <a:r>
              <a:rPr lang="en-AU" dirty="0" smtClean="0"/>
              <a:t>Low muscle tone</a:t>
            </a:r>
          </a:p>
          <a:p>
            <a:pPr marL="914400" lvl="1" indent="-457200"/>
            <a:r>
              <a:rPr lang="en-AU" dirty="0" smtClean="0"/>
              <a:t>Intellectual disability (not in every case)</a:t>
            </a:r>
          </a:p>
          <a:p>
            <a:pPr marL="914400" lvl="1" indent="-457200"/>
            <a:r>
              <a:rPr lang="en-AU" dirty="0" smtClean="0"/>
              <a:t>Heart defects (in some cases)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67" y="579863"/>
            <a:ext cx="3086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842" y="3890962"/>
            <a:ext cx="2295525" cy="2733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5500" y="6515100"/>
            <a:ext cx="50165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causes and features of Down Syndrome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94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47"/>
    </mc:Choice>
    <mc:Fallback xmlns="">
      <p:transition spd="slow" advTm="742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066" x="4762500" y="1384300"/>
          <p14:tracePt t="15074" x="4724400" y="1352550"/>
          <p14:tracePt t="15082" x="4699000" y="1327150"/>
          <p14:tracePt t="15089" x="4667250" y="1308100"/>
          <p14:tracePt t="15106" x="4603750" y="1263650"/>
          <p14:tracePt t="15122" x="4489450" y="1225550"/>
          <p14:tracePt t="15139" x="4318000" y="1162050"/>
          <p14:tracePt t="15155" x="3981450" y="1085850"/>
          <p14:tracePt t="15172" x="3702050" y="1016000"/>
          <p14:tracePt t="15189" x="3486150" y="952500"/>
          <p14:tracePt t="15205" x="3302000" y="901700"/>
          <p14:tracePt t="15222" x="3079750" y="831850"/>
          <p14:tracePt t="15239" x="2952750" y="812800"/>
          <p14:tracePt t="15255" x="2800350" y="812800"/>
          <p14:tracePt t="15272" x="2654300" y="831850"/>
          <p14:tracePt t="15289" x="2463800" y="901700"/>
          <p14:tracePt t="15305" x="2311400" y="971550"/>
          <p14:tracePt t="15322" x="2133600" y="1028700"/>
          <p14:tracePt t="15338" x="1987550" y="1079500"/>
          <p14:tracePt t="15356" x="1803400" y="1143000"/>
          <p14:tracePt t="15372" x="1682750" y="1181100"/>
          <p14:tracePt t="15389" x="1600200" y="1206500"/>
          <p14:tracePt t="15405" x="1549400" y="1219200"/>
          <p14:tracePt t="15422" x="1530350" y="1231900"/>
          <p14:tracePt t="15438" x="1504950" y="1238250"/>
          <p14:tracePt t="15455" x="1498600" y="1244600"/>
          <p14:tracePt t="15472" x="1485900" y="1244600"/>
          <p14:tracePt t="15505" x="1473200" y="1250950"/>
          <p14:tracePt t="15522" x="1473200" y="1257300"/>
          <p14:tracePt t="15538" x="1460500" y="1257300"/>
          <p14:tracePt t="15555" x="1454150" y="1257300"/>
          <p14:tracePt t="15572" x="1447800" y="1257300"/>
          <p14:tracePt t="15588" x="1441450" y="1257300"/>
          <p14:tracePt t="15685" x="1441450" y="1263650"/>
          <p14:tracePt t="15692" x="1441450" y="1270000"/>
          <p14:tracePt t="15708" x="1441450" y="1282700"/>
          <p14:tracePt t="15722" x="1441450" y="1295400"/>
          <p14:tracePt t="15739" x="1447800" y="1320800"/>
          <p14:tracePt t="15755" x="1454150" y="1333500"/>
          <p14:tracePt t="15759" x="1454150" y="1339850"/>
          <p14:tracePt t="15774" x="1466850" y="1358900"/>
          <p14:tracePt t="15788" x="1466850" y="1365250"/>
          <p14:tracePt t="15805" x="1466850" y="1371600"/>
          <p14:tracePt t="15822" x="1466850" y="1377950"/>
          <p14:tracePt t="15838" x="1466850" y="1384300"/>
          <p14:tracePt t="15856" x="1466850" y="1397000"/>
          <p14:tracePt t="15895" x="1466850" y="1403350"/>
          <p14:tracePt t="15905" x="1473200" y="1409700"/>
          <p14:tracePt t="15922" x="1479550" y="1416050"/>
          <p14:tracePt t="15937" x="1485900" y="1422400"/>
          <p14:tracePt t="15954" x="1492250" y="1428750"/>
          <p14:tracePt t="15971" x="1492250" y="1435100"/>
          <p14:tracePt t="15988" x="1492250" y="1441450"/>
          <p14:tracePt t="16004" x="1492250" y="1447800"/>
          <p14:tracePt t="16059" x="1492250" y="1454150"/>
          <p14:tracePt t="16623" x="1498600" y="1460500"/>
          <p14:tracePt t="16631" x="1517650" y="1485900"/>
          <p14:tracePt t="16640" x="1543050" y="1524000"/>
          <p14:tracePt t="16654" x="1593850" y="1612900"/>
          <p14:tracePt t="16670" x="1651000" y="1708150"/>
          <p14:tracePt t="16690" x="1720850" y="1797050"/>
          <p14:tracePt t="16705" x="1784350" y="1873250"/>
          <p14:tracePt t="16720" x="1860550" y="1993900"/>
          <p14:tracePt t="16737" x="1930400" y="2114550"/>
          <p14:tracePt t="16754" x="1993900" y="2241550"/>
          <p14:tracePt t="16760" x="2012950" y="2286000"/>
          <p14:tracePt t="16772" x="2038350" y="2343150"/>
          <p14:tracePt t="16787" x="2070100" y="2393950"/>
          <p14:tracePt t="16803" x="2114550" y="2476500"/>
          <p14:tracePt t="16820" x="2159000" y="2578100"/>
          <p14:tracePt t="16837" x="2209800" y="2692400"/>
          <p14:tracePt t="16853" x="2266950" y="2806700"/>
          <p14:tracePt t="16870" x="2311400" y="2870200"/>
          <p14:tracePt t="16887" x="2349500" y="2959100"/>
          <p14:tracePt t="16903" x="2381250" y="3073400"/>
          <p14:tracePt t="16920" x="2400300" y="3187700"/>
          <p14:tracePt t="16936" x="2413000" y="3244850"/>
          <p14:tracePt t="16953" x="2413000" y="3289300"/>
          <p14:tracePt t="16970" x="2413000" y="3346450"/>
          <p14:tracePt t="16987" x="2413000" y="3441700"/>
          <p14:tracePt t="17003" x="2413000" y="3505200"/>
          <p14:tracePt t="17020" x="2413000" y="3543300"/>
          <p14:tracePt t="17037" x="2413000" y="3568700"/>
          <p14:tracePt t="17316" x="2438400" y="3619500"/>
          <p14:tracePt t="17323" x="2463800" y="3670300"/>
          <p14:tracePt t="17336" x="2495550" y="3721100"/>
          <p14:tracePt t="17353" x="2571750" y="3841750"/>
          <p14:tracePt t="17370" x="2654300" y="4000500"/>
          <p14:tracePt t="17386" x="2768600" y="4216400"/>
          <p14:tracePt t="17403" x="2857500" y="4356100"/>
          <p14:tracePt t="17420" x="3105150" y="4718050"/>
          <p14:tracePt t="17436" x="3244850" y="4927600"/>
          <p14:tracePt t="17453" x="3346450" y="5048250"/>
          <p14:tracePt t="17470" x="3448050" y="5175250"/>
          <p14:tracePt t="17487" x="3619500" y="5391150"/>
          <p14:tracePt t="17503" x="3740150" y="5524500"/>
          <p14:tracePt t="17519" x="3829050" y="5613400"/>
          <p14:tracePt t="17536" x="3924300" y="5715000"/>
          <p14:tracePt t="17554" x="4057650" y="5892800"/>
          <p14:tracePt t="17570" x="4140200" y="6000750"/>
          <p14:tracePt t="17586" x="4197350" y="6076950"/>
          <p14:tracePt t="17602" x="4248150" y="6134100"/>
          <p14:tracePt t="17619" x="4286250" y="6178550"/>
          <p14:tracePt t="17636" x="4330700" y="6235700"/>
          <p14:tracePt t="17652" x="4349750" y="6267450"/>
          <p14:tracePt t="17669" x="4362450" y="6299200"/>
          <p14:tracePt t="17686" x="4375150" y="6318250"/>
          <p14:tracePt t="17703" x="4394200" y="6356350"/>
          <p14:tracePt t="17719" x="4400550" y="6381750"/>
          <p14:tracePt t="17736" x="4406900" y="6400800"/>
          <p14:tracePt t="17752" x="4406900" y="6413500"/>
          <p14:tracePt t="17757" x="4406900" y="6419850"/>
          <p14:tracePt t="17770" x="4406900" y="6426200"/>
          <p14:tracePt t="17786" x="4406900" y="6432550"/>
          <p14:tracePt t="17802" x="4406900" y="6438900"/>
          <p14:tracePt t="17824" x="4406900" y="6445250"/>
          <p14:tracePt t="17836" x="4406900" y="6451600"/>
          <p14:tracePt t="17853" x="4406900" y="6457950"/>
          <p14:tracePt t="17869" x="4406900" y="6464300"/>
          <p14:tracePt t="17885" x="4406900" y="6470650"/>
          <p14:tracePt t="17949" x="4406900" y="6477000"/>
          <p14:tracePt t="17956" x="4394200" y="6477000"/>
          <p14:tracePt t="17968" x="4394200" y="6483350"/>
          <p14:tracePt t="17986" x="4362450" y="6483350"/>
          <p14:tracePt t="18002" x="4349750" y="6483350"/>
          <p14:tracePt t="18019" x="4337050" y="6483350"/>
          <p14:tracePt t="18035" x="4318000" y="6483350"/>
          <p14:tracePt t="18053" x="4286250" y="6483350"/>
          <p14:tracePt t="18068" x="4267200" y="6483350"/>
          <p14:tracePt t="18085" x="4248150" y="6470650"/>
          <p14:tracePt t="18102" x="4222750" y="6470650"/>
          <p14:tracePt t="18120" x="4197350" y="6464300"/>
          <p14:tracePt t="18135" x="4184650" y="6451600"/>
          <p14:tracePt t="18152" x="4165600" y="6445250"/>
          <p14:tracePt t="18168" x="4140200" y="6432550"/>
          <p14:tracePt t="18185" x="4108450" y="6413500"/>
          <p14:tracePt t="18202" x="4064000" y="6381750"/>
          <p14:tracePt t="18218" x="4051300" y="6375400"/>
          <p14:tracePt t="18235" x="4038600" y="6362700"/>
          <p14:tracePt t="18252" x="4019550" y="6356350"/>
          <p14:tracePt t="18269" x="4000500" y="6337300"/>
          <p14:tracePt t="18285" x="3994150" y="6324600"/>
          <p14:tracePt t="18301" x="3975100" y="6305550"/>
          <p14:tracePt t="18318" x="3956050" y="6273800"/>
          <p14:tracePt t="18336" x="3937000" y="6223000"/>
          <p14:tracePt t="18351" x="3937000" y="6172200"/>
          <p14:tracePt t="18368" x="3937000" y="6108700"/>
          <p14:tracePt t="18385" x="3943350" y="6051550"/>
          <p14:tracePt t="18402" x="3956050" y="6000750"/>
          <p14:tracePt t="18418" x="3975100" y="5949950"/>
          <p14:tracePt t="18435" x="3987800" y="5924550"/>
          <p14:tracePt t="18451" x="3994150" y="5918200"/>
          <p14:tracePt t="18468" x="4000500" y="5911850"/>
          <p14:tracePt t="18485" x="4006850" y="5899150"/>
          <p14:tracePt t="18501" x="4006850" y="5892800"/>
          <p14:tracePt t="18518" x="4013200" y="5892800"/>
          <p14:tracePt t="18535" x="4025900" y="5880100"/>
          <p14:tracePt t="18552" x="4070350" y="5867400"/>
          <p14:tracePt t="18568" x="4102100" y="5867400"/>
          <p14:tracePt t="18584" x="4146550" y="5867400"/>
          <p14:tracePt t="18601" x="4191000" y="5873750"/>
          <p14:tracePt t="18619" x="4254500" y="5886450"/>
          <p14:tracePt t="18634" x="4267200" y="5899150"/>
          <p14:tracePt t="18651" x="4279900" y="5899150"/>
          <p14:tracePt t="18668" x="4286250" y="5899150"/>
          <p14:tracePt t="18685" x="4292600" y="5899150"/>
          <p14:tracePt t="18701" x="4298950" y="5899150"/>
          <p14:tracePt t="18791" x="4298950" y="5892800"/>
          <p14:tracePt t="18798" x="4298950" y="5886450"/>
          <p14:tracePt t="18807" x="4292600" y="5861050"/>
          <p14:tracePt t="18817" x="4279900" y="5816600"/>
          <p14:tracePt t="18835" x="4184650" y="5530850"/>
          <p14:tracePt t="18851" x="4102100" y="5327650"/>
          <p14:tracePt t="18867" x="3924300" y="4940300"/>
          <p14:tracePt t="18884" x="3797300" y="4737100"/>
          <p14:tracePt t="18902" x="3606800" y="4406900"/>
          <p14:tracePt t="18917" x="3460750" y="4165600"/>
          <p14:tracePt t="18934" x="3308350" y="4025900"/>
          <p14:tracePt t="18951" x="3098800" y="3835400"/>
          <p14:tracePt t="18968" x="2933700" y="3670300"/>
          <p14:tracePt t="18984" x="2794000" y="3524250"/>
          <p14:tracePt t="19000" x="2686050" y="3448050"/>
          <p14:tracePt t="19018" x="2559050" y="3371850"/>
          <p14:tracePt t="19034" x="2438400" y="3295650"/>
          <p14:tracePt t="19051" x="2241550" y="3162300"/>
          <p14:tracePt t="19067" x="2114550" y="3079750"/>
          <p14:tracePt t="19084" x="2025650" y="3016250"/>
          <p14:tracePt t="19100" x="1981200" y="2978150"/>
          <p14:tracePt t="19118" x="1943100" y="2940050"/>
          <p14:tracePt t="19134" x="1930400" y="2927350"/>
          <p14:tracePt t="19150" x="1924050" y="2908300"/>
          <p14:tracePt t="19167" x="1911350" y="2901950"/>
          <p14:tracePt t="19185" x="1905000" y="2876550"/>
          <p14:tracePt t="19200" x="1898650" y="2857500"/>
          <p14:tracePt t="19217" x="1879600" y="2819400"/>
          <p14:tracePt t="19233" x="1860550" y="2768600"/>
          <p14:tracePt t="19250" x="1828800" y="2717800"/>
          <p14:tracePt t="19256" x="1816100" y="2692400"/>
          <p14:tracePt t="19267" x="1771650" y="2635250"/>
          <p14:tracePt t="19283" x="1739900" y="2590800"/>
          <p14:tracePt t="19300" x="1695450" y="2540000"/>
          <p14:tracePt t="19317" x="1638300" y="2501900"/>
          <p14:tracePt t="19334" x="1543050" y="2432050"/>
          <p14:tracePt t="19350" x="1485900" y="2374900"/>
          <p14:tracePt t="19366" x="1428750" y="2292350"/>
          <p14:tracePt t="19384" x="1371600" y="2222500"/>
          <p14:tracePt t="19401" x="1314450" y="2101850"/>
          <p14:tracePt t="19417" x="1276350" y="2044700"/>
          <p14:tracePt t="19433" x="1250950" y="2006600"/>
          <p14:tracePt t="19450" x="1238250" y="1968500"/>
          <p14:tracePt t="19467" x="1225550" y="1905000"/>
          <p14:tracePt t="19483" x="1225550" y="1860550"/>
          <p14:tracePt t="19500" x="1231900" y="1828800"/>
          <p14:tracePt t="19516" x="1238250" y="1797050"/>
          <p14:tracePt t="19533" x="1244600" y="1771650"/>
          <p14:tracePt t="19550" x="1250950" y="1746250"/>
          <p14:tracePt t="19567" x="1263650" y="1739900"/>
          <p14:tracePt t="19583" x="1270000" y="1720850"/>
          <p14:tracePt t="19600" x="1282700" y="1708150"/>
          <p14:tracePt t="19617" x="1301750" y="1689100"/>
          <p14:tracePt t="19633" x="1314450" y="1676400"/>
          <p14:tracePt t="19650" x="1333500" y="1663700"/>
          <p14:tracePt t="19666" x="1352550" y="1644650"/>
          <p14:tracePt t="19683" x="1377950" y="1638300"/>
          <p14:tracePt t="19699" x="1409700" y="1612900"/>
          <p14:tracePt t="19716" x="1428750" y="1593850"/>
          <p14:tracePt t="19733" x="1441450" y="1587500"/>
          <p14:tracePt t="19750" x="1454150" y="1581150"/>
          <p14:tracePt t="19754" x="1466850" y="1574800"/>
          <p14:tracePt t="19766" x="1498600" y="1574800"/>
          <p14:tracePt t="19783" x="1536700" y="1568450"/>
          <p14:tracePt t="19799" x="1568450" y="1568450"/>
          <p14:tracePt t="19816" x="1593850" y="1568450"/>
          <p14:tracePt t="19833" x="1619250" y="1568450"/>
          <p14:tracePt t="19849" x="1631950" y="1568450"/>
          <p14:tracePt t="19866" x="1638300" y="1568450"/>
          <p14:tracePt t="19883" x="1657350" y="1568450"/>
          <p14:tracePt t="19900" x="1676400" y="1568450"/>
          <p14:tracePt t="19916" x="1689100" y="1574800"/>
          <p14:tracePt t="19932" x="1708150" y="1581150"/>
          <p14:tracePt t="19949" x="1727200" y="1587500"/>
          <p14:tracePt t="19967" x="1765300" y="1600200"/>
          <p14:tracePt t="19982" x="1797050" y="1606550"/>
          <p14:tracePt t="19999" x="1816100" y="1612900"/>
          <p14:tracePt t="20016" x="1828800" y="1612900"/>
          <p14:tracePt t="20034" x="1847850" y="1612900"/>
          <p14:tracePt t="20050" x="1854200" y="1612900"/>
          <p14:tracePt t="20066" x="1860550" y="1612900"/>
          <p14:tracePt t="20082" x="1866900" y="1612900"/>
          <p14:tracePt t="21055" x="1873250" y="1612900"/>
          <p14:tracePt t="21062" x="1879600" y="1619250"/>
          <p14:tracePt t="21071" x="1879600" y="1631950"/>
          <p14:tracePt t="21081" x="1892300" y="1638300"/>
          <p14:tracePt t="21098" x="1905000" y="1651000"/>
          <p14:tracePt t="21114" x="1943100" y="1695450"/>
          <p14:tracePt t="21131" x="1968500" y="1727200"/>
          <p14:tracePt t="21148" x="1981200" y="1746250"/>
          <p14:tracePt t="21164" x="1993900" y="1765300"/>
          <p14:tracePt t="21181" x="2000250" y="1771650"/>
          <p14:tracePt t="21197" x="2000250" y="1778000"/>
          <p14:tracePt t="21214" x="2012950" y="1778000"/>
          <p14:tracePt t="21231" x="2012950" y="1771650"/>
          <p14:tracePt t="21248" x="2032000" y="1739900"/>
          <p14:tracePt t="21264" x="2044700" y="1714500"/>
          <p14:tracePt t="21280" x="2063750" y="1676400"/>
          <p14:tracePt t="21298" x="2076450" y="1657350"/>
          <p14:tracePt t="21315" x="2101850" y="1625600"/>
          <p14:tracePt t="21330" x="2120900" y="1600200"/>
          <p14:tracePt t="21347" x="2159000" y="1574800"/>
          <p14:tracePt t="21364" x="2184400" y="1562100"/>
          <p14:tracePt t="21380" x="2216150" y="1549400"/>
          <p14:tracePt t="21397" x="2254250" y="1536700"/>
          <p14:tracePt t="21414" x="2273300" y="1530350"/>
          <p14:tracePt t="21430" x="2305050" y="1530350"/>
          <p14:tracePt t="21447" x="2324100" y="1530350"/>
          <p14:tracePt t="21464" x="2355850" y="1530350"/>
          <p14:tracePt t="21480" x="2362200" y="1530350"/>
          <p14:tracePt t="21497" x="2368550" y="1530350"/>
          <p14:tracePt t="21514" x="2374900" y="1530350"/>
          <p14:tracePt t="21530" x="2381250" y="1530350"/>
          <p14:tracePt t="21732" x="2425700" y="1587500"/>
          <p14:tracePt t="21740" x="2482850" y="1676400"/>
          <p14:tracePt t="21749" x="2584450" y="1873250"/>
          <p14:tracePt t="21763" x="2774950" y="2279650"/>
          <p14:tracePt t="21780" x="2971800" y="2635250"/>
          <p14:tracePt t="21797" x="3194050" y="3149600"/>
          <p14:tracePt t="21814" x="3460750" y="3879850"/>
          <p14:tracePt t="21830" x="3613150" y="4298950"/>
          <p14:tracePt t="21846" x="3771900" y="4826000"/>
          <p14:tracePt t="21863" x="3879850" y="5168900"/>
          <p14:tracePt t="21880" x="3987800" y="5676900"/>
          <p14:tracePt t="21897" x="4070350" y="6064250"/>
          <p14:tracePt t="21913" x="4102100" y="6305550"/>
          <p14:tracePt t="21930" x="4114800" y="6413500"/>
          <p14:tracePt t="21947" x="4121150" y="6521450"/>
          <p14:tracePt t="21963" x="4121150" y="6610350"/>
          <p14:tracePt t="21979" x="4121150" y="6692900"/>
          <p14:tracePt t="21996" x="4121150" y="6769100"/>
          <p14:tracePt t="22013" x="4121150" y="6826250"/>
          <p14:tracePt t="22031" x="4133850" y="6851650"/>
          <p14:tracePt t="22046" x="4140200" y="6851650"/>
          <p14:tracePt t="22063" x="4159250" y="6851650"/>
          <p14:tracePt t="22079" x="4171950" y="6851650"/>
          <p14:tracePt t="22097" x="4197350" y="6851650"/>
          <p14:tracePt t="22113" x="4216400" y="6851650"/>
          <p14:tracePt t="22129" x="4222750" y="6851650"/>
          <p14:tracePt t="22146" x="4235450" y="6851650"/>
          <p14:tracePt t="22165" x="4248150" y="6851650"/>
          <p14:tracePt t="22285" x="4254500" y="6851650"/>
          <p14:tracePt t="22300" x="4260850" y="6851650"/>
          <p14:tracePt t="22306" x="4267200" y="6851650"/>
          <p14:tracePt t="22315" x="4273550" y="6851650"/>
          <p14:tracePt t="22329" x="4298950" y="6826250"/>
          <p14:tracePt t="22346" x="4343400" y="6750050"/>
          <p14:tracePt t="22362" x="4381500" y="6680200"/>
          <p14:tracePt t="22380" x="4413250" y="6578600"/>
          <p14:tracePt t="22396" x="4425950" y="6546850"/>
          <p14:tracePt t="22412" x="4432300" y="6527800"/>
          <p14:tracePt t="22429" x="4438650" y="6515100"/>
          <p14:tracePt t="22447" x="4445000" y="6502400"/>
          <p14:tracePt t="22462" x="4445000" y="6496050"/>
          <p14:tracePt t="22479" x="4451350" y="6489700"/>
          <p14:tracePt t="22495" x="4451350" y="6483350"/>
          <p14:tracePt t="22513" x="4451350" y="6477000"/>
          <p14:tracePt t="22529" x="4451350" y="6470650"/>
          <p14:tracePt t="22545" x="4451350" y="6451600"/>
          <p14:tracePt t="22562" x="4445000" y="6426200"/>
          <p14:tracePt t="22579" x="4425950" y="6388100"/>
          <p14:tracePt t="22596" x="4400550" y="6337300"/>
          <p14:tracePt t="22612" x="4387850" y="6311900"/>
          <p14:tracePt t="22629" x="4381500" y="6299200"/>
          <p14:tracePt t="22646" x="4375150" y="6292850"/>
          <p14:tracePt t="22663" x="4375150" y="6286500"/>
          <p14:tracePt t="22760" x="4368800" y="6286500"/>
          <p14:tracePt t="22784" x="4362450" y="6286500"/>
          <p14:tracePt t="22791" x="4356100" y="6286500"/>
          <p14:tracePt t="22799" x="4356100" y="6292850"/>
          <p14:tracePt t="22814" x="4349750" y="6292850"/>
          <p14:tracePt t="22828" x="4343400" y="6305550"/>
          <p14:tracePt t="22845" x="4337050" y="6311900"/>
          <p14:tracePt t="22862" x="4330700" y="6311900"/>
          <p14:tracePt t="22879" x="4324350" y="6324600"/>
          <p14:tracePt t="22895" x="4318000" y="6330950"/>
          <p14:tracePt t="22911" x="4311650" y="6337300"/>
          <p14:tracePt t="22928" x="4311650" y="6350000"/>
          <p14:tracePt t="22946" x="4298950" y="6369050"/>
          <p14:tracePt t="22961" x="4292600" y="6375400"/>
          <p14:tracePt t="22978" x="4286250" y="6388100"/>
          <p14:tracePt t="22995" x="4279900" y="6394450"/>
          <p14:tracePt t="23012" x="4273550" y="6400800"/>
          <p14:tracePt t="23028" x="4260850" y="6413500"/>
          <p14:tracePt t="23061" x="4260850" y="6419850"/>
          <p14:tracePt t="25963" x="4254500" y="6419850"/>
          <p14:tracePt t="25985" x="4248150" y="6419850"/>
          <p14:tracePt t="26009" x="4241800" y="6419850"/>
          <p14:tracePt t="26016" x="4235450" y="6419850"/>
          <p14:tracePt t="26031" x="4229100" y="6419850"/>
          <p14:tracePt t="26053" x="4222750" y="6426200"/>
          <p14:tracePt t="26060" x="4216400" y="6426200"/>
          <p14:tracePt t="26082" x="4210050" y="6426200"/>
          <p14:tracePt t="26098" x="4203700" y="6426200"/>
          <p14:tracePt t="26113" x="4197350" y="6426200"/>
          <p14:tracePt t="26335" x="4178300" y="6426200"/>
          <p14:tracePt t="26343" x="4152900" y="6426200"/>
          <p14:tracePt t="26357" x="4102100" y="6394450"/>
          <p14:tracePt t="26373" x="4064000" y="6369050"/>
          <p14:tracePt t="26390" x="4032250" y="6337300"/>
          <p14:tracePt t="26407" x="4013200" y="6324600"/>
          <p14:tracePt t="26424" x="4000500" y="6305550"/>
          <p14:tracePt t="26440" x="3987800" y="6292850"/>
          <p14:tracePt t="26456" x="3981450" y="6242050"/>
          <p14:tracePt t="26473" x="3981450" y="6184900"/>
          <p14:tracePt t="26491" x="3987800" y="6115050"/>
          <p14:tracePt t="26506" x="4000500" y="6083300"/>
          <p14:tracePt t="26523" x="4019550" y="6057900"/>
          <p14:tracePt t="26540" x="4025900" y="6019800"/>
          <p14:tracePt t="26556" x="4038600" y="6000750"/>
          <p14:tracePt t="26573" x="4051300" y="5981700"/>
          <p14:tracePt t="26590" x="4051300" y="5969000"/>
          <p14:tracePt t="26606" x="4057650" y="5962650"/>
          <p14:tracePt t="26623" x="4057650" y="5956300"/>
          <p14:tracePt t="26642" x="4064000" y="5943600"/>
          <p14:tracePt t="26656" x="4076700" y="5924550"/>
          <p14:tracePt t="26673" x="4095750" y="5899150"/>
          <p14:tracePt t="26690" x="4121150" y="5873750"/>
          <p14:tracePt t="26707" x="4146550" y="5848350"/>
          <p14:tracePt t="26723" x="4165600" y="5829300"/>
          <p14:tracePt t="26740" x="4191000" y="5822950"/>
          <p14:tracePt t="26756" x="4197350" y="5810250"/>
          <p14:tracePt t="26761" x="4210050" y="5803900"/>
          <p14:tracePt t="26773" x="4216400" y="5803900"/>
          <p14:tracePt t="26790" x="4222750" y="5791200"/>
          <p14:tracePt t="26806" x="4229100" y="5791200"/>
          <p14:tracePt t="26822" x="4254500" y="5791200"/>
          <p14:tracePt t="26840" x="4298950" y="5810250"/>
          <p14:tracePt t="26856" x="4318000" y="5816600"/>
          <p14:tracePt t="26872" x="4337050" y="5829300"/>
          <p14:tracePt t="26889" x="4362450" y="5854700"/>
          <p14:tracePt t="26906" x="4368800" y="5867400"/>
          <p14:tracePt t="26923" x="4381500" y="5880100"/>
          <p14:tracePt t="26939" x="4381500" y="5886450"/>
          <p14:tracePt t="26956" x="4387850" y="5892800"/>
          <p14:tracePt t="26972" x="4394200" y="5905500"/>
          <p14:tracePt t="26990" x="4406900" y="5930900"/>
          <p14:tracePt t="27006" x="4413250" y="5943600"/>
          <p14:tracePt t="27022" x="4413250" y="5956300"/>
          <p14:tracePt t="27039" x="4413250" y="5969000"/>
          <p14:tracePt t="27056" x="4425950" y="5981700"/>
          <p14:tracePt t="27072" x="4432300" y="6000750"/>
          <p14:tracePt t="27089" x="4432300" y="6013450"/>
          <p14:tracePt t="27105" x="4432300" y="6032500"/>
          <p14:tracePt t="27122" x="4432300" y="6057900"/>
          <p14:tracePt t="27140" x="4432300" y="6102350"/>
          <p14:tracePt t="27155" x="4432300" y="6121400"/>
          <p14:tracePt t="27172" x="4432300" y="6140450"/>
          <p14:tracePt t="27189" x="4419600" y="6165850"/>
          <p14:tracePt t="27206" x="4406900" y="6197600"/>
          <p14:tracePt t="27222" x="4394200" y="6229350"/>
          <p14:tracePt t="27238" x="4381500" y="6254750"/>
          <p14:tracePt t="27255" x="4368800" y="6273800"/>
          <p14:tracePt t="27261" x="4362450" y="6280150"/>
          <p14:tracePt t="27275" x="4356100" y="6292850"/>
          <p14:tracePt t="27288" x="4349750" y="6299200"/>
          <p14:tracePt t="27305" x="4337050" y="6311900"/>
          <p14:tracePt t="27322" x="4324350" y="6318250"/>
          <p14:tracePt t="27338" x="4305300" y="6324600"/>
          <p14:tracePt t="27355" x="4260850" y="6337300"/>
          <p14:tracePt t="27372" x="4222750" y="6343650"/>
          <p14:tracePt t="27388" x="4178300" y="6343650"/>
          <p14:tracePt t="27405" x="4146550" y="6343650"/>
          <p14:tracePt t="27422" x="4102100" y="6337300"/>
          <p14:tracePt t="27439" x="4064000" y="6330950"/>
          <p14:tracePt t="27455" x="4032250" y="6324600"/>
          <p14:tracePt t="27472" x="4006850" y="6311900"/>
          <p14:tracePt t="27490" x="3975100" y="6286500"/>
          <p14:tracePt t="27505" x="3962400" y="6286500"/>
          <p14:tracePt t="27521" x="3956050" y="6273800"/>
          <p14:tracePt t="27538" x="3949700" y="6261100"/>
          <p14:tracePt t="27555" x="3937000" y="6216650"/>
          <p14:tracePt t="27572" x="3937000" y="6127750"/>
          <p14:tracePt t="27588" x="3943350" y="6083300"/>
          <p14:tracePt t="27605" x="3956050" y="6045200"/>
          <p14:tracePt t="27621" x="3956050" y="6013450"/>
          <p14:tracePt t="27638" x="3968750" y="5981700"/>
          <p14:tracePt t="27655" x="3975100" y="5949950"/>
          <p14:tracePt t="27671" x="3987800" y="5918200"/>
          <p14:tracePt t="27688" x="4013200" y="5867400"/>
          <p14:tracePt t="27706" x="4051300" y="5778500"/>
          <p14:tracePt t="27721" x="4076700" y="5740400"/>
          <p14:tracePt t="27738" x="4089400" y="5715000"/>
          <p14:tracePt t="27755" x="4108450" y="5695950"/>
          <p14:tracePt t="27760" x="4108450" y="5689600"/>
          <p14:tracePt t="27773" x="4127500" y="5676900"/>
          <p14:tracePt t="27788" x="4140200" y="5664200"/>
          <p14:tracePt t="27805" x="4146550" y="5664200"/>
          <p14:tracePt t="27821" x="4152900" y="5657850"/>
          <p14:tracePt t="27838" x="4159250" y="5651500"/>
          <p14:tracePt t="27854" x="4165600" y="5651500"/>
          <p14:tracePt t="27871" x="4178300" y="5651500"/>
          <p14:tracePt t="27888" x="4210050" y="5651500"/>
          <p14:tracePt t="27904" x="4241800" y="5676900"/>
          <p14:tracePt t="27921" x="4305300" y="5734050"/>
          <p14:tracePt t="27938" x="4343400" y="5797550"/>
          <p14:tracePt t="27954" x="4381500" y="5854700"/>
          <p14:tracePt t="27971" x="4394200" y="5886450"/>
          <p14:tracePt t="27988" x="4419600" y="5918200"/>
          <p14:tracePt t="28004" x="4425950" y="5943600"/>
          <p14:tracePt t="28021" x="4438650" y="5969000"/>
          <p14:tracePt t="28037" x="4438650" y="6007100"/>
          <p14:tracePt t="28055" x="4438650" y="6057900"/>
          <p14:tracePt t="28071" x="4425950" y="6159500"/>
          <p14:tracePt t="28088" x="4413250" y="6223000"/>
          <p14:tracePt t="28104" x="4394200" y="6261100"/>
          <p14:tracePt t="28121" x="4375150" y="6292850"/>
          <p14:tracePt t="28138" x="4356100" y="6324600"/>
          <p14:tracePt t="28154" x="4330700" y="6343650"/>
          <p14:tracePt t="28171" x="4298950" y="6369050"/>
          <p14:tracePt t="28187" x="4260850" y="6381750"/>
          <p14:tracePt t="28205" x="4203700" y="6400800"/>
          <p14:tracePt t="28221" x="4171950" y="6407150"/>
          <p14:tracePt t="28237" x="4127500" y="6413500"/>
          <p14:tracePt t="28254" x="4102100" y="6419850"/>
          <p14:tracePt t="28260" x="4083050" y="6419850"/>
          <p14:tracePt t="28272" x="4057650" y="6419850"/>
          <p14:tracePt t="28287" x="4032250" y="6419850"/>
          <p14:tracePt t="28304" x="4006850" y="6419850"/>
          <p14:tracePt t="28320" x="3994150" y="6419850"/>
          <p14:tracePt t="28338" x="3987800" y="6419850"/>
          <p14:tracePt t="28354" x="3975100" y="6419850"/>
          <p14:tracePt t="28370" x="3962400" y="6407150"/>
          <p14:tracePt t="28387" x="3943350" y="6369050"/>
          <p14:tracePt t="28404" x="3930650" y="6299200"/>
          <p14:tracePt t="28421" x="3905250" y="6165850"/>
          <p14:tracePt t="28437" x="3898900" y="6121400"/>
          <p14:tracePt t="28454" x="3898900" y="6083300"/>
          <p14:tracePt t="28470" x="3898900" y="6057900"/>
          <p14:tracePt t="28487" x="3917950" y="5988050"/>
          <p14:tracePt t="28504" x="3949700" y="5899150"/>
          <p14:tracePt t="28520" x="3981450" y="5803900"/>
          <p14:tracePt t="28537" x="4006850" y="5727700"/>
          <p14:tracePt t="28554" x="4032250" y="5670550"/>
          <p14:tracePt t="28570" x="4044950" y="5651500"/>
          <p14:tracePt t="28587" x="4064000" y="5626100"/>
          <p14:tracePt t="28604" x="4102100" y="5607050"/>
          <p14:tracePt t="28621" x="4159250" y="5588000"/>
          <p14:tracePt t="28637" x="4197350" y="5581650"/>
          <p14:tracePt t="28653" x="4222750" y="5568950"/>
          <p14:tracePt t="28669" x="4241800" y="5568950"/>
          <p14:tracePt t="28686" x="4248150" y="5568950"/>
          <p14:tracePt t="28703" x="4267200" y="5568950"/>
          <p14:tracePt t="28719" x="4318000" y="5588000"/>
          <p14:tracePt t="28736" x="4343400" y="5600700"/>
          <p14:tracePt t="28753" x="4381500" y="5613400"/>
          <p14:tracePt t="28756" x="4400550" y="5626100"/>
          <p14:tracePt t="28770" x="4419600" y="5657850"/>
          <p14:tracePt t="28786" x="4457700" y="5695950"/>
          <p14:tracePt t="28803" x="4483100" y="5740400"/>
          <p14:tracePt t="28820" x="4502150" y="5778500"/>
          <p14:tracePt t="28836" x="4521200" y="5822950"/>
          <p14:tracePt t="28853" x="4533900" y="5867400"/>
          <p14:tracePt t="28870" x="4540250" y="5911850"/>
          <p14:tracePt t="28886" x="4540250" y="5962650"/>
          <p14:tracePt t="28903" x="4540250" y="6019800"/>
          <p14:tracePt t="28920" x="4533900" y="6115050"/>
          <p14:tracePt t="28936" x="4521200" y="6153150"/>
          <p14:tracePt t="28953" x="4514850" y="6191250"/>
          <p14:tracePt t="28970" x="4508500" y="6216650"/>
          <p14:tracePt t="28986" x="4495800" y="6242050"/>
          <p14:tracePt t="29003" x="4495800" y="6254750"/>
          <p14:tracePt t="29020" x="4483100" y="6267450"/>
          <p14:tracePt t="29036" x="4470400" y="6280150"/>
          <p14:tracePt t="29053" x="4451350" y="6299200"/>
          <p14:tracePt t="29069" x="4432300" y="6311900"/>
          <p14:tracePt t="29086" x="4413250" y="6330950"/>
          <p14:tracePt t="29103" x="4387850" y="6350000"/>
          <p14:tracePt t="29120" x="4337050" y="6369050"/>
          <p14:tracePt t="29137" x="4292600" y="6381750"/>
          <p14:tracePt t="29152" x="4260850" y="6394450"/>
          <p14:tracePt t="29169" x="4210050" y="6400800"/>
          <p14:tracePt t="29186" x="4165600" y="6400800"/>
          <p14:tracePt t="29202" x="4095750" y="6400800"/>
          <p14:tracePt t="29219" x="4057650" y="6388100"/>
          <p14:tracePt t="29236" x="4025900" y="6381750"/>
          <p14:tracePt t="29252" x="3981450" y="6362700"/>
          <p14:tracePt t="29258" x="3956050" y="6362700"/>
          <p14:tracePt t="29270" x="3905250" y="6337300"/>
          <p14:tracePt t="29286" x="3867150" y="6330950"/>
          <p14:tracePt t="29302" x="3835400" y="6311900"/>
          <p14:tracePt t="29319" x="3810000" y="6286500"/>
          <p14:tracePt t="29336" x="3771900" y="6248400"/>
          <p14:tracePt t="29352" x="3746500" y="6203950"/>
          <p14:tracePt t="29369" x="3733800" y="6172200"/>
          <p14:tracePt t="29386" x="3733800" y="6134100"/>
          <p14:tracePt t="29404" x="3727450" y="6089650"/>
          <p14:tracePt t="29419" x="3727450" y="6076950"/>
          <p14:tracePt t="29435" x="3727450" y="6064250"/>
          <p14:tracePt t="29452" x="3727450" y="6045200"/>
          <p14:tracePt t="29470" x="3733800" y="6032500"/>
          <p14:tracePt t="29486" x="3746500" y="6019800"/>
          <p14:tracePt t="29502" x="3752850" y="6013450"/>
          <p14:tracePt t="29519" x="3771900" y="6007100"/>
          <p14:tracePt t="29535" x="3784600" y="5994400"/>
          <p14:tracePt t="29553" x="3803650" y="5988050"/>
          <p14:tracePt t="29569" x="3810000" y="5981700"/>
          <p14:tracePt t="29585" x="3822700" y="5975350"/>
          <p14:tracePt t="29602" x="3829050" y="5969000"/>
          <p14:tracePt t="29619" x="3841750" y="5962650"/>
          <p14:tracePt t="29635" x="3848100" y="5956300"/>
          <p14:tracePt t="29652" x="3854450" y="5943600"/>
          <p14:tracePt t="29686" x="3860800" y="5943600"/>
          <p14:tracePt t="29702" x="3867150" y="5937250"/>
          <p14:tracePt t="29741" x="3867150" y="5930900"/>
          <p14:tracePt t="29771" x="3873500" y="5930900"/>
          <p14:tracePt t="30112" x="3873500" y="5924550"/>
          <p14:tracePt t="30121" x="3873500" y="5918200"/>
          <p14:tracePt t="31072" x="3879850" y="5899150"/>
          <p14:tracePt t="31080" x="3892550" y="5873750"/>
          <p14:tracePt t="31090" x="3911600" y="5822950"/>
          <p14:tracePt t="31100" x="3924300" y="5778500"/>
          <p14:tracePt t="31117" x="3975100" y="5562600"/>
          <p14:tracePt t="31133" x="3994150" y="5441950"/>
          <p14:tracePt t="31150" x="4006850" y="5365750"/>
          <p14:tracePt t="31166" x="4032250" y="5251450"/>
          <p14:tracePt t="31183" x="4083050" y="5022850"/>
          <p14:tracePt t="31200" x="4114800" y="4914900"/>
          <p14:tracePt t="31216" x="4146550" y="4851400"/>
          <p14:tracePt t="31233" x="4184650" y="4749800"/>
          <p14:tracePt t="31251" x="4248150" y="4508500"/>
          <p14:tracePt t="31266" x="4279900" y="4406900"/>
          <p14:tracePt t="31283" x="4286250" y="4368800"/>
          <p14:tracePt t="31300" x="4292600" y="4330700"/>
          <p14:tracePt t="31705" x="4286250" y="4318000"/>
          <p14:tracePt t="31713" x="4286250" y="4298950"/>
          <p14:tracePt t="31722" x="4286250" y="4267200"/>
          <p14:tracePt t="31732" x="4286250" y="4235450"/>
          <p14:tracePt t="31751" x="4292600" y="4146550"/>
          <p14:tracePt t="31765" x="4311650" y="4057650"/>
          <p14:tracePt t="31783" x="4362450" y="3886200"/>
          <p14:tracePt t="31799" x="4413250" y="3740150"/>
          <p14:tracePt t="31817" x="4514850" y="3587750"/>
          <p14:tracePt t="31832" x="4610100" y="3448050"/>
          <p14:tracePt t="31849" x="4718050" y="3282950"/>
          <p14:tracePt t="31865" x="4813300" y="3124200"/>
          <p14:tracePt t="31883" x="4978400" y="2921000"/>
          <p14:tracePt t="31899" x="5118100" y="2755900"/>
          <p14:tracePt t="31915" x="5251450" y="2616200"/>
          <p14:tracePt t="31932" x="5359400" y="2501900"/>
          <p14:tracePt t="31948" x="5486400" y="2381250"/>
          <p14:tracePt t="31966" x="5651500" y="2209800"/>
          <p14:tracePt t="31982" x="5727700" y="2133600"/>
          <p14:tracePt t="31998" x="5797550" y="2057400"/>
          <p14:tracePt t="32015" x="5848350" y="2000250"/>
          <p14:tracePt t="32033" x="5892800" y="1955800"/>
          <p14:tracePt t="32048" x="5918200" y="1943100"/>
          <p14:tracePt t="32065" x="5924550" y="1930400"/>
          <p14:tracePt t="32082" x="5930900" y="1930400"/>
          <p14:tracePt t="32115" x="5930900" y="1936750"/>
          <p14:tracePt t="32132" x="5937250" y="1943100"/>
          <p14:tracePt t="32148" x="5937250" y="1955800"/>
          <p14:tracePt t="32165" x="5937250" y="1974850"/>
          <p14:tracePt t="32182" x="5937250" y="1993900"/>
          <p14:tracePt t="32198" x="5937250" y="2019300"/>
          <p14:tracePt t="32215" x="5930900" y="2044700"/>
          <p14:tracePt t="32232" x="5930900" y="2082800"/>
          <p14:tracePt t="32249" x="5905500" y="2139950"/>
          <p14:tracePt t="32265" x="5892800" y="2190750"/>
          <p14:tracePt t="32281" x="5880100" y="2254250"/>
          <p14:tracePt t="32298" x="5873750" y="2336800"/>
          <p14:tracePt t="32315" x="5867400" y="2463800"/>
          <p14:tracePt t="32331" x="5867400" y="2559050"/>
          <p14:tracePt t="32348" x="5873750" y="2692400"/>
          <p14:tracePt t="32365" x="5873750" y="2800350"/>
          <p14:tracePt t="32382" x="5873750" y="2882900"/>
          <p14:tracePt t="32398" x="5873750" y="3041650"/>
          <p14:tracePt t="32414" x="5873750" y="3117850"/>
          <p14:tracePt t="32431" x="5873750" y="3200400"/>
          <p14:tracePt t="32448" x="5867400" y="3263900"/>
          <p14:tracePt t="32465" x="5867400" y="3321050"/>
          <p14:tracePt t="32481" x="5867400" y="3340100"/>
          <p14:tracePt t="32498" x="5854700" y="3371850"/>
          <p14:tracePt t="32514" x="5854700" y="3397250"/>
          <p14:tracePt t="32532" x="5848350" y="3441700"/>
          <p14:tracePt t="32548" x="5842000" y="3467100"/>
          <p14:tracePt t="32564" x="5842000" y="3473450"/>
          <p14:tracePt t="32581" x="5835650" y="3486150"/>
          <p14:tracePt t="32598" x="5822950" y="3505200"/>
          <p14:tracePt t="32614" x="5816600" y="3511550"/>
          <p14:tracePt t="32631" x="5816600" y="3517900"/>
          <p14:tracePt t="32648" x="5810250" y="3517900"/>
          <p14:tracePt t="32665" x="5810250" y="3530600"/>
          <p14:tracePt t="33582" x="5797550" y="3530600"/>
          <p14:tracePt t="33590" x="5778500" y="3530600"/>
          <p14:tracePt t="33599" x="5765800" y="3530600"/>
          <p14:tracePt t="33613" x="5727700" y="3536950"/>
          <p14:tracePt t="33629" x="5702300" y="3549650"/>
          <p14:tracePt t="33646" x="5670550" y="3562350"/>
          <p14:tracePt t="33663" x="5626100" y="3594100"/>
          <p14:tracePt t="33679" x="5588000" y="3625850"/>
          <p14:tracePt t="33696" x="5530850" y="3689350"/>
          <p14:tracePt t="33712" x="5448300" y="3790950"/>
          <p14:tracePt t="33729" x="5391150" y="3892550"/>
          <p14:tracePt t="33746" x="5340350" y="4000500"/>
          <p14:tracePt t="33763" x="5321300" y="4114800"/>
          <p14:tracePt t="33779" x="5308600" y="4286250"/>
          <p14:tracePt t="33796" x="5321300" y="4425950"/>
          <p14:tracePt t="33813" x="5372100" y="4686300"/>
          <p14:tracePt t="33829" x="5391150" y="4933950"/>
          <p14:tracePt t="33846" x="5410200" y="5080000"/>
          <p14:tracePt t="33862" x="5416550" y="5308600"/>
          <p14:tracePt t="33879" x="5435600" y="5594350"/>
          <p14:tracePt t="33896" x="5441950" y="5664200"/>
          <p14:tracePt t="33913" x="5454650" y="5702300"/>
          <p14:tracePt t="33929" x="5461000" y="5746750"/>
          <p14:tracePt t="33946" x="5467350" y="5784850"/>
          <p14:tracePt t="34343" x="5467350" y="5791200"/>
          <p14:tracePt t="34350" x="5461000" y="5803900"/>
          <p14:tracePt t="34362" x="5448300" y="5816600"/>
          <p14:tracePt t="34379" x="5416550" y="5848350"/>
          <p14:tracePt t="34395" x="5378450" y="5873750"/>
          <p14:tracePt t="34412" x="5327650" y="5918200"/>
          <p14:tracePt t="34429" x="5245100" y="5949950"/>
          <p14:tracePt t="34446" x="5130800" y="6019800"/>
          <p14:tracePt t="34461" x="5054600" y="6070600"/>
          <p14:tracePt t="34478" x="4997450" y="6121400"/>
          <p14:tracePt t="34495" x="4933950" y="6165850"/>
          <p14:tracePt t="34513" x="4826000" y="6229350"/>
          <p14:tracePt t="34528" x="4768850" y="6261100"/>
          <p14:tracePt t="34545" x="4730750" y="6273800"/>
          <p14:tracePt t="34561" x="4699000" y="6286500"/>
          <p14:tracePt t="34579" x="4679950" y="6305550"/>
          <p14:tracePt t="34595" x="4660900" y="6324600"/>
          <p14:tracePt t="34611" x="4648200" y="6337300"/>
          <p14:tracePt t="34628" x="4635500" y="6350000"/>
          <p14:tracePt t="34645" x="4622800" y="6362700"/>
          <p14:tracePt t="34662" x="4616450" y="6381750"/>
          <p14:tracePt t="34678" x="4610100" y="6388100"/>
          <p14:tracePt t="34694" x="4603750" y="6400800"/>
          <p14:tracePt t="34711" x="4597400" y="6407150"/>
          <p14:tracePt t="34729" x="4591050" y="6413500"/>
          <p14:tracePt t="34745" x="4584700" y="6419850"/>
          <p14:tracePt t="34761" x="4572000" y="6426200"/>
          <p14:tracePt t="34778" x="4559300" y="6432550"/>
          <p14:tracePt t="34795" x="4546600" y="6432550"/>
          <p14:tracePt t="34811" x="4527550" y="6445250"/>
          <p14:tracePt t="34828" x="4521200" y="6451600"/>
          <p14:tracePt t="34844" x="4502150" y="6457950"/>
          <p14:tracePt t="34861" x="4489450" y="6464300"/>
          <p14:tracePt t="34878" x="4464050" y="6470650"/>
          <p14:tracePt t="34895" x="4451350" y="6483350"/>
          <p14:tracePt t="34911" x="4438650" y="6489700"/>
          <p14:tracePt t="34928" x="4425950" y="6496050"/>
          <p14:tracePt t="34945" x="4406900" y="6508750"/>
          <p14:tracePt t="34961" x="4394200" y="6527800"/>
          <p14:tracePt t="34977" x="4375150" y="6540500"/>
          <p14:tracePt t="34994" x="4368800" y="6546850"/>
          <p14:tracePt t="35011" x="4356100" y="6572250"/>
          <p14:tracePt t="35028" x="4349750" y="6578600"/>
          <p14:tracePt t="35044" x="4337050" y="6584950"/>
          <p14:tracePt t="35079" x="4324350" y="6597650"/>
          <p14:tracePt t="35094" x="4324350" y="6604000"/>
          <p14:tracePt t="35111" x="4311650" y="6610350"/>
          <p14:tracePt t="35127" x="4305300" y="6616700"/>
          <p14:tracePt t="35144" x="4305300" y="6623050"/>
          <p14:tracePt t="35161" x="4292600" y="6629400"/>
          <p14:tracePt t="35459" x="4286250" y="6629400"/>
          <p14:tracePt t="35467" x="4279900" y="6629400"/>
          <p14:tracePt t="35483" x="4273550" y="6629400"/>
          <p14:tracePt t="35504" x="4267200" y="6629400"/>
          <p14:tracePt t="35513" x="4260850" y="6629400"/>
          <p14:tracePt t="35623" x="4260850" y="6623050"/>
          <p14:tracePt t="35646" x="4260850" y="6616700"/>
          <p14:tracePt t="35655" x="4260850" y="6610350"/>
          <p14:tracePt t="35662" x="4260850" y="6604000"/>
          <p14:tracePt t="35678" x="4260850" y="6597650"/>
          <p14:tracePt t="35693" x="4260850" y="6584950"/>
          <p14:tracePt t="35710" x="4260850" y="6572250"/>
          <p14:tracePt t="35727" x="4254500" y="6534150"/>
          <p14:tracePt t="35743" x="4254500" y="6508750"/>
          <p14:tracePt t="35760" x="4241800" y="6489700"/>
          <p14:tracePt t="35777" x="4235450" y="6477000"/>
          <p14:tracePt t="35794" x="4229100" y="6457950"/>
          <p14:tracePt t="35810" x="4222750" y="6445250"/>
          <p14:tracePt t="35826" x="4210050" y="6426200"/>
          <p14:tracePt t="35843" x="4210050" y="6407150"/>
          <p14:tracePt t="35860" x="4203700" y="6381750"/>
          <p14:tracePt t="35877" x="4197350" y="6350000"/>
          <p14:tracePt t="35893" x="4191000" y="6330950"/>
          <p14:tracePt t="35909" x="4191000" y="6324600"/>
          <p14:tracePt t="35926" x="4191000" y="6305550"/>
          <p14:tracePt t="35942" x="4191000" y="6280150"/>
          <p14:tracePt t="35958" x="4191000" y="6261100"/>
          <p14:tracePt t="35975" x="4191000" y="6254750"/>
          <p14:tracePt t="35992" x="4191000" y="6248400"/>
          <p14:tracePt t="36009" x="4191000" y="6235700"/>
          <p14:tracePt t="36026" x="4191000" y="6229350"/>
          <p14:tracePt t="36042" x="4191000" y="6223000"/>
          <p14:tracePt t="36338" x="4191000" y="6229350"/>
          <p14:tracePt t="36383" x="4197350" y="6229350"/>
          <p14:tracePt t="36405" x="4203700" y="6229350"/>
          <p14:tracePt t="36430" x="4203700" y="6223000"/>
          <p14:tracePt t="36436" x="4210050" y="6223000"/>
          <p14:tracePt t="36444" x="4216400" y="6216650"/>
          <p14:tracePt t="36459" x="4362450" y="6229350"/>
          <p14:tracePt t="36476" x="4578350" y="6286500"/>
          <p14:tracePt t="36493" x="4705350" y="6324600"/>
          <p14:tracePt t="36509" x="4800600" y="6362700"/>
          <p14:tracePt t="36525" x="4826000" y="6369050"/>
          <p14:tracePt t="36542" x="4832350" y="6375400"/>
          <p14:tracePt t="36558" x="4838700" y="6375400"/>
          <p14:tracePt t="36576" x="4851400" y="6381750"/>
          <p14:tracePt t="36592" x="4908550" y="6394450"/>
          <p14:tracePt t="36608" x="4978400" y="6407150"/>
          <p14:tracePt t="36625" x="5022850" y="6413500"/>
          <p14:tracePt t="36642" x="5073650" y="6413500"/>
          <p14:tracePt t="36658" x="5137150" y="6400800"/>
          <p14:tracePt t="36675" x="5168900" y="6375400"/>
          <p14:tracePt t="36692" x="5194300" y="6330950"/>
          <p14:tracePt t="36709" x="5213350" y="6280150"/>
          <p14:tracePt t="36725" x="5238750" y="6203950"/>
          <p14:tracePt t="36742" x="5257800" y="6172200"/>
          <p14:tracePt t="36758" x="5257800" y="6146800"/>
          <p14:tracePt t="36775" x="5270500" y="6134100"/>
          <p14:tracePt t="36792" x="5283200" y="6115050"/>
          <p14:tracePt t="36808" x="5295900" y="6102350"/>
          <p14:tracePt t="36825" x="5295900" y="6089650"/>
          <p14:tracePt t="36842" x="5302250" y="6083300"/>
          <p14:tracePt t="36859" x="5308600" y="6076950"/>
          <p14:tracePt t="38379" x="5264150" y="6064250"/>
          <p14:tracePt t="38387" x="5194300" y="6038850"/>
          <p14:tracePt t="38396" x="5143500" y="6032500"/>
          <p14:tracePt t="38406" x="5086350" y="6013450"/>
          <p14:tracePt t="38424" x="4997450" y="6000750"/>
          <p14:tracePt t="38439" x="4972050" y="6000750"/>
          <p14:tracePt t="38456" x="4953000" y="6007100"/>
          <p14:tracePt t="38473" x="4940300" y="6013450"/>
          <p14:tracePt t="38490" x="4927600" y="6032500"/>
          <p14:tracePt t="38506" x="4921250" y="6045200"/>
          <p14:tracePt t="38523" x="4921250" y="6051550"/>
          <p14:tracePt t="38540" x="4921250" y="6064250"/>
          <p14:tracePt t="38834" x="4914900" y="6045200"/>
          <p14:tracePt t="38841" x="4908550" y="6019800"/>
          <p14:tracePt t="38856" x="4902200" y="5981700"/>
          <p14:tracePt t="38872" x="4889500" y="5930900"/>
          <p14:tracePt t="38888" x="4889500" y="5822950"/>
          <p14:tracePt t="38905" x="4883150" y="5702300"/>
          <p14:tracePt t="38923" x="4876800" y="5575300"/>
          <p14:tracePt t="38939" x="4883150" y="5505450"/>
          <p14:tracePt t="38955" x="4908550" y="5403850"/>
          <p14:tracePt t="38972" x="4940300" y="5276850"/>
          <p14:tracePt t="38989" x="5003800" y="5111750"/>
          <p14:tracePt t="39005" x="5054600" y="5048250"/>
          <p14:tracePt t="39022" x="5105400" y="4984750"/>
          <p14:tracePt t="39038" x="5187950" y="4864100"/>
          <p14:tracePt t="39055" x="5283200" y="4711700"/>
          <p14:tracePt t="39072" x="5384800" y="4533900"/>
          <p14:tracePt t="39088" x="5448300" y="4419600"/>
          <p14:tracePt t="39105" x="5499100" y="4279900"/>
          <p14:tracePt t="39122" x="5530850" y="4146550"/>
          <p14:tracePt t="39139" x="5549900" y="4051300"/>
          <p14:tracePt t="39155" x="5556250" y="4000500"/>
          <p14:tracePt t="39172" x="5556250" y="3968750"/>
          <p14:tracePt t="39188" x="5556250" y="3911600"/>
          <p14:tracePt t="39206" x="5518150" y="3752850"/>
          <p14:tracePt t="39222" x="5435600" y="3625850"/>
          <p14:tracePt t="39238" x="5353050" y="3530600"/>
          <p14:tracePt t="39255" x="5283200" y="3441700"/>
          <p14:tracePt t="39261" x="5238750" y="3397250"/>
          <p14:tracePt t="39273" x="5130800" y="3289300"/>
          <p14:tracePt t="39288" x="5016500" y="3194050"/>
          <p14:tracePt t="39306" x="4953000" y="3155950"/>
          <p14:tracePt t="39735" x="4946650" y="3117850"/>
          <p14:tracePt t="39743" x="4940300" y="3086100"/>
          <p14:tracePt t="39754" x="4927600" y="3048000"/>
          <p14:tracePt t="39772" x="4902200" y="2971800"/>
          <p14:tracePt t="39787" x="4889500" y="2940050"/>
          <p14:tracePt t="39804" x="4883150" y="2914650"/>
          <p14:tracePt t="39821" x="4876800" y="2901950"/>
          <p14:tracePt t="39838" x="4864100" y="2889250"/>
          <p14:tracePt t="39854" x="4864100" y="2876550"/>
          <p14:tracePt t="39870" x="4851400" y="2870200"/>
          <p14:tracePt t="39887" x="4845050" y="2863850"/>
          <p14:tracePt t="39904" x="4845050" y="2857500"/>
          <p14:tracePt t="39921" x="4832350" y="2838450"/>
          <p14:tracePt t="39937" x="4826000" y="2832100"/>
          <p14:tracePt t="39954" x="4813300" y="2806700"/>
          <p14:tracePt t="39971" x="4800600" y="2768600"/>
          <p14:tracePt t="39988" x="4775200" y="2711450"/>
          <p14:tracePt t="40003" x="4768850" y="2679700"/>
          <p14:tracePt t="40020" x="4762500" y="2660650"/>
          <p14:tracePt t="40037" x="4756150" y="2641600"/>
          <p14:tracePt t="40054" x="4730750" y="2628900"/>
          <p14:tracePt t="40070" x="4654550" y="2603500"/>
          <p14:tracePt t="40087" x="4565650" y="2603500"/>
          <p14:tracePt t="40104" x="4489450" y="2609850"/>
          <p14:tracePt t="40120" x="4419600" y="2635250"/>
          <p14:tracePt t="40137" x="4343400" y="2686050"/>
          <p14:tracePt t="40154" x="4298950" y="2736850"/>
          <p14:tracePt t="40170" x="4254500" y="2774950"/>
          <p14:tracePt t="40187" x="4222750" y="2806700"/>
          <p14:tracePt t="40204" x="4171950" y="2882900"/>
          <p14:tracePt t="40220" x="4133850" y="2933700"/>
          <p14:tracePt t="40236" x="4108450" y="2978150"/>
          <p14:tracePt t="40253" x="4089400" y="3009900"/>
          <p14:tracePt t="40260" x="4083050" y="3035300"/>
          <p14:tracePt t="40271" x="4064000" y="3073400"/>
          <p14:tracePt t="40286" x="4051300" y="3105150"/>
          <p14:tracePt t="40303" x="4038600" y="3136900"/>
          <p14:tracePt t="40320" x="4032250" y="3155950"/>
          <p14:tracePt t="40337" x="4019550" y="3187700"/>
          <p14:tracePt t="40353" x="4013200" y="3213100"/>
          <p14:tracePt t="40370" x="4006850" y="3244850"/>
          <p14:tracePt t="40386" x="4000500" y="3295650"/>
          <p14:tracePt t="40404" x="4000500" y="3390900"/>
          <p14:tracePt t="40420" x="4000500" y="3454400"/>
          <p14:tracePt t="40436" x="4000500" y="3511550"/>
          <p14:tracePt t="40453" x="4000500" y="3562350"/>
          <p14:tracePt t="40470" x="4000500" y="3606800"/>
          <p14:tracePt t="40487" x="4000500" y="3714750"/>
          <p14:tracePt t="40503" x="4000500" y="3797300"/>
          <p14:tracePt t="40520" x="4000500" y="3886200"/>
          <p14:tracePt t="40536" x="4000500" y="3975100"/>
          <p14:tracePt t="40554" x="4006850" y="4064000"/>
          <p14:tracePt t="40569" x="4013200" y="4133850"/>
          <p14:tracePt t="40586" x="4025900" y="4191000"/>
          <p14:tracePt t="40603" x="4038600" y="4260850"/>
          <p14:tracePt t="40621" x="4057650" y="4349750"/>
          <p14:tracePt t="40636" x="4064000" y="4400550"/>
          <p14:tracePt t="40653" x="4070350" y="4438650"/>
          <p14:tracePt t="40669" x="4076700" y="4470400"/>
          <p14:tracePt t="40686" x="4076700" y="4502150"/>
          <p14:tracePt t="40703" x="4076700" y="4533900"/>
          <p14:tracePt t="40720" x="4076700" y="4552950"/>
          <p14:tracePt t="40736" x="4076700" y="4565650"/>
          <p14:tracePt t="40753" x="4076700" y="4584700"/>
          <p14:tracePt t="40757" x="4076700" y="4591050"/>
          <p14:tracePt t="40770" x="4076700" y="4603750"/>
          <p14:tracePt t="40786" x="4076700" y="4629150"/>
          <p14:tracePt t="40803" x="4076700" y="4648200"/>
          <p14:tracePt t="40819" x="4076700" y="4667250"/>
          <p14:tracePt t="40837" x="4076700" y="4705350"/>
          <p14:tracePt t="40852" x="4070350" y="4737100"/>
          <p14:tracePt t="40869" x="4064000" y="4762500"/>
          <p14:tracePt t="40886" x="4064000" y="4781550"/>
          <p14:tracePt t="40904" x="4064000" y="4813300"/>
          <p14:tracePt t="40919" x="4064000" y="4819650"/>
          <p14:tracePt t="40935" x="4057650" y="4832350"/>
          <p14:tracePt t="40952" x="4057650" y="4851400"/>
          <p14:tracePt t="40968" x="4057650" y="4876800"/>
          <p14:tracePt t="40985" x="4057650" y="4921250"/>
          <p14:tracePt t="41002" x="4070350" y="4953000"/>
          <p14:tracePt t="41018" x="4076700" y="4997450"/>
          <p14:tracePt t="41035" x="4076700" y="5022850"/>
          <p14:tracePt t="41053" x="4089400" y="5060950"/>
          <p14:tracePt t="41069" x="4102100" y="5086350"/>
          <p14:tracePt t="41085" x="4108450" y="5105400"/>
          <p14:tracePt t="41102" x="4114800" y="5111750"/>
          <p14:tracePt t="41120" x="4114800" y="5130800"/>
          <p14:tracePt t="41152" x="4114800" y="5143500"/>
          <p14:tracePt t="41169" x="4114800" y="5149850"/>
          <p14:tracePt t="41186" x="4114800" y="5162550"/>
          <p14:tracePt t="41202" x="4127500" y="5168900"/>
          <p14:tracePt t="41219" x="4127500" y="5175250"/>
          <p14:tracePt t="41235" x="4140200" y="5187950"/>
          <p14:tracePt t="41252" x="4140200" y="5194300"/>
          <p14:tracePt t="41269" x="4152900" y="5219700"/>
          <p14:tracePt t="41285" x="4165600" y="5264150"/>
          <p14:tracePt t="41302" x="4178300" y="5302250"/>
          <p14:tracePt t="41319" x="4184650" y="5334000"/>
          <p14:tracePt t="41335" x="4197350" y="5372100"/>
          <p14:tracePt t="41352" x="4197350" y="5378450"/>
          <p14:tracePt t="41368" x="4197350" y="5384800"/>
          <p14:tracePt t="41761" x="4146550" y="5327650"/>
          <p14:tracePt t="41771" x="4089400" y="5270500"/>
          <p14:tracePt t="41780" x="4032250" y="5219700"/>
          <p14:tracePt t="41792" x="3930650" y="5137150"/>
          <p14:tracePt t="41801" x="3905250" y="5118100"/>
          <p14:tracePt t="41818" x="3829050" y="5041900"/>
          <p14:tracePt t="41835" x="3778250" y="4940300"/>
          <p14:tracePt t="41851" x="3765550" y="4895850"/>
          <p14:tracePt t="41868" x="3765550" y="4857750"/>
          <p14:tracePt t="41884" x="3771900" y="4813300"/>
          <p14:tracePt t="41902" x="3784600" y="4762500"/>
          <p14:tracePt t="41918" x="3816350" y="4724400"/>
          <p14:tracePt t="41934" x="3886200" y="4667250"/>
          <p14:tracePt t="41951" x="3981450" y="4572000"/>
          <p14:tracePt t="41968" x="4083050" y="4470400"/>
          <p14:tracePt t="41985" x="4165600" y="4330700"/>
          <p14:tracePt t="42001" x="4191000" y="4267200"/>
          <p14:tracePt t="42017" x="4203700" y="4229100"/>
          <p14:tracePt t="42036" x="4203700" y="4184650"/>
          <p14:tracePt t="42051" x="4197350" y="4165600"/>
          <p14:tracePt t="43280" x="4178300" y="4159250"/>
          <p14:tracePt t="43288" x="4165600" y="4152900"/>
          <p14:tracePt t="43299" x="4140200" y="4146550"/>
          <p14:tracePt t="43317" x="4108450" y="4133850"/>
          <p14:tracePt t="43333" x="4095750" y="4133850"/>
          <p14:tracePt t="43349" x="4089400" y="4133850"/>
          <p14:tracePt t="43365" x="4083050" y="4133850"/>
          <p14:tracePt t="43383" x="4076700" y="4133850"/>
          <p14:tracePt t="43399" x="4064000" y="4133850"/>
          <p14:tracePt t="43416" x="4057650" y="4133850"/>
          <p14:tracePt t="43432" x="4051300" y="4133850"/>
          <p14:tracePt t="43449" x="4038600" y="4140200"/>
          <p14:tracePt t="43466" x="4019550" y="4146550"/>
          <p14:tracePt t="43482" x="4006850" y="4152900"/>
          <p14:tracePt t="43499" x="4000500" y="4171950"/>
          <p14:tracePt t="43515" x="3987800" y="4191000"/>
          <p14:tracePt t="43533" x="3975100" y="4229100"/>
          <p14:tracePt t="43548" x="3975100" y="4273550"/>
          <p14:tracePt t="43565" x="3975100" y="4343400"/>
          <p14:tracePt t="43582" x="3987800" y="4387850"/>
          <p14:tracePt t="43600" x="4006850" y="4457700"/>
          <p14:tracePt t="43616" x="4051300" y="4533900"/>
          <p14:tracePt t="43943" x="4057650" y="4540250"/>
          <p14:tracePt t="43951" x="4064000" y="4546600"/>
          <p14:tracePt t="43965" x="4083050" y="4597400"/>
          <p14:tracePt t="43981" x="4089400" y="4673600"/>
          <p14:tracePt t="43998" x="4076700" y="4756150"/>
          <p14:tracePt t="44015" x="4064000" y="4813300"/>
          <p14:tracePt t="44032" x="4051300" y="4914900"/>
          <p14:tracePt t="44048" x="4038600" y="5022850"/>
          <p14:tracePt t="44064" x="4025900" y="5149850"/>
          <p14:tracePt t="44081" x="4019550" y="5251450"/>
          <p14:tracePt t="44099" x="4013200" y="5334000"/>
          <p14:tracePt t="44114" x="4013200" y="5397500"/>
          <p14:tracePt t="44131" x="4013200" y="5505450"/>
          <p14:tracePt t="44148" x="4038600" y="5632450"/>
          <p14:tracePt t="44164" x="4057650" y="5746750"/>
          <p14:tracePt t="44181" x="4070350" y="5803900"/>
          <p14:tracePt t="44198" x="4089400" y="5842000"/>
          <p14:tracePt t="44214" x="4108450" y="5880100"/>
          <p14:tracePt t="44231" x="4133850" y="5924550"/>
          <p14:tracePt t="44248" x="4191000" y="6026150"/>
          <p14:tracePt t="44264" x="4273550" y="6121400"/>
          <p14:tracePt t="44281" x="4349750" y="6216650"/>
          <p14:tracePt t="44297" x="4425950" y="6280150"/>
          <p14:tracePt t="44315" x="4533900" y="6324600"/>
          <p14:tracePt t="44331" x="4616450" y="6337300"/>
          <p14:tracePt t="44347" x="4699000" y="6311900"/>
          <p14:tracePt t="44364" x="4756150" y="6254750"/>
          <p14:tracePt t="44381" x="4826000" y="6178550"/>
          <p14:tracePt t="44397" x="4940300" y="6070600"/>
          <p14:tracePt t="44414" x="5048250" y="5988050"/>
          <p14:tracePt t="44431" x="5175250" y="5930900"/>
          <p14:tracePt t="44448" x="5264150" y="5873750"/>
          <p14:tracePt t="44464" x="5435600" y="5727700"/>
          <p14:tracePt t="44480" x="5575300" y="5600700"/>
          <p14:tracePt t="44497" x="5689600" y="5511800"/>
          <p14:tracePt t="44514" x="5784850" y="5441950"/>
          <p14:tracePt t="44531" x="5930900" y="5334000"/>
          <p14:tracePt t="44547" x="6032500" y="5226050"/>
          <p14:tracePt t="44564" x="6140450" y="5099050"/>
          <p14:tracePt t="44580" x="6223000" y="4991100"/>
          <p14:tracePt t="44598" x="6305550" y="4876800"/>
          <p14:tracePt t="44614" x="6356350" y="4730750"/>
          <p14:tracePt t="44630" x="6394450" y="4572000"/>
          <p14:tracePt t="44647" x="6400800" y="4451350"/>
          <p14:tracePt t="44664" x="6394450" y="4356100"/>
          <p14:tracePt t="44680" x="6299200" y="4070350"/>
          <p14:tracePt t="44697" x="6191250" y="3879850"/>
          <p14:tracePt t="44714" x="6070600" y="3695700"/>
          <p14:tracePt t="44730" x="5848350" y="3352800"/>
          <p14:tracePt t="44748" x="5607050" y="3086100"/>
          <p14:tracePt t="44764" x="5391150" y="2838450"/>
          <p14:tracePt t="44780" x="5162550" y="2597150"/>
          <p14:tracePt t="44797" x="4953000" y="2438400"/>
          <p14:tracePt t="44814" x="4718050" y="2260600"/>
          <p14:tracePt t="44830" x="4559300" y="2159000"/>
          <p14:tracePt t="44847" x="4425950" y="2082800"/>
          <p14:tracePt t="44863" x="4305300" y="2038350"/>
          <p14:tracePt t="44881" x="4152900" y="2025650"/>
          <p14:tracePt t="44897" x="4044950" y="2025650"/>
          <p14:tracePt t="44913" x="3943350" y="2051050"/>
          <p14:tracePt t="44930" x="3841750" y="2082800"/>
          <p14:tracePt t="44947" x="3771900" y="2108200"/>
          <p14:tracePt t="44964" x="3695700" y="2152650"/>
          <p14:tracePt t="44980" x="3663950" y="2184400"/>
          <p14:tracePt t="44996" x="3606800" y="2247900"/>
          <p14:tracePt t="45013" x="3536950" y="2393950"/>
          <p14:tracePt t="45030" x="3435350" y="2597150"/>
          <p14:tracePt t="45046" x="3371850" y="2711450"/>
          <p14:tracePt t="45063" x="3263900" y="2908300"/>
          <p14:tracePt t="45080" x="3181350" y="3124200"/>
          <p14:tracePt t="45292" x="3219450" y="3175000"/>
          <p14:tracePt t="45299" x="3270250" y="3225800"/>
          <p14:tracePt t="45313" x="3371850" y="3321050"/>
          <p14:tracePt t="45329" x="3448050" y="3409950"/>
          <p14:tracePt t="45346" x="3543300" y="3479800"/>
          <p14:tracePt t="45363" x="3632200" y="3543300"/>
          <p14:tracePt t="45380" x="3746500" y="3619500"/>
          <p14:tracePt t="45396" x="3829050" y="3683000"/>
          <p14:tracePt t="45413" x="3943350" y="3759200"/>
          <p14:tracePt t="45429" x="4051300" y="3803650"/>
          <p14:tracePt t="45447" x="4152900" y="3835400"/>
          <p14:tracePt t="45463" x="4210050" y="3848100"/>
          <p14:tracePt t="45806" x="4286250" y="3854450"/>
          <p14:tracePt t="45814" x="4368800" y="3886200"/>
          <p14:tracePt t="45821" x="4445000" y="3898900"/>
          <p14:tracePt t="45829" x="4495800" y="3917950"/>
          <p14:tracePt t="45846" x="4552950" y="3930650"/>
          <p14:tracePt t="45862" x="4610100" y="3943350"/>
          <p14:tracePt t="45879" x="4705350" y="3937000"/>
          <p14:tracePt t="45897" x="4762500" y="3930650"/>
          <p14:tracePt t="45912" x="4813300" y="3911600"/>
          <p14:tracePt t="45928" x="4870450" y="3898900"/>
          <p14:tracePt t="45944" x="4940300" y="3886200"/>
          <p14:tracePt t="45961" x="5149850" y="3879850"/>
          <p14:tracePt t="45977" x="5314950" y="3892550"/>
          <p14:tracePt t="45994" x="5435600" y="3924300"/>
          <p14:tracePt t="46011" x="5549900" y="3968750"/>
          <p14:tracePt t="46028" x="5727700" y="4057650"/>
          <p14:tracePt t="46045" x="5854700" y="4127500"/>
          <p14:tracePt t="46062" x="5956300" y="4191000"/>
          <p14:tracePt t="46078" x="6051550" y="4235450"/>
          <p14:tracePt t="46096" x="6159500" y="4343400"/>
          <p14:tracePt t="46111" x="6242050" y="4438650"/>
          <p14:tracePt t="46128" x="6318250" y="4546600"/>
          <p14:tracePt t="46145" x="6362700" y="4622800"/>
          <p14:tracePt t="46163" x="6407150" y="4756150"/>
          <p14:tracePt t="46178" x="6426200" y="4870450"/>
          <p14:tracePt t="46195" x="6445250" y="4997450"/>
          <p14:tracePt t="46211" x="6451600" y="5099050"/>
          <p14:tracePt t="46228" x="6457950" y="5175250"/>
          <p14:tracePt t="46245" x="6451600" y="5327650"/>
          <p14:tracePt t="46261" x="6426200" y="5448300"/>
          <p14:tracePt t="46268" x="6413500" y="5505450"/>
          <p14:tracePt t="46278" x="6394450" y="5537200"/>
          <p14:tracePt t="46295" x="6362700" y="5600700"/>
          <p14:tracePt t="46312" x="6311900" y="5664200"/>
          <p14:tracePt t="46328" x="6273800" y="5702300"/>
          <p14:tracePt t="46344" x="6229350" y="5746750"/>
          <p14:tracePt t="46361" x="6159500" y="5810250"/>
          <p14:tracePt t="46378" x="6057900" y="5886450"/>
          <p14:tracePt t="46394" x="5981700" y="5930900"/>
          <p14:tracePt t="46411" x="5905500" y="5975350"/>
          <p14:tracePt t="46428" x="5835650" y="6007100"/>
          <p14:tracePt t="46445" x="5740400" y="6038850"/>
          <p14:tracePt t="46461" x="5651500" y="6064250"/>
          <p14:tracePt t="46478" x="5549900" y="6070600"/>
          <p14:tracePt t="46494" x="5454650" y="6076950"/>
          <p14:tracePt t="46511" x="5378450" y="6076950"/>
          <p14:tracePt t="46527" x="5302250" y="6089650"/>
          <p14:tracePt t="46544" x="5264150" y="6102350"/>
          <p14:tracePt t="46561" x="5226050" y="6108700"/>
          <p14:tracePt t="46578" x="5181600" y="6115050"/>
          <p14:tracePt t="46595" x="5105400" y="6121400"/>
          <p14:tracePt t="46611" x="5041900" y="6121400"/>
          <p14:tracePt t="46627" x="4997450" y="6121400"/>
          <p14:tracePt t="46644" x="4946650" y="6127750"/>
          <p14:tracePt t="46661" x="4902200" y="6134100"/>
          <p14:tracePt t="46677" x="4870450" y="6140450"/>
          <p14:tracePt t="46694" x="4838700" y="6146800"/>
          <p14:tracePt t="46711" x="4813300" y="6153150"/>
          <p14:tracePt t="46729" x="4781550" y="6159500"/>
          <p14:tracePt t="46744" x="4756150" y="6172200"/>
          <p14:tracePt t="46761" x="4730750" y="6178550"/>
          <p14:tracePt t="46777" x="4705350" y="6184900"/>
          <p14:tracePt t="46795" x="4667250" y="6197600"/>
          <p14:tracePt t="46811" x="4641850" y="6203950"/>
          <p14:tracePt t="46827" x="4622800" y="6210300"/>
          <p14:tracePt t="46844" x="4603750" y="6216650"/>
          <p14:tracePt t="46861" x="4578350" y="6229350"/>
          <p14:tracePt t="46877" x="4559300" y="6235700"/>
          <p14:tracePt t="46894" x="4495800" y="6267450"/>
          <p14:tracePt t="46910" x="4425950" y="6305550"/>
          <p14:tracePt t="46927" x="4362450" y="6343650"/>
          <p14:tracePt t="46944" x="4248150" y="6400800"/>
          <p14:tracePt t="46960" x="4197350" y="6432550"/>
          <p14:tracePt t="46977" x="4159250" y="6457950"/>
          <p14:tracePt t="46994" x="4140200" y="6483350"/>
          <p14:tracePt t="47011" x="4108450" y="6496050"/>
          <p14:tracePt t="47027" x="4095750" y="6502400"/>
          <p14:tracePt t="47044" x="4089400" y="6508750"/>
          <p14:tracePt t="47060" x="4089400" y="6515100"/>
          <p14:tracePt t="47077" x="4076700" y="6515100"/>
          <p14:tracePt t="47095" x="4044950" y="6502400"/>
          <p14:tracePt t="47110" x="4013200" y="6489700"/>
          <p14:tracePt t="47127" x="3975100" y="6470650"/>
          <p14:tracePt t="47143" x="3924300" y="6445250"/>
          <p14:tracePt t="47160" x="3854450" y="6400800"/>
          <p14:tracePt t="47177" x="3829050" y="6388100"/>
          <p14:tracePt t="47193" x="3816350" y="6381750"/>
          <p14:tracePt t="47211" x="3810000" y="6375400"/>
          <p14:tracePt t="47228" x="3797300" y="6362700"/>
          <p14:tracePt t="47260" x="3790950" y="6362700"/>
          <p14:tracePt t="47277" x="3778250" y="6362700"/>
          <p14:tracePt t="47294" x="3778250" y="6356350"/>
          <p14:tracePt t="47310" x="3778250" y="6350000"/>
          <p14:tracePt t="47326" x="3778250" y="6343650"/>
          <p14:tracePt t="47343" x="3778250" y="6337300"/>
          <p14:tracePt t="47361" x="3790950" y="6330950"/>
          <p14:tracePt t="47377" x="3797300" y="6324600"/>
          <p14:tracePt t="47394" x="3803650" y="6318250"/>
          <p14:tracePt t="47410" x="3810000" y="6311900"/>
          <p14:tracePt t="47427" x="3816350" y="6311900"/>
          <p14:tracePt t="47503" x="3829050" y="6311900"/>
          <p14:tracePt t="47512" x="3841750" y="6305550"/>
          <p14:tracePt t="47519" x="3848100" y="6299200"/>
          <p14:tracePt t="47528" x="3860800" y="6299200"/>
          <p14:tracePt t="47543" x="3873500" y="6299200"/>
          <p14:tracePt t="47560" x="3905250" y="6299200"/>
          <p14:tracePt t="47577" x="3924300" y="6299200"/>
          <p14:tracePt t="47593" x="3937000" y="6299200"/>
          <p14:tracePt t="47610" x="3943350" y="6299200"/>
          <p14:tracePt t="47643" x="3949700" y="6299200"/>
          <p14:tracePt t="47891" x="3962400" y="6299200"/>
          <p14:tracePt t="47898" x="3968750" y="6305550"/>
          <p14:tracePt t="47909" x="3981450" y="6305550"/>
          <p14:tracePt t="47925" x="3994150" y="6305550"/>
          <p14:tracePt t="47943" x="4000500" y="6305550"/>
          <p14:tracePt t="47959" x="4006850" y="6305550"/>
          <p14:tracePt t="47976" x="4013200" y="6305550"/>
          <p14:tracePt t="47992" x="4019550" y="6305550"/>
          <p14:tracePt t="48009" x="4032250" y="6305550"/>
          <p14:tracePt t="48025" x="4038600" y="6305550"/>
          <p14:tracePt t="48042" x="4051300" y="6305550"/>
          <p14:tracePt t="48059" x="4070350" y="6299200"/>
          <p14:tracePt t="48076" x="4102100" y="6286500"/>
          <p14:tracePt t="48092" x="4121150" y="6280150"/>
          <p14:tracePt t="48109" x="4133850" y="6280150"/>
          <p14:tracePt t="48125" x="4140200" y="6280150"/>
          <p14:tracePt t="48143" x="4152900" y="6273800"/>
          <p14:tracePt t="48159" x="4165600" y="6267450"/>
          <p14:tracePt t="48175" x="4178300" y="6261100"/>
          <p14:tracePt t="48192" x="4197350" y="6261100"/>
          <p14:tracePt t="48209" x="4203700" y="6261100"/>
          <p14:tracePt t="48225" x="4216400" y="6261100"/>
          <p14:tracePt t="48242" x="4222750" y="6261100"/>
          <p14:tracePt t="48258" x="4229100" y="6261100"/>
          <p14:tracePt t="48301" x="4235450" y="6261100"/>
          <p14:tracePt t="48315" x="4241800" y="6261100"/>
          <p14:tracePt t="48323" x="4248150" y="6261100"/>
          <p14:tracePt t="48333" x="4254500" y="6261100"/>
          <p14:tracePt t="48342" x="4267200" y="6261100"/>
          <p14:tracePt t="48358" x="4279900" y="6261100"/>
          <p14:tracePt t="48375" x="4286250" y="6261100"/>
          <p14:tracePt t="48391" x="4292600" y="6261100"/>
          <p14:tracePt t="48408" x="4298950" y="6261100"/>
          <p14:tracePt t="49075" x="4292600" y="6261100"/>
          <p14:tracePt t="49097" x="4286250" y="6261100"/>
          <p14:tracePt t="49105" x="4279900" y="6261100"/>
          <p14:tracePt t="49114" x="4273550" y="6261100"/>
          <p14:tracePt t="49134" x="4267200" y="6261100"/>
          <p14:tracePt t="49149" x="4260850" y="6261100"/>
          <p14:tracePt t="49172" x="4254500" y="6261100"/>
          <p14:tracePt t="49181" x="4248150" y="6261100"/>
          <p14:tracePt t="49195" x="4241800" y="6261100"/>
          <p14:tracePt t="49284" x="4235450" y="6261100"/>
          <p14:tracePt t="49292" x="4229100" y="6261100"/>
          <p14:tracePt t="49306" x="4222750" y="6261100"/>
          <p14:tracePt t="49314" x="4210050" y="6261100"/>
          <p14:tracePt t="49323" x="4203700" y="6261100"/>
          <p14:tracePt t="49340" x="4184650" y="6261100"/>
          <p14:tracePt t="49357" x="4165600" y="6261100"/>
          <p14:tracePt t="49373" x="4159250" y="6261100"/>
          <p14:tracePt t="49390" x="4146550" y="6261100"/>
          <p14:tracePt t="49425" x="4133850" y="6261100"/>
          <p14:tracePt t="49457" x="4127500" y="6261100"/>
          <p14:tracePt t="49473" x="4121150" y="6261100"/>
          <p14:tracePt t="49490" x="4114800" y="6261100"/>
          <p14:tracePt t="49506" x="4102100" y="6261100"/>
          <p14:tracePt t="49523" x="4089400" y="6261100"/>
          <p14:tracePt t="49540" x="4083050" y="6261100"/>
          <p14:tracePt t="49556" x="4076700" y="6261100"/>
          <p14:tracePt t="49573" x="4064000" y="6261100"/>
          <p14:tracePt t="49590" x="4057650" y="6261100"/>
          <p14:tracePt t="49606" x="4051300" y="6261100"/>
          <p14:tracePt t="49640" x="4038600" y="6261100"/>
          <p14:tracePt t="49656" x="4032250" y="6261100"/>
          <p14:tracePt t="49673" x="4025900" y="6261100"/>
          <p14:tracePt t="49690" x="4019550" y="6261100"/>
          <p14:tracePt t="50029" x="4025900" y="6261100"/>
          <p14:tracePt t="50045" x="4038600" y="6261100"/>
          <p14:tracePt t="50051" x="4044950" y="6261100"/>
          <p14:tracePt t="50059" x="4051300" y="6261100"/>
          <p14:tracePt t="50073" x="4064000" y="6261100"/>
          <p14:tracePt t="50089" x="4070350" y="6261100"/>
          <p14:tracePt t="50106" x="4076700" y="6261100"/>
          <p14:tracePt t="50140" x="4089400" y="6261100"/>
          <p14:tracePt t="50156" x="4095750" y="6261100"/>
          <p14:tracePt t="50172" x="4108450" y="6254750"/>
          <p14:tracePt t="50189" x="4152900" y="6248400"/>
          <p14:tracePt t="50207" x="4235450" y="6248400"/>
          <p14:tracePt t="50223" x="4267200" y="6248400"/>
          <p14:tracePt t="50239" x="4286250" y="6248400"/>
          <p14:tracePt t="50256" x="4298950" y="6248400"/>
          <p14:tracePt t="50275" x="4305300" y="6248400"/>
          <p14:tracePt t="50290" x="4318000" y="6248400"/>
          <p14:tracePt t="50306" x="4324350" y="6242050"/>
          <p14:tracePt t="50322" x="4343400" y="6235700"/>
          <p14:tracePt t="50339" x="4368800" y="6235700"/>
          <p14:tracePt t="50356" x="4387850" y="6235700"/>
          <p14:tracePt t="50372" x="4394200" y="6235700"/>
          <p14:tracePt t="50389" x="4400550" y="6235700"/>
          <p14:tracePt t="50406" x="4406900" y="6235700"/>
          <p14:tracePt t="50423" x="4413250" y="6235700"/>
          <p14:tracePt t="50462" x="4419600" y="6235700"/>
          <p14:tracePt t="52040" x="4413250" y="6235700"/>
          <p14:tracePt t="52062" x="4406900" y="6235700"/>
          <p14:tracePt t="52078" x="4400550" y="6235700"/>
          <p14:tracePt t="52085" x="4394200" y="6235700"/>
          <p14:tracePt t="52107" x="4387850" y="6235700"/>
          <p14:tracePt t="52122" x="4381500" y="6235700"/>
          <p14:tracePt t="52143" x="4375150" y="6235700"/>
          <p14:tracePt t="52151" x="4368800" y="6235700"/>
          <p14:tracePt t="52167" x="4362450" y="6235700"/>
          <p14:tracePt t="52189" x="4356100" y="6235700"/>
          <p14:tracePt t="52195" x="4349750" y="6235700"/>
          <p14:tracePt t="52240" x="4343400" y="6235700"/>
          <p14:tracePt t="52256" x="4337050" y="6235700"/>
          <p14:tracePt t="52262" x="4330700" y="6235700"/>
          <p14:tracePt t="52284" x="4324350" y="6235700"/>
          <p14:tracePt t="52299" x="4318000" y="6235700"/>
          <p14:tracePt t="52308" x="4318000" y="6242050"/>
          <p14:tracePt t="52324" x="4311650" y="6242050"/>
          <p14:tracePt t="52336" x="4305300" y="6242050"/>
          <p14:tracePt t="52352" x="4286250" y="6248400"/>
          <p14:tracePt t="52369" x="4279900" y="6248400"/>
          <p14:tracePt t="52385" x="4260850" y="6248400"/>
          <p14:tracePt t="52402" x="4241800" y="6248400"/>
          <p14:tracePt t="52419" x="4222750" y="6248400"/>
          <p14:tracePt t="52436" x="4203700" y="6248400"/>
          <p14:tracePt t="52452" x="4197350" y="6248400"/>
          <p14:tracePt t="52469" x="4191000" y="6248400"/>
          <p14:tracePt t="52486" x="4178300" y="6248400"/>
          <p14:tracePt t="52502" x="4171950" y="6248400"/>
          <p14:tracePt t="52535" x="4159250" y="6248400"/>
          <p14:tracePt t="53343" x="4159250" y="6254750"/>
          <p14:tracePt t="53812" x="4159250" y="6261100"/>
          <p14:tracePt t="53835" x="4152900" y="6261100"/>
          <p14:tracePt t="53893" x="4146550" y="6261100"/>
          <p14:tracePt t="53932" x="4140200" y="6267450"/>
          <p14:tracePt t="54385" x="4108450" y="6261100"/>
          <p14:tracePt t="54394" x="4057650" y="6248400"/>
          <p14:tracePt t="54402" x="4013200" y="6242050"/>
          <p14:tracePt t="54416" x="3956050" y="6223000"/>
          <p14:tracePt t="54433" x="3924300" y="6210300"/>
          <p14:tracePt t="54449" x="3898900" y="6210300"/>
          <p14:tracePt t="54467" x="3886200" y="6210300"/>
          <p14:tracePt t="54483" x="3867150" y="6210300"/>
          <p14:tracePt t="54500" x="3860800" y="6210300"/>
          <p14:tracePt t="54533" x="3848100" y="6210300"/>
          <p14:tracePt t="54549" x="3841750" y="6210300"/>
          <p14:tracePt t="54566" x="3829050" y="6210300"/>
          <p14:tracePt t="54599" x="3822700" y="6210300"/>
          <p14:tracePt t="54616" x="3816350" y="6210300"/>
          <p14:tracePt t="54855" x="3816350" y="6178550"/>
          <p14:tracePt t="54863" x="3803650" y="6134100"/>
          <p14:tracePt t="54872" x="3797300" y="6089650"/>
          <p14:tracePt t="54882" x="3784600" y="6026150"/>
          <p14:tracePt t="54900" x="3708400" y="5753100"/>
          <p14:tracePt t="54915" x="3676650" y="5613400"/>
          <p14:tracePt t="54932" x="3663950" y="5480050"/>
          <p14:tracePt t="54949" x="3663950" y="5314950"/>
          <p14:tracePt t="54966" x="3670300" y="5162550"/>
          <p14:tracePt t="54982" x="3702050" y="5048250"/>
          <p14:tracePt t="54999" x="3714750" y="4978400"/>
          <p14:tracePt t="55015" x="3746500" y="4876800"/>
          <p14:tracePt t="55033" x="3790950" y="4699000"/>
          <p14:tracePt t="55049" x="3829050" y="4629150"/>
          <p14:tracePt t="55065" x="3879850" y="4572000"/>
          <p14:tracePt t="55082" x="4006850" y="4489450"/>
          <p14:tracePt t="55099" x="4146550" y="4425950"/>
          <p14:tracePt t="55116" x="4368800" y="4337050"/>
          <p14:tracePt t="55132" x="4533900" y="4273550"/>
          <p14:tracePt t="55149" x="4660900" y="4216400"/>
          <p14:tracePt t="55165" x="4743450" y="4171950"/>
          <p14:tracePt t="55183" x="4889500" y="4108450"/>
          <p14:tracePt t="55198" x="5016500" y="4057650"/>
          <p14:tracePt t="55215" x="5105400" y="4032250"/>
          <p14:tracePt t="55232" x="5175250" y="4013200"/>
          <p14:tracePt t="55248" x="5238750" y="4000500"/>
          <p14:tracePt t="55254" x="5264150" y="3987800"/>
          <p14:tracePt t="55266" x="5321300" y="3975100"/>
          <p14:tracePt t="55282" x="5384800" y="3968750"/>
          <p14:tracePt t="55298" x="5486400" y="3962400"/>
          <p14:tracePt t="55315" x="5626100" y="3968750"/>
          <p14:tracePt t="55332" x="5861050" y="4038600"/>
          <p14:tracePt t="55348" x="6064250" y="4127500"/>
          <p14:tracePt t="55365" x="6229350" y="4229100"/>
          <p14:tracePt t="55382" x="6356350" y="4318000"/>
          <p14:tracePt t="55399" x="6578600" y="4438650"/>
          <p14:tracePt t="55415" x="6692900" y="4508500"/>
          <p14:tracePt t="55432" x="6781800" y="4584700"/>
          <p14:tracePt t="55448" x="6851650" y="4673600"/>
          <p14:tracePt t="55466" x="6927850" y="4794250"/>
          <p14:tracePt t="55481" x="6959600" y="4857750"/>
          <p14:tracePt t="55498" x="6985000" y="4908550"/>
          <p14:tracePt t="55515" x="7010400" y="4997450"/>
          <p14:tracePt t="55532" x="7035800" y="5118100"/>
          <p14:tracePt t="55548" x="7061200" y="5295900"/>
          <p14:tracePt t="55565" x="7061200" y="5372100"/>
          <p14:tracePt t="55581" x="7061200" y="5480050"/>
          <p14:tracePt t="55598" x="7035800" y="5657850"/>
          <p14:tracePt t="55615" x="7004050" y="5848350"/>
          <p14:tracePt t="55631" x="6965950" y="5930900"/>
          <p14:tracePt t="55648" x="6908800" y="6045200"/>
          <p14:tracePt t="55664" x="6826250" y="6191250"/>
          <p14:tracePt t="55682" x="6705600" y="6356350"/>
          <p14:tracePt t="55698" x="6661150" y="6407150"/>
          <p14:tracePt t="55715" x="6616700" y="6457950"/>
          <p14:tracePt t="55731" x="6572250" y="6496050"/>
          <p14:tracePt t="55749" x="6426200" y="6597650"/>
          <p14:tracePt t="55765" x="6292850" y="6711950"/>
          <p14:tracePt t="55781" x="6172200" y="6794500"/>
          <p14:tracePt t="55798" x="6083300" y="6851650"/>
          <p14:tracePt t="55815" x="5969000" y="6851650"/>
          <p14:tracePt t="55831" x="5740400" y="6851650"/>
          <p14:tracePt t="55848" x="5613400" y="6851650"/>
          <p14:tracePt t="55865" x="5480050" y="6851650"/>
          <p14:tracePt t="55881" x="5321300" y="6845300"/>
          <p14:tracePt t="55898" x="5092700" y="6743700"/>
          <p14:tracePt t="55914" x="4940300" y="6629400"/>
          <p14:tracePt t="55930" x="4737100" y="6521450"/>
          <p14:tracePt t="55947" x="4584700" y="6432550"/>
          <p14:tracePt t="55964" x="4413250" y="6350000"/>
          <p14:tracePt t="55980" x="4330700" y="6311900"/>
          <p14:tracePt t="55997" x="4254500" y="6280150"/>
          <p14:tracePt t="56013" x="4222750" y="6267450"/>
          <p14:tracePt t="56030" x="4203700" y="6261100"/>
          <p14:tracePt t="56047" x="4191000" y="6254750"/>
          <p14:tracePt t="56063" x="4184650" y="6248400"/>
          <p14:tracePt t="56081" x="4178300" y="6229350"/>
          <p14:tracePt t="56098" x="4133850" y="6153150"/>
          <p14:tracePt t="56114" x="4083050" y="6064250"/>
          <p14:tracePt t="56131" x="4070350" y="6019800"/>
          <p14:tracePt t="56147" x="4057650" y="5988050"/>
          <p14:tracePt t="56165" x="4051300" y="5962650"/>
          <p14:tracePt t="56181" x="4051300" y="5930900"/>
          <p14:tracePt t="56197" x="4057650" y="5880100"/>
          <p14:tracePt t="56214" x="4070350" y="5791200"/>
          <p14:tracePt t="56231" x="4095750" y="5695950"/>
          <p14:tracePt t="56248" x="4121150" y="5594350"/>
          <p14:tracePt t="56264" x="4140200" y="5549900"/>
          <p14:tracePt t="56281" x="4152900" y="5518150"/>
          <p14:tracePt t="56297" x="4178300" y="5467350"/>
          <p14:tracePt t="56315" x="4222750" y="5308600"/>
          <p14:tracePt t="56331" x="4254500" y="5194300"/>
          <p14:tracePt t="56347" x="4286250" y="5111750"/>
          <p14:tracePt t="56363" x="4305300" y="5054600"/>
          <p14:tracePt t="56380" x="4337050" y="4984750"/>
          <p14:tracePt t="56397" x="4387850" y="4826000"/>
          <p14:tracePt t="56414" x="4432300" y="4711700"/>
          <p14:tracePt t="56430" x="4464050" y="4641850"/>
          <p14:tracePt t="56447" x="4508500" y="4584700"/>
          <p14:tracePt t="56465" x="4565650" y="4521200"/>
          <p14:tracePt t="56480" x="4616450" y="4464050"/>
          <p14:tracePt t="56497" x="4667250" y="4387850"/>
          <p14:tracePt t="56513" x="4711700" y="4311650"/>
          <p14:tracePt t="56532" x="4775200" y="4229100"/>
          <p14:tracePt t="56546" x="4806950" y="4197350"/>
          <p14:tracePt t="56563" x="4845050" y="4159250"/>
          <p14:tracePt t="56580" x="4895850" y="4127500"/>
          <p14:tracePt t="56596" x="4959350" y="4089400"/>
          <p14:tracePt t="56614" x="5035550" y="4064000"/>
          <p14:tracePt t="56630" x="5080000" y="4044950"/>
          <p14:tracePt t="56646" x="5111750" y="4025900"/>
          <p14:tracePt t="56663" x="5149850" y="4013200"/>
          <p14:tracePt t="56681" x="5308600" y="4013200"/>
          <p14:tracePt t="56696" x="5422900" y="4013200"/>
          <p14:tracePt t="56713" x="5511800" y="4013200"/>
          <p14:tracePt t="56730" x="5581650" y="4025900"/>
          <p14:tracePt t="56747" x="5715000" y="4051300"/>
          <p14:tracePt t="56763" x="5791200" y="4083050"/>
          <p14:tracePt t="56780" x="5854700" y="4108450"/>
          <p14:tracePt t="56796" x="5899150" y="4133850"/>
          <p14:tracePt t="56814" x="5949950" y="4184650"/>
          <p14:tracePt t="56830" x="5988050" y="4235450"/>
          <p14:tracePt t="56846" x="6026150" y="4311650"/>
          <p14:tracePt t="56863" x="6057900" y="4362450"/>
          <p14:tracePt t="56880" x="6096000" y="4419600"/>
          <p14:tracePt t="56897" x="6165850" y="4578350"/>
          <p14:tracePt t="56913" x="6216650" y="4730750"/>
          <p14:tracePt t="56929" x="6248400" y="4832350"/>
          <p14:tracePt t="56946" x="6267450" y="4895850"/>
          <p14:tracePt t="56963" x="6286500" y="5029200"/>
          <p14:tracePt t="56979" x="6292850" y="5143500"/>
          <p14:tracePt t="56996" x="6292850" y="5245100"/>
          <p14:tracePt t="57013" x="6286500" y="5302250"/>
          <p14:tracePt t="57030" x="6267450" y="5353050"/>
          <p14:tracePt t="57046" x="6248400" y="5397500"/>
          <p14:tracePt t="57063" x="6229350" y="5422900"/>
          <p14:tracePt t="57079" x="6210300" y="5467350"/>
          <p14:tracePt t="57098" x="6184900" y="5518150"/>
          <p14:tracePt t="57112" x="6159500" y="5556250"/>
          <p14:tracePt t="57129" x="6134100" y="5600700"/>
          <p14:tracePt t="57146" x="6096000" y="5632450"/>
          <p14:tracePt t="57162" x="6057900" y="5670550"/>
          <p14:tracePt t="57179" x="5988050" y="5727700"/>
          <p14:tracePt t="57196" x="5930900" y="5765800"/>
          <p14:tracePt t="57212" x="5880100" y="5791200"/>
          <p14:tracePt t="57229" x="5816600" y="5822950"/>
          <p14:tracePt t="57246" x="5664200" y="5848350"/>
          <p14:tracePt t="57262" x="5511800" y="5873750"/>
          <p14:tracePt t="57279" x="5384800" y="5886450"/>
          <p14:tracePt t="57296" x="5226050" y="5892800"/>
          <p14:tracePt t="57313" x="4984750" y="5899150"/>
          <p14:tracePt t="57329" x="4870450" y="5918200"/>
          <p14:tracePt t="57345" x="4806950" y="5930900"/>
          <p14:tracePt t="57362" x="4724400" y="5962650"/>
          <p14:tracePt t="57379" x="4641850" y="5988050"/>
          <p14:tracePt t="57395" x="4533900" y="6026150"/>
          <p14:tracePt t="57412" x="4483100" y="6038850"/>
          <p14:tracePt t="57429" x="4432300" y="6045200"/>
          <p14:tracePt t="57445" x="4400550" y="6045200"/>
          <p14:tracePt t="57462" x="4356100" y="6045200"/>
          <p14:tracePt t="57478" x="4330700" y="6032500"/>
          <p14:tracePt t="57495" x="4311650" y="6026150"/>
          <p14:tracePt t="57512" x="4298950" y="6019800"/>
          <p14:tracePt t="57529" x="4286250" y="6019800"/>
          <p14:tracePt t="57545" x="4286250" y="6013450"/>
          <p14:tracePt t="57562" x="4273550" y="6013450"/>
          <p14:tracePt t="57578" x="4273550" y="6007100"/>
          <p14:tracePt t="57596" x="4254500" y="6000750"/>
          <p14:tracePt t="57612" x="4222750" y="5975350"/>
          <p14:tracePt t="57628" x="4203700" y="5962650"/>
          <p14:tracePt t="57645" x="4191000" y="5956300"/>
          <p14:tracePt t="57662" x="4184650" y="5949950"/>
          <p14:tracePt t="57678" x="4178300" y="5937250"/>
          <p14:tracePt t="57695" x="4171950" y="5937250"/>
          <p14:tracePt t="57712" x="4165600" y="5937250"/>
          <p14:tracePt t="57728" x="4152900" y="5937250"/>
          <p14:tracePt t="57746" x="4127500" y="5937250"/>
          <p14:tracePt t="57762" x="4108450" y="5937250"/>
          <p14:tracePt t="57778" x="4095750" y="5937250"/>
          <p14:tracePt t="57795" x="4083050" y="5937250"/>
          <p14:tracePt t="57812" x="4070350" y="5937250"/>
          <p14:tracePt t="57828" x="4064000" y="5937250"/>
          <p14:tracePt t="57845" x="4057650" y="5943600"/>
          <p14:tracePt t="57861" x="4051300" y="5943600"/>
          <p14:tracePt t="57878" x="4044950" y="5949950"/>
          <p14:tracePt t="57895" x="4038600" y="5949950"/>
          <p14:tracePt t="57911" x="4032250" y="5949950"/>
          <p14:tracePt t="57928" x="4019550" y="5949950"/>
          <p14:tracePt t="58008" x="4013200" y="5949950"/>
          <p14:tracePt t="58016" x="4000500" y="5949950"/>
          <p14:tracePt t="58031" x="3994150" y="5949950"/>
          <p14:tracePt t="58045" x="3987800" y="5949950"/>
          <p14:tracePt t="58067" x="3981450" y="5949950"/>
          <p14:tracePt t="58078" x="3975100" y="5949950"/>
          <p14:tracePt t="58096" x="3968750" y="5949950"/>
          <p14:tracePt t="58112" x="3962400" y="5949950"/>
          <p14:tracePt t="58128" x="3956050" y="5943600"/>
          <p14:tracePt t="58409" x="3930650" y="5930900"/>
          <p14:tracePt t="58416" x="3905250" y="5905500"/>
          <p14:tracePt t="58427" x="3867150" y="5886450"/>
          <p14:tracePt t="58444" x="3803650" y="5848350"/>
          <p14:tracePt t="58461" x="3683000" y="5791200"/>
          <p14:tracePt t="58477" x="3606800" y="5753100"/>
          <p14:tracePt t="58494" x="3530600" y="5727700"/>
          <p14:tracePt t="58510" x="3467100" y="5695950"/>
          <p14:tracePt t="58528" x="3409950" y="5676900"/>
          <p14:tracePt t="58544" x="3390900" y="5670550"/>
          <p14:tracePt t="58560" x="3384550" y="5664200"/>
          <p14:tracePt t="58577" x="3333750" y="5632450"/>
          <p14:tracePt t="58595" x="3219450" y="5537200"/>
          <p14:tracePt t="58611" x="3124200" y="5461000"/>
          <p14:tracePt t="58627" x="3016250" y="5403850"/>
          <p14:tracePt t="58643" x="2965450" y="5378450"/>
          <p14:tracePt t="58660" x="2946400" y="5365750"/>
          <p14:tracePt t="58676" x="2927350" y="5359400"/>
          <p14:tracePt t="58709" x="2914650" y="5359400"/>
          <p14:tracePt t="58743" x="2901950" y="5359400"/>
          <p14:tracePt t="58760" x="2895600" y="5359400"/>
          <p14:tracePt t="59921" x="2895600" y="5353050"/>
          <p14:tracePt t="59928" x="2895600" y="5346700"/>
          <p14:tracePt t="59944" x="2901950" y="5340350"/>
          <p14:tracePt t="59958" x="2908300" y="5327650"/>
          <p14:tracePt t="59991" x="2908300" y="5314950"/>
          <p14:tracePt t="60025" x="2908300" y="5308600"/>
          <p14:tracePt t="61112" x="2908300" y="5302250"/>
          <p14:tracePt t="61187" x="2901950" y="5302250"/>
          <p14:tracePt t="61195" x="2895600" y="5302250"/>
          <p14:tracePt t="61206" x="2889250" y="5302250"/>
          <p14:tracePt t="61226" x="2876550" y="5302250"/>
          <p14:tracePt t="61240" x="2870200" y="5302250"/>
          <p14:tracePt t="61256" x="2863850" y="5302250"/>
          <p14:tracePt t="61273" x="2857500" y="5302250"/>
          <p14:tracePt t="61290" x="2851150" y="5302250"/>
          <p14:tracePt t="61306" x="2844800" y="5302250"/>
          <p14:tracePt t="61426" x="2838450" y="5302250"/>
          <p14:tracePt t="61478" x="2832100" y="5302250"/>
          <p14:tracePt t="63385" x="2825750" y="5302250"/>
          <p14:tracePt t="63482" x="2819400" y="5302250"/>
          <p14:tracePt t="63541" x="2813050" y="5302250"/>
          <p14:tracePt t="63609" x="2806700" y="5308600"/>
          <p14:tracePt t="63646" x="2806700" y="5314950"/>
          <p14:tracePt t="63653" x="2806700" y="5321300"/>
          <p14:tracePt t="63713" x="2806700" y="5327650"/>
          <p14:tracePt t="64465" x="2800350" y="5327650"/>
          <p14:tracePt t="65372" x="2794000" y="5327650"/>
          <p14:tracePt t="65388" x="2787650" y="5327650"/>
          <p14:tracePt t="65396" x="2781300" y="5327650"/>
          <p14:tracePt t="65418" x="2774950" y="5327650"/>
          <p14:tracePt t="65433" x="2768600" y="5327650"/>
          <p14:tracePt t="65470" x="2762250" y="5327650"/>
          <p14:tracePt t="65598" x="2755900" y="5327650"/>
          <p14:tracePt t="65612" x="2749550" y="5327650"/>
          <p14:tracePt t="65627" x="2736850" y="5314950"/>
          <p14:tracePt t="65635" x="2730500" y="5302250"/>
          <p14:tracePt t="65650" x="2717800" y="5283200"/>
          <p14:tracePt t="65667" x="2679700" y="5245100"/>
          <p14:tracePt t="65683" x="2609850" y="5175250"/>
          <p14:tracePt t="65700" x="2565400" y="5130800"/>
          <p14:tracePt t="65717" x="2527300" y="5086350"/>
          <p14:tracePt t="65733" x="2514600" y="5080000"/>
          <p14:tracePt t="65750" x="2508250" y="5073650"/>
          <p14:tracePt t="65766" x="2501900" y="5073650"/>
          <p14:tracePt t="65791" x="2520950" y="5080000"/>
          <p14:tracePt t="65800" x="2559050" y="5105400"/>
          <p14:tracePt t="65816" x="2622550" y="5149850"/>
          <p14:tracePt t="65833" x="2667000" y="5181600"/>
          <p14:tracePt t="65850" x="2686050" y="5194300"/>
          <p14:tracePt t="65867" x="2686050" y="5200650"/>
          <p14:tracePt t="65883" x="2692400" y="5200650"/>
          <p14:tracePt t="65900" x="2698750" y="5213350"/>
          <p14:tracePt t="65918" x="2749550" y="5245100"/>
          <p14:tracePt t="65933" x="2800350" y="5276850"/>
          <p14:tracePt t="65949" x="2838450" y="5308600"/>
          <p14:tracePt t="65966" x="2901950" y="5365750"/>
          <p14:tracePt t="65982" x="2997200" y="5448300"/>
          <p14:tracePt t="65999" x="3194050" y="5619750"/>
          <p14:tracePt t="66015" x="3365500" y="5734050"/>
          <p14:tracePt t="66032" x="3619500" y="5854700"/>
          <p14:tracePt t="66049" x="3759200" y="5943600"/>
          <p14:tracePt t="66066" x="3937000" y="6096000"/>
          <p14:tracePt t="66083" x="4000500" y="6153150"/>
          <p14:tracePt t="66101" x="4025900" y="6178550"/>
          <p14:tracePt t="66116" x="4044950" y="6197600"/>
          <p14:tracePt t="66133" x="4057650" y="6210300"/>
          <p14:tracePt t="66150" x="4064000" y="6216650"/>
          <p14:tracePt t="66166" x="4076700" y="6216650"/>
          <p14:tracePt t="66183" x="4089400" y="6210300"/>
          <p14:tracePt t="66201" x="4133850" y="6146800"/>
          <p14:tracePt t="66216" x="4159250" y="6102350"/>
          <p14:tracePt t="66233" x="4184650" y="6051550"/>
          <p14:tracePt t="66249" x="4197350" y="6026150"/>
          <p14:tracePt t="66267" x="4229100" y="5981700"/>
          <p14:tracePt t="66284" x="4241800" y="5962650"/>
          <p14:tracePt t="66299" x="4260850" y="5937250"/>
          <p14:tracePt t="66316" x="4286250" y="5918200"/>
          <p14:tracePt t="66332" x="4318000" y="5892800"/>
          <p14:tracePt t="66350" x="4413250" y="5867400"/>
          <p14:tracePt t="66366" x="4502150" y="5861050"/>
          <p14:tracePt t="66382" x="4559300" y="5861050"/>
          <p14:tracePt t="66399" x="4591050" y="5861050"/>
          <p14:tracePt t="66417" x="4610100" y="5861050"/>
          <p14:tracePt t="66432" x="4616450" y="5861050"/>
          <p14:tracePt t="66466" x="4622800" y="5861050"/>
          <p14:tracePt t="66483" x="4635500" y="5867400"/>
          <p14:tracePt t="66499" x="4654550" y="5880100"/>
          <p14:tracePt t="66516" x="4667250" y="5886450"/>
          <p14:tracePt t="66532" x="4667250" y="5899150"/>
          <p14:tracePt t="66567" x="4667250" y="5911850"/>
          <p14:tracePt t="66582" x="4660900" y="5918200"/>
          <p14:tracePt t="66599" x="4654550" y="5930900"/>
          <p14:tracePt t="66616" x="4654550" y="5943600"/>
          <p14:tracePt t="66632" x="4641850" y="5962650"/>
          <p14:tracePt t="66649" x="4629150" y="5975350"/>
          <p14:tracePt t="66666" x="4610100" y="6007100"/>
          <p14:tracePt t="66682" x="4603750" y="6032500"/>
          <p14:tracePt t="66700" x="4578350" y="6070600"/>
          <p14:tracePt t="66716" x="4559300" y="6102350"/>
          <p14:tracePt t="66732" x="4546600" y="6127750"/>
          <p14:tracePt t="66749" x="4527550" y="6146800"/>
          <p14:tracePt t="66766" x="4502150" y="6191250"/>
          <p14:tracePt t="66782" x="4476750" y="6203950"/>
          <p14:tracePt t="66798" x="4451350" y="6229350"/>
          <p14:tracePt t="66816" x="4387850" y="6242050"/>
          <p14:tracePt t="66832" x="4311650" y="6261100"/>
          <p14:tracePt t="66848" x="4267200" y="6273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91" y="274639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</a:t>
            </a:r>
            <a:r>
              <a:rPr lang="en-AU" sz="3600" b="1" dirty="0" err="1" smtClean="0">
                <a:latin typeface="+mn-lt"/>
              </a:rPr>
              <a:t>Patau</a:t>
            </a:r>
            <a:r>
              <a:rPr lang="en-AU" sz="3600" b="1" dirty="0" smtClean="0">
                <a:latin typeface="+mn-lt"/>
              </a:rPr>
              <a:t> Syndrome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908721"/>
            <a:ext cx="9762309" cy="5217443"/>
          </a:xfrm>
        </p:spPr>
        <p:txBody>
          <a:bodyPr>
            <a:normAutofit/>
          </a:bodyPr>
          <a:lstStyle/>
          <a:p>
            <a:r>
              <a:rPr lang="en-AU" dirty="0"/>
              <a:t>Extra chromosome </a:t>
            </a:r>
            <a:r>
              <a:rPr lang="en-AU" dirty="0" smtClean="0"/>
              <a:t>13 (Trisomy 13)</a:t>
            </a:r>
            <a:endParaRPr lang="en-AU" dirty="0"/>
          </a:p>
          <a:p>
            <a:r>
              <a:rPr lang="en-AU" dirty="0"/>
              <a:t>1 in 5000 live births</a:t>
            </a:r>
          </a:p>
          <a:p>
            <a:r>
              <a:rPr lang="en-AU" dirty="0"/>
              <a:t>Affected babies usually die within a month of birth</a:t>
            </a:r>
          </a:p>
          <a:p>
            <a:r>
              <a:rPr lang="en-AU" dirty="0"/>
              <a:t>Range of serious physical defects to facial features, heart, body systems, brain.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175500" y="6515100"/>
            <a:ext cx="50165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causes and features of </a:t>
            </a:r>
            <a:r>
              <a:rPr lang="en-AU" sz="1600" i="1" dirty="0" err="1" smtClean="0"/>
              <a:t>Patau</a:t>
            </a:r>
            <a:r>
              <a:rPr lang="en-AU" sz="1600" i="1" dirty="0" smtClean="0"/>
              <a:t> Syndrome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441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7"/>
    </mc:Choice>
    <mc:Fallback xmlns="">
      <p:transition spd="slow" advTm="3853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880" x="4470400" y="3727450"/>
          <p14:tracePt t="16888" x="4419600" y="3670300"/>
          <p14:tracePt t="16902" x="4337050" y="3556000"/>
          <p14:tracePt t="16917" x="4279900" y="3448050"/>
          <p14:tracePt t="16933" x="4248150" y="3384550"/>
          <p14:tracePt t="16950" x="4229100" y="3340100"/>
          <p14:tracePt t="16967" x="4210050" y="3302000"/>
          <p14:tracePt t="16983" x="4178300" y="3111500"/>
          <p14:tracePt t="17000" x="4178300" y="2952750"/>
          <p14:tracePt t="17017" x="4178300" y="2857500"/>
          <p14:tracePt t="17033" x="4178300" y="2749550"/>
          <p14:tracePt t="17050" x="4203700" y="2463800"/>
          <p14:tracePt t="17067" x="4229100" y="2336800"/>
          <p14:tracePt t="17083" x="4273550" y="2203450"/>
          <p14:tracePt t="17100" x="4324350" y="1987550"/>
          <p14:tracePt t="17117" x="4387850" y="1816100"/>
          <p14:tracePt t="17133" x="4476750" y="1612900"/>
          <p14:tracePt t="17150" x="4540250" y="1397000"/>
          <p14:tracePt t="17166" x="4584700" y="1244600"/>
          <p14:tracePt t="17183" x="4629150" y="1136650"/>
          <p14:tracePt t="17199" x="4692650" y="1009650"/>
          <p14:tracePt t="17216" x="4743450" y="876300"/>
          <p14:tracePt t="17233" x="4775200" y="806450"/>
          <p14:tracePt t="17250" x="4794250" y="768350"/>
          <p14:tracePt t="17266" x="4806950" y="742950"/>
          <p14:tracePt t="17283" x="4819650" y="723900"/>
          <p14:tracePt t="17299" x="4826000" y="717550"/>
          <p14:tracePt t="17722" x="4781550" y="717550"/>
          <p14:tracePt t="17730" x="4730750" y="717550"/>
          <p14:tracePt t="17739" x="4673600" y="717550"/>
          <p14:tracePt t="17749" x="4635500" y="717550"/>
          <p14:tracePt t="17766" x="4546600" y="717550"/>
          <p14:tracePt t="17783" x="4502150" y="717550"/>
          <p14:tracePt t="17799" x="4464050" y="717550"/>
          <p14:tracePt t="17816" x="4419600" y="723900"/>
          <p14:tracePt t="17834" x="4349750" y="742950"/>
          <p14:tracePt t="17841" x="4324350" y="749300"/>
          <p14:tracePt t="17849" x="4298950" y="762000"/>
          <p14:tracePt t="17867" x="4260850" y="768350"/>
          <p14:tracePt t="17883" x="4229100" y="793750"/>
          <p14:tracePt t="17900" x="4203700" y="819150"/>
          <p14:tracePt t="17916" x="4152900" y="882650"/>
          <p14:tracePt t="17933" x="4108450" y="984250"/>
          <p14:tracePt t="17949" x="4070350" y="1111250"/>
          <p14:tracePt t="17967" x="4057650" y="1168400"/>
          <p14:tracePt t="17983" x="4044950" y="1238250"/>
          <p14:tracePt t="17999" x="4032250" y="1276350"/>
          <p14:tracePt t="18016" x="4025900" y="1333500"/>
          <p14:tracePt t="18033" x="4013200" y="1384300"/>
          <p14:tracePt t="18050" x="4000500" y="1454150"/>
          <p14:tracePt t="18065" x="4000500" y="1492250"/>
          <p14:tracePt t="18082" x="4000500" y="1524000"/>
          <p14:tracePt t="18099" x="4000500" y="1536700"/>
          <p14:tracePt t="18117" x="4000500" y="1555750"/>
          <p14:tracePt t="18172" x="4000500" y="1562100"/>
          <p14:tracePt t="18186" x="4006850" y="1562100"/>
          <p14:tracePt t="18193" x="4013200" y="1562100"/>
          <p14:tracePt t="18274" x="4019550" y="1562100"/>
          <p14:tracePt t="18304" x="4025900" y="1562100"/>
          <p14:tracePt t="18326" x="4032250" y="1562100"/>
          <p14:tracePt t="18371" x="4038600" y="1562100"/>
          <p14:tracePt t="18387" x="4044950" y="1562100"/>
          <p14:tracePt t="18401" x="4057650" y="1555750"/>
          <p14:tracePt t="18410" x="4057650" y="1549400"/>
          <p14:tracePt t="18416" x="4064000" y="1549400"/>
          <p14:tracePt t="18432" x="4076700" y="1543050"/>
          <p14:tracePt t="18448" x="4095750" y="1536700"/>
          <p14:tracePt t="18465" x="4102100" y="1530350"/>
          <p14:tracePt t="18482" x="4140200" y="1511300"/>
          <p14:tracePt t="18498" x="4184650" y="1504950"/>
          <p14:tracePt t="18515" x="4235450" y="1498600"/>
          <p14:tracePt t="18532" x="4267200" y="1498600"/>
          <p14:tracePt t="18549" x="4292600" y="1498600"/>
          <p14:tracePt t="18565" x="4305300" y="1498600"/>
          <p14:tracePt t="18581" x="4311650" y="1498600"/>
          <p14:tracePt t="18615" x="4324350" y="1498600"/>
          <p14:tracePt t="18959" x="4330700" y="1498600"/>
          <p14:tracePt t="20978" x="4324350" y="1498600"/>
          <p14:tracePt t="20986" x="4318000" y="1498600"/>
          <p14:tracePt t="21008" x="4311650" y="1498600"/>
          <p14:tracePt t="21023" x="4305300" y="1498600"/>
          <p14:tracePt t="21037" x="4298950" y="1498600"/>
          <p14:tracePt t="21046" x="4292600" y="1498600"/>
          <p14:tracePt t="21061" x="4286250" y="1498600"/>
          <p14:tracePt t="21077" x="4273550" y="1498600"/>
          <p14:tracePt t="21094" x="4260850" y="1504950"/>
          <p14:tracePt t="21112" x="4235450" y="1511300"/>
          <p14:tracePt t="21128" x="4216400" y="1517650"/>
          <p14:tracePt t="21144" x="4191000" y="1517650"/>
          <p14:tracePt t="21161" x="4159250" y="1517650"/>
          <p14:tracePt t="21177" x="4127500" y="1517650"/>
          <p14:tracePt t="21194" x="4070350" y="1511300"/>
          <p14:tracePt t="21211" x="4019550" y="1504950"/>
          <p14:tracePt t="21227" x="3962400" y="1485900"/>
          <p14:tracePt t="21244" x="3917950" y="1485900"/>
          <p14:tracePt t="21261" x="3873500" y="1479550"/>
          <p14:tracePt t="21277" x="3854450" y="1479550"/>
          <p14:tracePt t="21294" x="3835400" y="1479550"/>
          <p14:tracePt t="21310" x="3816350" y="1479550"/>
          <p14:tracePt t="21328" x="3797300" y="1479550"/>
          <p14:tracePt t="21344" x="3778250" y="1479550"/>
          <p14:tracePt t="21360" x="3771900" y="1479550"/>
          <p14:tracePt t="21377" x="3765550" y="1479550"/>
          <p14:tracePt t="21397" x="3759200" y="1479550"/>
          <p14:tracePt t="21411" x="3752850" y="1479550"/>
          <p14:tracePt t="21427" x="3746500" y="1479550"/>
          <p14:tracePt t="21545" x="3746500" y="1485900"/>
          <p14:tracePt t="23072" x="3746500" y="1492250"/>
          <p14:tracePt t="23102" x="3746500" y="1498600"/>
          <p14:tracePt t="23110" x="3746500" y="1504950"/>
          <p14:tracePt t="23134" x="3746500" y="1511300"/>
          <p14:tracePt t="23148" x="3746500" y="1524000"/>
          <p14:tracePt t="23164" x="3746500" y="1536700"/>
          <p14:tracePt t="23170" x="3752850" y="1555750"/>
          <p14:tracePt t="23179" x="3765550" y="1562100"/>
          <p14:tracePt t="23192" x="3778250" y="1593850"/>
          <p14:tracePt t="23208" x="3790950" y="1625600"/>
          <p14:tracePt t="23225" x="3797300" y="1657350"/>
          <p14:tracePt t="23241" x="3816350" y="1689100"/>
          <p14:tracePt t="23258" x="3848100" y="1752600"/>
          <p14:tracePt t="23275" x="3867150" y="1778000"/>
          <p14:tracePt t="23291" x="3886200" y="1816100"/>
          <p14:tracePt t="23308" x="3911600" y="1847850"/>
          <p14:tracePt t="23325" x="3937000" y="1892300"/>
          <p14:tracePt t="23341" x="3949700" y="1917700"/>
          <p14:tracePt t="23358" x="3962400" y="1949450"/>
          <p14:tracePt t="23375" x="3975100" y="1987550"/>
          <p14:tracePt t="23392" x="3987800" y="2032000"/>
          <p14:tracePt t="23408" x="3994150" y="2057400"/>
          <p14:tracePt t="23424" x="3994150" y="2070100"/>
          <p14:tracePt t="23441" x="3994150" y="2076450"/>
          <p14:tracePt t="23458" x="3994150" y="2082800"/>
          <p14:tracePt t="23505" x="3994150" y="2089150"/>
          <p14:tracePt t="23572" x="3994150" y="2082800"/>
          <p14:tracePt t="23581" x="3994150" y="2070100"/>
          <p14:tracePt t="23591" x="3981450" y="2051050"/>
          <p14:tracePt t="23607" x="3949700" y="2019300"/>
          <p14:tracePt t="23624" x="3924300" y="2000250"/>
          <p14:tracePt t="23640" x="3905250" y="1987550"/>
          <p14:tracePt t="23657" x="3879850" y="1987550"/>
          <p14:tracePt t="23673" x="3860800" y="1981200"/>
          <p14:tracePt t="23690" x="3822700" y="1981200"/>
          <p14:tracePt t="23707" x="3803650" y="1981200"/>
          <p14:tracePt t="23724" x="3778250" y="1987550"/>
          <p14:tracePt t="23741" x="3759200" y="1993900"/>
          <p14:tracePt t="23758" x="3733800" y="2012950"/>
          <p14:tracePt t="23774" x="3727450" y="2025650"/>
          <p14:tracePt t="23791" x="3708400" y="2032000"/>
          <p14:tracePt t="23808" x="3695700" y="2051050"/>
          <p14:tracePt t="23824" x="3683000" y="2063750"/>
          <p14:tracePt t="23841" x="3676650" y="2070100"/>
          <p14:tracePt t="23857" x="3663950" y="2070100"/>
          <p14:tracePt t="23874" x="3663950" y="2082800"/>
          <p14:tracePt t="23891" x="3651250" y="2082800"/>
          <p14:tracePt t="28251" x="3651250" y="2089150"/>
          <p14:tracePt t="28259" x="3651250" y="2101850"/>
          <p14:tracePt t="28267" x="3651250" y="2114550"/>
          <p14:tracePt t="28284" x="3651250" y="2171700"/>
          <p14:tracePt t="28300" x="3657600" y="2273300"/>
          <p14:tracePt t="28317" x="3670300" y="2406650"/>
          <p14:tracePt t="28334" x="3670300" y="2463800"/>
          <p14:tracePt t="28350" x="3670300" y="2508250"/>
          <p14:tracePt t="28367" x="3670300" y="2552700"/>
          <p14:tracePt t="28385" x="3670300" y="2647950"/>
          <p14:tracePt t="28400" x="3663950" y="2736850"/>
          <p14:tracePt t="28417" x="3651250" y="2794000"/>
          <p14:tracePt t="28433" x="3632200" y="2844800"/>
          <p14:tracePt t="28450" x="3613150" y="2876550"/>
          <p14:tracePt t="28467" x="3594100" y="2921000"/>
          <p14:tracePt t="28483" x="3581400" y="2946400"/>
          <p14:tracePt t="28500" x="3562350" y="2971800"/>
          <p14:tracePt t="28517" x="3549650" y="2990850"/>
          <p14:tracePt t="28534" x="3530600" y="3009900"/>
          <p14:tracePt t="28550" x="3524250" y="3016250"/>
          <p14:tracePt t="28567" x="3511550" y="3022600"/>
          <p14:tracePt t="28600" x="3498850" y="3028950"/>
          <p14:tracePt t="28617" x="3492500" y="3028950"/>
          <p14:tracePt t="28729" x="3486150" y="3028950"/>
          <p14:tracePt t="28744" x="3479800" y="3028950"/>
          <p14:tracePt t="28759" x="3467100" y="3028950"/>
          <p14:tracePt t="28767" x="3460750" y="3028950"/>
          <p14:tracePt t="28784" x="3448050" y="3022600"/>
          <p14:tracePt t="28800" x="3441700" y="3009900"/>
          <p14:tracePt t="28816" x="3403600" y="2984500"/>
          <p14:tracePt t="28833" x="3390900" y="2971800"/>
          <p14:tracePt t="28850" x="3378200" y="2959100"/>
          <p14:tracePt t="28866" x="3352800" y="2952750"/>
          <p14:tracePt t="28883" x="3308350" y="2933700"/>
          <p14:tracePt t="28900" x="3257550" y="2914650"/>
          <p14:tracePt t="28916" x="3206750" y="2882900"/>
          <p14:tracePt t="28933" x="3155950" y="2857500"/>
          <p14:tracePt t="28950" x="3124200" y="2844800"/>
          <p14:tracePt t="28966" x="3079750" y="2813050"/>
          <p14:tracePt t="28983" x="3060700" y="2800350"/>
          <p14:tracePt t="28999" x="3054350" y="2800350"/>
          <p14:tracePt t="29016" x="3041650" y="2794000"/>
          <p14:tracePt t="29033" x="3035300" y="2794000"/>
          <p14:tracePt t="29049" x="3028950" y="2794000"/>
          <p14:tracePt t="29083" x="3016250" y="2794000"/>
          <p14:tracePt t="29099" x="3009900" y="2787650"/>
          <p14:tracePt t="29133" x="3003550" y="2787650"/>
          <p14:tracePt t="29149" x="2997200" y="2787650"/>
          <p14:tracePt t="29166" x="2990850" y="2787650"/>
          <p14:tracePt t="29182" x="2978150" y="2787650"/>
          <p14:tracePt t="29216" x="2971800" y="2787650"/>
          <p14:tracePt t="29232" x="2965450" y="2787650"/>
          <p14:tracePt t="29249" x="2959100" y="2794000"/>
          <p14:tracePt t="29734" x="2971800" y="2794000"/>
          <p14:tracePt t="29742" x="3003550" y="2794000"/>
          <p14:tracePt t="29750" x="3041650" y="2787650"/>
          <p14:tracePt t="29766" x="3111500" y="2768600"/>
          <p14:tracePt t="29782" x="3181350" y="2749550"/>
          <p14:tracePt t="29799" x="3238500" y="2736850"/>
          <p14:tracePt t="29816" x="3308350" y="2711450"/>
          <p14:tracePt t="29832" x="3340100" y="2692400"/>
          <p14:tracePt t="29849" x="3371850" y="2686050"/>
          <p14:tracePt t="29857" x="3390900" y="2679700"/>
          <p14:tracePt t="29865" x="3397250" y="2679700"/>
          <p14:tracePt t="29883" x="3435350" y="2667000"/>
          <p14:tracePt t="29899" x="3467100" y="2654300"/>
          <p14:tracePt t="29915" x="3492500" y="2654300"/>
          <p14:tracePt t="29932" x="3517900" y="2647950"/>
          <p14:tracePt t="29950" x="3568700" y="2647950"/>
          <p14:tracePt t="29966" x="3600450" y="2647950"/>
          <p14:tracePt t="29982" x="3625850" y="2647950"/>
          <p14:tracePt t="29998" x="3644900" y="2647950"/>
          <p14:tracePt t="30016" x="3663950" y="2647950"/>
          <p14:tracePt t="30032" x="3695700" y="2647950"/>
          <p14:tracePt t="30049" x="3714750" y="2647950"/>
          <p14:tracePt t="30065" x="3740150" y="2635250"/>
          <p14:tracePt t="30082" x="3765550" y="2628900"/>
          <p14:tracePt t="30099" x="3803650" y="2616200"/>
          <p14:tracePt t="30115" x="3829050" y="2609850"/>
          <p14:tracePt t="30131" x="3860800" y="2603500"/>
          <p14:tracePt t="30148" x="3879850" y="2603500"/>
          <p14:tracePt t="30166" x="3911600" y="2597150"/>
          <p14:tracePt t="30181" x="3917950" y="2597150"/>
          <p14:tracePt t="30198" x="3949700" y="2590800"/>
          <p14:tracePt t="30215" x="3975100" y="2590800"/>
          <p14:tracePt t="30232" x="4006850" y="2590800"/>
          <p14:tracePt t="30248" x="4038600" y="2584450"/>
          <p14:tracePt t="30265" x="4057650" y="2578100"/>
          <p14:tracePt t="30281" x="4070350" y="2571750"/>
          <p14:tracePt t="30298" x="4076700" y="2565400"/>
          <p14:tracePt t="30316" x="4095750" y="2559050"/>
          <p14:tracePt t="30331" x="4114800" y="2552700"/>
          <p14:tracePt t="30348" x="4127500" y="2540000"/>
          <p14:tracePt t="30354" x="4133850" y="2540000"/>
          <p14:tracePt t="30365" x="4133850" y="2533650"/>
          <p14:tracePt t="30382" x="4159250" y="2514600"/>
          <p14:tracePt t="30398" x="4184650" y="2495550"/>
          <p14:tracePt t="30415" x="4203700" y="2489200"/>
          <p14:tracePt t="30431" x="4229100" y="2470150"/>
          <p14:tracePt t="30449" x="4273550" y="2444750"/>
          <p14:tracePt t="30465" x="4318000" y="2419350"/>
          <p14:tracePt t="30481" x="4387850" y="2406650"/>
          <p14:tracePt t="30498" x="4476750" y="2393950"/>
          <p14:tracePt t="30516" x="4622800" y="2400300"/>
          <p14:tracePt t="30531" x="4692650" y="2406650"/>
          <p14:tracePt t="30548" x="4743450" y="2406650"/>
          <p14:tracePt t="30564" x="4781550" y="2406650"/>
          <p14:tracePt t="30581" x="4806950" y="2406650"/>
          <p14:tracePt t="30598" x="4838700" y="2406650"/>
          <p14:tracePt t="30615" x="4857750" y="2413000"/>
          <p14:tracePt t="30631" x="4895850" y="2419350"/>
          <p14:tracePt t="30647" x="4914900" y="2432050"/>
          <p14:tracePt t="30665" x="4946650" y="2444750"/>
          <p14:tracePt t="30681" x="4965700" y="2444750"/>
          <p14:tracePt t="30697" x="4984750" y="2463800"/>
          <p14:tracePt t="30714" x="5003800" y="2476500"/>
          <p14:tracePt t="30731" x="5029200" y="2489200"/>
          <p14:tracePt t="30747" x="5054600" y="2527300"/>
          <p14:tracePt t="30764" x="5067300" y="2546350"/>
          <p14:tracePt t="30781" x="5080000" y="2565400"/>
          <p14:tracePt t="30798" x="5086350" y="2578100"/>
          <p14:tracePt t="30815" x="5099050" y="2603500"/>
          <p14:tracePt t="30831" x="5118100" y="2622550"/>
          <p14:tracePt t="30847" x="5130800" y="2654300"/>
          <p14:tracePt t="30853" x="5137150" y="2667000"/>
          <p14:tracePt t="30864" x="5143500" y="2679700"/>
          <p14:tracePt t="30881" x="5168900" y="2711450"/>
          <p14:tracePt t="30897" x="5175250" y="2724150"/>
          <p14:tracePt t="30914" x="5181600" y="2736850"/>
          <p14:tracePt t="30931" x="5187950" y="2749550"/>
          <p14:tracePt t="30948" x="5194300" y="2755900"/>
          <p14:tracePt t="30964" x="5194300" y="2768600"/>
          <p14:tracePt t="30980" x="5194300" y="2774950"/>
          <p14:tracePt t="30997" x="5194300" y="2781300"/>
          <p14:tracePt t="31014" x="5194300" y="2800350"/>
          <p14:tracePt t="31030" x="5194300" y="2825750"/>
          <p14:tracePt t="31047" x="5187950" y="2863850"/>
          <p14:tracePt t="31064" x="5181600" y="2901950"/>
          <p14:tracePt t="31080" x="5162550" y="2952750"/>
          <p14:tracePt t="31097" x="5137150" y="3016250"/>
          <p14:tracePt t="31114" x="5130800" y="3054350"/>
          <p14:tracePt t="31130" x="5118100" y="3086100"/>
          <p14:tracePt t="31147" x="5099050" y="3105150"/>
          <p14:tracePt t="31165" x="5080000" y="3124200"/>
          <p14:tracePt t="31180" x="5067300" y="3136900"/>
          <p14:tracePt t="31197" x="5048250" y="3149600"/>
          <p14:tracePt t="31213" x="5035550" y="3168650"/>
          <p14:tracePt t="31230" x="5010150" y="3181350"/>
          <p14:tracePt t="31247" x="4991100" y="3213100"/>
          <p14:tracePt t="31263" x="4965700" y="3232150"/>
          <p14:tracePt t="31280" x="4953000" y="3257550"/>
          <p14:tracePt t="31297" x="4927600" y="3289300"/>
          <p14:tracePt t="31321" x="4889500" y="3365500"/>
          <p14:tracePt t="31330" x="4883150" y="3378200"/>
          <p14:tracePt t="31348" x="4864100" y="3409950"/>
          <p14:tracePt t="31354" x="4857750" y="3429000"/>
          <p14:tracePt t="31364" x="4851400" y="3441700"/>
          <p14:tracePt t="31380" x="4819650" y="3460750"/>
          <p14:tracePt t="31397" x="4794250" y="3479800"/>
          <p14:tracePt t="31413" x="4775200" y="3486150"/>
          <p14:tracePt t="31430" x="4749800" y="3505200"/>
          <p14:tracePt t="31447" x="4730750" y="3517900"/>
          <p14:tracePt t="31463" x="4718050" y="3517900"/>
          <p14:tracePt t="31480" x="4711700" y="3524250"/>
          <p14:tracePt t="31496" x="4705350" y="3524250"/>
          <p14:tracePt t="31514" x="4692650" y="3524250"/>
          <p14:tracePt t="31529" x="4686300" y="3524250"/>
          <p14:tracePt t="32400" x="4679950" y="3524250"/>
          <p14:tracePt t="32430" x="4679950" y="3530600"/>
          <p14:tracePt t="32445" x="4673600" y="3530600"/>
          <p14:tracePt t="32460" x="4667250" y="3530600"/>
          <p14:tracePt t="32475" x="4667250" y="3536950"/>
          <p14:tracePt t="32483" x="4660900" y="3536950"/>
          <p14:tracePt t="32494" x="4654550" y="3543300"/>
          <p14:tracePt t="32511" x="4648200" y="3549650"/>
          <p14:tracePt t="32527" x="4635500" y="3556000"/>
          <p14:tracePt t="32547" x="4629150" y="3562350"/>
          <p14:tracePt t="32561" x="4622800" y="3562350"/>
          <p14:tracePt t="32578" x="4610100" y="3575050"/>
          <p14:tracePt t="32594" x="4591050" y="3587750"/>
          <p14:tracePt t="32611" x="4572000" y="3587750"/>
          <p14:tracePt t="32628" x="4559300" y="3600450"/>
          <p14:tracePt t="32644" x="4552950" y="3606800"/>
          <p14:tracePt t="32661" x="4533900" y="3619500"/>
          <p14:tracePt t="32677" x="4508500" y="3632200"/>
          <p14:tracePt t="32694" x="4489450" y="3638550"/>
          <p14:tracePt t="32711" x="4464050" y="3651250"/>
          <p14:tracePt t="32727" x="4445000" y="3670300"/>
          <p14:tracePt t="32744" x="4413250" y="3689350"/>
          <p14:tracePt t="32760" x="4381500" y="3708400"/>
          <p14:tracePt t="32777" x="4356100" y="3721100"/>
          <p14:tracePt t="32794" x="4330700" y="3721100"/>
          <p14:tracePt t="32811" x="4298950" y="3733800"/>
          <p14:tracePt t="32827" x="4279900" y="3740150"/>
          <p14:tracePt t="32845" x="4260850" y="3752850"/>
          <p14:tracePt t="32851" x="4248150" y="3752850"/>
          <p14:tracePt t="32861" x="4241800" y="3752850"/>
          <p14:tracePt t="32878" x="4222750" y="3752850"/>
          <p14:tracePt t="32894" x="4197350" y="3752850"/>
          <p14:tracePt t="32911" x="4191000" y="3752850"/>
          <p14:tracePt t="32928" x="4178300" y="3752850"/>
          <p14:tracePt t="32945" x="4159250" y="3752850"/>
          <p14:tracePt t="32961" x="4152900" y="3746500"/>
          <p14:tracePt t="32978" x="4146550" y="3746500"/>
          <p14:tracePt t="32994" x="4140200" y="3746500"/>
          <p14:tracePt t="33011" x="4133850" y="3740150"/>
          <p14:tracePt t="33028" x="4121150" y="3727450"/>
          <p14:tracePt t="33044" x="4108450" y="3727450"/>
          <p14:tracePt t="33061" x="4083050" y="3708400"/>
          <p14:tracePt t="33078" x="4057650" y="3683000"/>
          <p14:tracePt t="33095" x="4013200" y="3663950"/>
          <p14:tracePt t="33111" x="3987800" y="3644900"/>
          <p14:tracePt t="33127" x="3975100" y="3638550"/>
          <p14:tracePt t="33144" x="3956050" y="3632200"/>
          <p14:tracePt t="33161" x="3930650" y="3619500"/>
          <p14:tracePt t="33177" x="3905250" y="3613150"/>
          <p14:tracePt t="33194" x="3886200" y="3606800"/>
          <p14:tracePt t="33210" x="3867150" y="3594100"/>
          <p14:tracePt t="33226" x="3848100" y="3581400"/>
          <p14:tracePt t="33698" x="3848100" y="3575050"/>
          <p14:tracePt t="33707" x="3841750" y="3575050"/>
          <p14:tracePt t="33717" x="3835400" y="3562350"/>
          <p14:tracePt t="33728" x="3803650" y="3511550"/>
          <p14:tracePt t="33744" x="3790950" y="3486150"/>
          <p14:tracePt t="33760" x="3759200" y="3429000"/>
          <p14:tracePt t="33776" x="3746500" y="3397250"/>
          <p14:tracePt t="33794" x="3733800" y="3378200"/>
          <p14:tracePt t="33810" x="3727450" y="3378200"/>
          <p14:tracePt t="33826" x="3727450" y="3371850"/>
          <p14:tracePt t="33843" x="3727450" y="3359150"/>
          <p14:tracePt t="33860" x="3733800" y="3346450"/>
          <p14:tracePt t="33877" x="3746500" y="3327400"/>
          <p14:tracePt t="33893" x="3765550" y="3314700"/>
          <p14:tracePt t="33910" x="3784600" y="3289300"/>
          <p14:tracePt t="33926" x="3810000" y="3263900"/>
          <p14:tracePt t="33944" x="3841750" y="3213100"/>
          <p14:tracePt t="33959" x="3867150" y="3181350"/>
          <p14:tracePt t="33976" x="3905250" y="3143250"/>
          <p14:tracePt t="33993" x="3949700" y="3086100"/>
          <p14:tracePt t="34011" x="4032250" y="3016250"/>
          <p14:tracePt t="34026" x="4083050" y="2978150"/>
          <p14:tracePt t="34043" x="4140200" y="2940050"/>
          <p14:tracePt t="34059" x="4184650" y="2908300"/>
          <p14:tracePt t="34076" x="4229100" y="2895600"/>
          <p14:tracePt t="34093" x="4298950" y="2870200"/>
          <p14:tracePt t="34109" x="4349750" y="2857500"/>
          <p14:tracePt t="34126" x="4400550" y="2851150"/>
          <p14:tracePt t="34143" x="4438650" y="2844800"/>
          <p14:tracePt t="34160" x="4476750" y="2832100"/>
          <p14:tracePt t="34176" x="4502150" y="2825750"/>
          <p14:tracePt t="34192" x="4521200" y="2813050"/>
          <p14:tracePt t="34209" x="4540250" y="2806700"/>
          <p14:tracePt t="34226" x="4559300" y="2806700"/>
          <p14:tracePt t="34243" x="4578350" y="2806700"/>
          <p14:tracePt t="34259" x="4603750" y="2806700"/>
          <p14:tracePt t="34276" x="4673600" y="2819400"/>
          <p14:tracePt t="34294" x="4857750" y="2876550"/>
          <p14:tracePt t="34309" x="4959350" y="2908300"/>
          <p14:tracePt t="34326" x="5010150" y="2933700"/>
          <p14:tracePt t="34342" x="5067300" y="2971800"/>
          <p14:tracePt t="34347" x="5092700" y="2984500"/>
          <p14:tracePt t="34359" x="5118100" y="2997200"/>
          <p14:tracePt t="34376" x="5181600" y="3035300"/>
          <p14:tracePt t="34392" x="5219700" y="3060700"/>
          <p14:tracePt t="34409" x="5257800" y="3086100"/>
          <p14:tracePt t="34425" x="5283200" y="3092450"/>
          <p14:tracePt t="34443" x="5314950" y="3092450"/>
          <p14:tracePt t="34459" x="5334000" y="3092450"/>
          <p14:tracePt t="34475" x="5340350" y="3092450"/>
          <p14:tracePt t="34492" x="5353050" y="3092450"/>
          <p14:tracePt t="34509" x="5359400" y="3092450"/>
          <p14:tracePt t="34525" x="5372100" y="3092450"/>
          <p14:tracePt t="34559" x="5378450" y="3092450"/>
          <p14:tracePt t="35218" x="5391150" y="3105150"/>
          <p14:tracePt t="35227" x="5397500" y="3124200"/>
          <p14:tracePt t="35234" x="5410200" y="3143250"/>
          <p14:tracePt t="35241" x="5422900" y="3149600"/>
          <p14:tracePt t="35257" x="5441950" y="3187700"/>
          <p14:tracePt t="35274" x="5461000" y="3206750"/>
          <p14:tracePt t="35290" x="5467350" y="3232150"/>
          <p14:tracePt t="35307" x="5492750" y="3263900"/>
          <p14:tracePt t="35324" x="5511800" y="3302000"/>
          <p14:tracePt t="35341" x="5537200" y="3340100"/>
          <p14:tracePt t="35357" x="5549900" y="3384550"/>
          <p14:tracePt t="35374" x="5581650" y="3454400"/>
          <p14:tracePt t="35390" x="5600700" y="3505200"/>
          <p14:tracePt t="35407" x="5613400" y="3543300"/>
          <p14:tracePt t="35424" x="5626100" y="3581400"/>
          <p14:tracePt t="35441" x="5638800" y="3613150"/>
          <p14:tracePt t="35457" x="5638800" y="3632200"/>
          <p14:tracePt t="35473" x="5638800" y="3644900"/>
          <p14:tracePt t="35491" x="5638800" y="3663950"/>
          <p14:tracePt t="35507" x="5638800" y="3670300"/>
          <p14:tracePt t="35524" x="5638800" y="3676650"/>
          <p14:tracePt t="35540" x="5638800" y="3689350"/>
          <p14:tracePt t="35557" x="5638800" y="3695700"/>
          <p14:tracePt t="35576" x="5638800" y="3702050"/>
          <p14:tracePt t="35591" x="5638800" y="3708400"/>
          <p14:tracePt t="35607" x="5638800" y="3714750"/>
          <p14:tracePt t="35624" x="5638800" y="3721100"/>
          <p14:tracePt t="35688" x="5632450" y="3727450"/>
          <p14:tracePt t="35712" x="5632450" y="3733800"/>
          <p14:tracePt t="35718" x="5626100" y="3733800"/>
          <p14:tracePt t="35727" x="5626100" y="3740150"/>
          <p14:tracePt t="35740" x="5613400" y="3740150"/>
          <p14:tracePt t="35757" x="5613400" y="3752850"/>
          <p14:tracePt t="35774" x="5607050" y="3759200"/>
          <p14:tracePt t="35791" x="5600700" y="3759200"/>
          <p14:tracePt t="35807" x="5588000" y="3778250"/>
          <p14:tracePt t="35824" x="5581650" y="3790950"/>
          <p14:tracePt t="35840" x="5581650" y="3803650"/>
          <p14:tracePt t="35847" x="5575300" y="3810000"/>
          <p14:tracePt t="35857" x="5568950" y="3816350"/>
          <p14:tracePt t="35874" x="5562600" y="3829050"/>
          <p14:tracePt t="35890" x="5556250" y="3835400"/>
          <p14:tracePt t="35907" x="5549900" y="3841750"/>
          <p14:tracePt t="35923" x="5543550" y="3848100"/>
          <p14:tracePt t="36135" x="5537200" y="3854450"/>
          <p14:tracePt t="36143" x="5530850" y="3854450"/>
          <p14:tracePt t="36157" x="5530850" y="3860800"/>
          <p14:tracePt t="36173" x="5524500" y="3867150"/>
          <p14:tracePt t="36190" x="5518150" y="3873500"/>
          <p14:tracePt t="36224" x="5511800" y="3886200"/>
          <p14:tracePt t="36240" x="5511800" y="3892550"/>
          <p14:tracePt t="36256" x="5505450" y="3898900"/>
          <p14:tracePt t="36273" x="5505450" y="3905250"/>
          <p14:tracePt t="36289" x="5505450" y="3911600"/>
          <p14:tracePt t="36307" x="5499100" y="3924300"/>
          <p14:tracePt t="36346" x="5499100" y="3930650"/>
          <p14:tracePt t="36361" x="5492750" y="3930650"/>
          <p14:tracePt t="36373" x="5486400" y="39370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77" y="248512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</a:t>
            </a:r>
            <a:r>
              <a:rPr lang="en-AU" sz="3600" b="1" dirty="0" err="1" smtClean="0">
                <a:latin typeface="+mn-lt"/>
              </a:rPr>
              <a:t>Klinefelter’s</a:t>
            </a:r>
            <a:r>
              <a:rPr lang="en-AU" sz="3600" b="1" dirty="0" smtClean="0">
                <a:latin typeface="+mn-lt"/>
              </a:rPr>
              <a:t> Syndrome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745"/>
            <a:ext cx="9845040" cy="5001419"/>
          </a:xfrm>
        </p:spPr>
        <p:txBody>
          <a:bodyPr/>
          <a:lstStyle/>
          <a:p>
            <a:r>
              <a:rPr lang="en-AU" dirty="0" smtClean="0"/>
              <a:t>Affects Chromo 23 (sex chromosomes)</a:t>
            </a:r>
          </a:p>
          <a:p>
            <a:r>
              <a:rPr lang="en-AU" dirty="0" smtClean="0"/>
              <a:t>XXY</a:t>
            </a:r>
          </a:p>
          <a:p>
            <a:r>
              <a:rPr lang="en-AU" dirty="0" smtClean="0"/>
              <a:t>Male external characteristics</a:t>
            </a:r>
          </a:p>
          <a:p>
            <a:r>
              <a:rPr lang="en-AU" dirty="0" smtClean="0"/>
              <a:t>Typical features start at puberty:</a:t>
            </a:r>
          </a:p>
          <a:p>
            <a:pPr lvl="1"/>
            <a:r>
              <a:rPr lang="en-AU" dirty="0" smtClean="0"/>
              <a:t>Small testes, no sperm produced</a:t>
            </a:r>
          </a:p>
          <a:p>
            <a:pPr lvl="1"/>
            <a:r>
              <a:rPr lang="en-AU" dirty="0" smtClean="0"/>
              <a:t>Enlargement of breasts</a:t>
            </a:r>
          </a:p>
          <a:p>
            <a:pPr lvl="1"/>
            <a:r>
              <a:rPr lang="en-AU" dirty="0" smtClean="0"/>
              <a:t>Less body hair</a:t>
            </a:r>
          </a:p>
          <a:p>
            <a:pPr lvl="1"/>
            <a:r>
              <a:rPr lang="en-AU" dirty="0" smtClean="0"/>
              <a:t>Sometimes intellectual disability</a:t>
            </a:r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02" y="1750422"/>
            <a:ext cx="6575098" cy="418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3700" y="6515100"/>
            <a:ext cx="54483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causes and features of </a:t>
            </a:r>
            <a:r>
              <a:rPr lang="en-AU" sz="1600" i="1" dirty="0" err="1" smtClean="0"/>
              <a:t>Klinefelter’s</a:t>
            </a:r>
            <a:r>
              <a:rPr lang="en-AU" sz="1600" i="1" dirty="0" smtClean="0"/>
              <a:t> Syndrome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0108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54"/>
    </mc:Choice>
    <mc:Fallback xmlns="">
      <p:transition spd="slow" advTm="6725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060" x="5518150" y="3937000"/>
          <p14:tracePt t="2068" x="5581650" y="3949700"/>
          <p14:tracePt t="2078" x="5645150" y="3949700"/>
          <p14:tracePt t="2095" x="5772150" y="3949700"/>
          <p14:tracePt t="2112" x="5988050" y="3943350"/>
          <p14:tracePt t="2128" x="6216650" y="3943350"/>
          <p14:tracePt t="2145" x="6419850" y="3937000"/>
          <p14:tracePt t="2161" x="6654800" y="3930650"/>
          <p14:tracePt t="2179" x="6972300" y="3917950"/>
          <p14:tracePt t="2195" x="7124700" y="3911600"/>
          <p14:tracePt t="2211" x="7264400" y="3886200"/>
          <p14:tracePt t="2228" x="7327900" y="3879850"/>
          <p14:tracePt t="2245" x="7486650" y="3816350"/>
          <p14:tracePt t="2261" x="7613650" y="3740150"/>
          <p14:tracePt t="2278" x="7702550" y="3683000"/>
          <p14:tracePt t="2295" x="7829550" y="3600450"/>
          <p14:tracePt t="2311" x="7924800" y="3536950"/>
          <p14:tracePt t="2316" x="7975600" y="3517900"/>
          <p14:tracePt t="2328" x="8020050" y="3479800"/>
          <p14:tracePt t="2344" x="8051800" y="3454400"/>
          <p14:tracePt t="2361" x="8070850" y="3397250"/>
          <p14:tracePt t="2378" x="8070850" y="3302000"/>
          <p14:tracePt t="2395" x="8045450" y="3149600"/>
          <p14:tracePt t="2411" x="8007350" y="3073400"/>
          <p14:tracePt t="2428" x="7956550" y="3009900"/>
          <p14:tracePt t="2445" x="7867650" y="2927350"/>
          <p14:tracePt t="2461" x="7759700" y="2819400"/>
          <p14:tracePt t="2478" x="7600950" y="2679700"/>
          <p14:tracePt t="2494" x="7524750" y="2616200"/>
          <p14:tracePt t="2511" x="7486650" y="2584450"/>
          <p14:tracePt t="2528" x="7461250" y="2578100"/>
          <p14:tracePt t="2544" x="7429500" y="2565400"/>
          <p14:tracePt t="2561" x="7410450" y="2552700"/>
          <p14:tracePt t="2578" x="7366000" y="2540000"/>
          <p14:tracePt t="2594" x="7308850" y="2520950"/>
          <p14:tracePt t="2611" x="7245350" y="2501900"/>
          <p14:tracePt t="2627" x="7226300" y="2495550"/>
          <p14:tracePt t="2644" x="7219950" y="2495550"/>
          <p14:tracePt t="2661" x="7207250" y="2495550"/>
          <p14:tracePt t="2678" x="7200900" y="2495550"/>
          <p14:tracePt t="2694" x="7194550" y="2495550"/>
          <p14:tracePt t="2711" x="7188200" y="2495550"/>
          <p14:tracePt t="2728" x="7181850" y="2508250"/>
          <p14:tracePt t="2744" x="7175500" y="2514600"/>
          <p14:tracePt t="2761" x="7169150" y="2533650"/>
          <p14:tracePt t="2777" x="7162800" y="2546350"/>
          <p14:tracePt t="2794" x="7156450" y="2565400"/>
          <p14:tracePt t="2811" x="7150100" y="2584450"/>
          <p14:tracePt t="2815" x="7150100" y="2590800"/>
          <p14:tracePt t="2827" x="7150100" y="2603500"/>
          <p14:tracePt t="2844" x="7150100" y="2616200"/>
          <p14:tracePt t="2860" x="7143750" y="2622550"/>
          <p14:tracePt t="2877" x="7143750" y="2635250"/>
          <p14:tracePt t="2894" x="7131050" y="2647950"/>
          <p14:tracePt t="2910" x="7131050" y="2654300"/>
          <p14:tracePt t="2944" x="7131050" y="2667000"/>
          <p14:tracePt t="2961" x="7131050" y="2673350"/>
          <p14:tracePt t="2977" x="7131050" y="2679700"/>
          <p14:tracePt t="2994" x="7131050" y="2686050"/>
          <p14:tracePt t="3551" x="7131050" y="2679700"/>
          <p14:tracePt t="3625" x="7131050" y="2686050"/>
          <p14:tracePt t="3641" x="7131050" y="2692400"/>
          <p14:tracePt t="3649" x="7131050" y="2711450"/>
          <p14:tracePt t="3660" x="7131050" y="2724150"/>
          <p14:tracePt t="3677" x="7118350" y="2781300"/>
          <p14:tracePt t="3693" x="7118350" y="2825750"/>
          <p14:tracePt t="3709" x="7112000" y="2863850"/>
          <p14:tracePt t="3726" x="7099300" y="2895600"/>
          <p14:tracePt t="3743" x="7092950" y="2914650"/>
          <p14:tracePt t="3760" x="7086600" y="2933700"/>
          <p14:tracePt t="3776" x="7080250" y="2946400"/>
          <p14:tracePt t="3793" x="7067550" y="2959100"/>
          <p14:tracePt t="3811" x="7035800" y="2978150"/>
          <p14:tracePt t="3827" x="7004050" y="2990850"/>
          <p14:tracePt t="3843" x="6972300" y="3003550"/>
          <p14:tracePt t="3859" x="6946900" y="3009900"/>
          <p14:tracePt t="3876" x="6915150" y="3016250"/>
          <p14:tracePt t="3894" x="6851650" y="3016250"/>
          <p14:tracePt t="3910" x="6807200" y="3016250"/>
          <p14:tracePt t="3926" x="6788150" y="3016250"/>
          <p14:tracePt t="3943" x="6781800" y="3016250"/>
          <p14:tracePt t="3960" x="6769100" y="3016250"/>
          <p14:tracePt t="4244" x="6762750" y="3016250"/>
          <p14:tracePt t="4267" x="6756400" y="3016250"/>
          <p14:tracePt t="4274" x="6750050" y="3016250"/>
          <p14:tracePt t="4283" x="6743700" y="3016250"/>
          <p14:tracePt t="4292" x="6731000" y="3009900"/>
          <p14:tracePt t="4309" x="6692900" y="2990850"/>
          <p14:tracePt t="4315" x="6673850" y="2971800"/>
          <p14:tracePt t="4326" x="6629400" y="2921000"/>
          <p14:tracePt t="4342" x="6591300" y="2876550"/>
          <p14:tracePt t="4359" x="6559550" y="2832100"/>
          <p14:tracePt t="4375" x="6521450" y="2794000"/>
          <p14:tracePt t="4393" x="6457950" y="2730500"/>
          <p14:tracePt t="4409" x="6407150" y="2679700"/>
          <p14:tracePt t="4425" x="6375400" y="2654300"/>
          <p14:tracePt t="4442" x="6350000" y="2622550"/>
          <p14:tracePt t="4460" x="6311900" y="2597150"/>
          <p14:tracePt t="4475" x="6299200" y="2584450"/>
          <p14:tracePt t="4492" x="6267450" y="2565400"/>
          <p14:tracePt t="4509" x="6229350" y="2533650"/>
          <p14:tracePt t="4525" x="6197600" y="2514600"/>
          <p14:tracePt t="4542" x="6134100" y="2463800"/>
          <p14:tracePt t="4559" x="6096000" y="2438400"/>
          <p14:tracePt t="4575" x="6064250" y="2406650"/>
          <p14:tracePt t="4592" x="6007100" y="2374900"/>
          <p14:tracePt t="4609" x="5861050" y="2241550"/>
          <p14:tracePt t="4625" x="5492750" y="2025650"/>
          <p14:tracePt t="4642" x="5130800" y="1816100"/>
          <p14:tracePt t="4659" x="4648200" y="1536700"/>
          <p14:tracePt t="4676" x="4184650" y="1270000"/>
          <p14:tracePt t="4692" x="4057650" y="1206500"/>
          <p14:tracePt t="4708" x="4013200" y="1187450"/>
          <p14:tracePt t="4725" x="4000500" y="1174750"/>
          <p14:tracePt t="4741" x="3994150" y="1168400"/>
          <p14:tracePt t="4758" x="3981450" y="1168400"/>
          <p14:tracePt t="4863" x="3975100" y="1168400"/>
          <p14:tracePt t="4879" x="3968750" y="1168400"/>
          <p14:tracePt t="4886" x="3962400" y="1168400"/>
          <p14:tracePt t="4907" x="3956050" y="1168400"/>
          <p14:tracePt t="4916" x="3943350" y="1168400"/>
          <p14:tracePt t="4924" x="3937000" y="1168400"/>
          <p14:tracePt t="4941" x="3898900" y="1174750"/>
          <p14:tracePt t="4959" x="3854450" y="1187450"/>
          <p14:tracePt t="4974" x="3835400" y="1193800"/>
          <p14:tracePt t="4991" x="3810000" y="1206500"/>
          <p14:tracePt t="5008" x="3803650" y="1206500"/>
          <p14:tracePt t="5026" x="3784600" y="1231900"/>
          <p14:tracePt t="5041" x="3765550" y="1244600"/>
          <p14:tracePt t="5057" x="3765550" y="1257300"/>
          <p14:tracePt t="5073" x="3752850" y="1295400"/>
          <p14:tracePt t="5090" x="3740150" y="1371600"/>
          <p14:tracePt t="5107" x="3727450" y="1530350"/>
          <p14:tracePt t="5123" x="3721100" y="1619250"/>
          <p14:tracePt t="5140" x="3714750" y="1670050"/>
          <p14:tracePt t="5157" x="3708400" y="1701800"/>
          <p14:tracePt t="5174" x="3695700" y="1739900"/>
          <p14:tracePt t="5190" x="3689350" y="1771650"/>
          <p14:tracePt t="5207" x="3689350" y="1790700"/>
          <p14:tracePt t="5224" x="3676650" y="1822450"/>
          <p14:tracePt t="5242" x="3651250" y="1885950"/>
          <p14:tracePt t="5257" x="3638550" y="1936750"/>
          <p14:tracePt t="5274" x="3632200" y="1981200"/>
          <p14:tracePt t="5291" x="3625850" y="2019300"/>
          <p14:tracePt t="5309" x="3632200" y="2076450"/>
          <p14:tracePt t="5324" x="3651250" y="2120900"/>
          <p14:tracePt t="5341" x="3670300" y="2190750"/>
          <p14:tracePt t="5357" x="3683000" y="2247900"/>
          <p14:tracePt t="5374" x="3695700" y="2305050"/>
          <p14:tracePt t="5391" x="3695700" y="2355850"/>
          <p14:tracePt t="5407" x="3695700" y="2393950"/>
          <p14:tracePt t="5424" x="3695700" y="2413000"/>
          <p14:tracePt t="5441" x="3695700" y="2419350"/>
          <p14:tracePt t="5458" x="3695700" y="2425700"/>
          <p14:tracePt t="5846" x="3683000" y="2425700"/>
          <p14:tracePt t="5853" x="3670300" y="2419350"/>
          <p14:tracePt t="5864" x="3657600" y="2413000"/>
          <p14:tracePt t="5873" x="3638550" y="2406650"/>
          <p14:tracePt t="5890" x="3562350" y="2374900"/>
          <p14:tracePt t="5906" x="3492500" y="2349500"/>
          <p14:tracePt t="5923" x="3429000" y="2317750"/>
          <p14:tracePt t="5940" x="3346450" y="2273300"/>
          <p14:tracePt t="5958" x="3200400" y="2197100"/>
          <p14:tracePt t="5973" x="3111500" y="2152650"/>
          <p14:tracePt t="5990" x="3022600" y="2095500"/>
          <p14:tracePt t="6006" x="2940050" y="2032000"/>
          <p14:tracePt t="6023" x="2832100" y="1968500"/>
          <p14:tracePt t="6040" x="2679700" y="1879600"/>
          <p14:tracePt t="6056" x="2641600" y="1866900"/>
          <p14:tracePt t="6073" x="2616200" y="1860550"/>
          <p14:tracePt t="6090" x="2609850" y="1860550"/>
          <p14:tracePt t="6107" x="2597150" y="1860550"/>
          <p14:tracePt t="6123" x="2578100" y="1854200"/>
          <p14:tracePt t="6140" x="2527300" y="1835150"/>
          <p14:tracePt t="6156" x="2501900" y="1822450"/>
          <p14:tracePt t="6173" x="2438400" y="1790700"/>
          <p14:tracePt t="6190" x="2413000" y="1778000"/>
          <p14:tracePt t="6206" x="2387600" y="1771650"/>
          <p14:tracePt t="6223" x="2381250" y="1765300"/>
          <p14:tracePt t="6240" x="2368550" y="1765300"/>
          <p14:tracePt t="6256" x="2355850" y="1765300"/>
          <p14:tracePt t="6289" x="2343150" y="1765300"/>
          <p14:tracePt t="6323" x="2330450" y="1765300"/>
          <p14:tracePt t="6339" x="2324100" y="1765300"/>
          <p14:tracePt t="6427" x="2324100" y="1752600"/>
          <p14:tracePt t="6808" x="2324100" y="1733550"/>
          <p14:tracePt t="6815" x="2324100" y="1695450"/>
          <p14:tracePt t="6825" x="2324100" y="1670050"/>
          <p14:tracePt t="6839" x="2336800" y="1606550"/>
          <p14:tracePt t="6855" x="2343150" y="1562100"/>
          <p14:tracePt t="6872" x="2349500" y="1530350"/>
          <p14:tracePt t="6889" x="2374900" y="1485900"/>
          <p14:tracePt t="6905" x="2393950" y="1466850"/>
          <p14:tracePt t="6921" x="2419350" y="1441450"/>
          <p14:tracePt t="6938" x="2438400" y="1422400"/>
          <p14:tracePt t="6956" x="2489200" y="1397000"/>
          <p14:tracePt t="6972" x="2508250" y="1377950"/>
          <p14:tracePt t="6988" x="2533650" y="1365250"/>
          <p14:tracePt t="7005" x="2546350" y="1352550"/>
          <p14:tracePt t="7021" x="2559050" y="1339850"/>
          <p14:tracePt t="7038" x="2571750" y="1327150"/>
          <p14:tracePt t="7055" x="2578100" y="1327150"/>
          <p14:tracePt t="7072" x="2584450" y="1327150"/>
          <p14:tracePt t="7150" x="2590800" y="1327150"/>
          <p14:tracePt t="7165" x="2597150" y="1339850"/>
          <p14:tracePt t="7181" x="2609850" y="1346200"/>
          <p14:tracePt t="7188" x="2616200" y="1358900"/>
          <p14:tracePt t="7205" x="2628900" y="1365250"/>
          <p14:tracePt t="7222" x="2635250" y="1377950"/>
          <p14:tracePt t="7239" x="2667000" y="1384300"/>
          <p14:tracePt t="7255" x="2692400" y="1397000"/>
          <p14:tracePt t="7271" x="2724150" y="1409700"/>
          <p14:tracePt t="7288" x="2794000" y="1422400"/>
          <p14:tracePt t="7305" x="2863850" y="1454150"/>
          <p14:tracePt t="7311" x="2889250" y="1460500"/>
          <p14:tracePt t="7321" x="2933700" y="1479550"/>
          <p14:tracePt t="7338" x="2959100" y="1485900"/>
          <p14:tracePt t="7354" x="2984500" y="1492250"/>
          <p14:tracePt t="7371" x="3003550" y="1511300"/>
          <p14:tracePt t="7388" x="3028950" y="1524000"/>
          <p14:tracePt t="7404" x="3041650" y="1530350"/>
          <p14:tracePt t="7421" x="3048000" y="1543050"/>
          <p14:tracePt t="7437" x="3060700" y="1562100"/>
          <p14:tracePt t="7455" x="3073400" y="1593850"/>
          <p14:tracePt t="7471" x="3079750" y="1612900"/>
          <p14:tracePt t="7487" x="3079750" y="1631950"/>
          <p14:tracePt t="7504" x="3079750" y="1651000"/>
          <p14:tracePt t="7521" x="3079750" y="1663700"/>
          <p14:tracePt t="7537" x="3079750" y="1676400"/>
          <p14:tracePt t="7554" x="3079750" y="1682750"/>
          <p14:tracePt t="7571" x="3079750" y="1689100"/>
          <p14:tracePt t="7587" x="3079750" y="1701800"/>
          <p14:tracePt t="7604" x="3079750" y="1708150"/>
          <p14:tracePt t="7637" x="3079750" y="1714500"/>
          <p14:tracePt t="9296" x="3079750" y="1720850"/>
          <p14:tracePt t="9307" x="3079750" y="1727200"/>
          <p14:tracePt t="9319" x="3073400" y="1733550"/>
          <p14:tracePt t="9333" x="3067050" y="1739900"/>
          <p14:tracePt t="9342" x="3067050" y="1746250"/>
          <p14:tracePt t="9351" x="3067050" y="1752600"/>
          <p14:tracePt t="9367" x="3054350" y="1778000"/>
          <p14:tracePt t="9384" x="3041650" y="1835150"/>
          <p14:tracePt t="9401" x="3028950" y="1892300"/>
          <p14:tracePt t="9417" x="3016250" y="1943100"/>
          <p14:tracePt t="9434" x="3009900" y="1987550"/>
          <p14:tracePt t="9451" x="2997200" y="2038350"/>
          <p14:tracePt t="9467" x="2990850" y="2057400"/>
          <p14:tracePt t="9484" x="2984500" y="2063750"/>
          <p14:tracePt t="9500" x="2978150" y="2082800"/>
          <p14:tracePt t="9517" x="2978150" y="2095500"/>
          <p14:tracePt t="9534" x="2965450" y="2101850"/>
          <p14:tracePt t="9551" x="2959100" y="2114550"/>
          <p14:tracePt t="9567" x="2952750" y="2114550"/>
          <p14:tracePt t="9584" x="2946400" y="2120900"/>
          <p14:tracePt t="9601" x="2933700" y="2133600"/>
          <p14:tracePt t="9617" x="2921000" y="2139950"/>
          <p14:tracePt t="9634" x="2895600" y="2152650"/>
          <p14:tracePt t="9650" x="2863850" y="2159000"/>
          <p14:tracePt t="9667" x="2806700" y="2165350"/>
          <p14:tracePt t="9684" x="2762250" y="2165350"/>
          <p14:tracePt t="9700" x="2724150" y="2165350"/>
          <p14:tracePt t="9717" x="2692400" y="2165350"/>
          <p14:tracePt t="9734" x="2647950" y="2165350"/>
          <p14:tracePt t="9750" x="2590800" y="2178050"/>
          <p14:tracePt t="9767" x="2552700" y="2184400"/>
          <p14:tracePt t="9784" x="2520950" y="2190750"/>
          <p14:tracePt t="9800" x="2495550" y="2197100"/>
          <p14:tracePt t="9803" x="2482850" y="2203450"/>
          <p14:tracePt t="9817" x="2463800" y="2209800"/>
          <p14:tracePt t="9834" x="2444750" y="2222500"/>
          <p14:tracePt t="9850" x="2432050" y="2228850"/>
          <p14:tracePt t="9867" x="2419350" y="2241550"/>
          <p14:tracePt t="9884" x="2387600" y="2247900"/>
          <p14:tracePt t="9900" x="2349500" y="2260600"/>
          <p14:tracePt t="9917" x="2298700" y="2260600"/>
          <p14:tracePt t="9933" x="2216150" y="2254250"/>
          <p14:tracePt t="9951" x="2114550" y="2241550"/>
          <p14:tracePt t="9967" x="2076450" y="2228850"/>
          <p14:tracePt t="9983" x="2044700" y="2222500"/>
          <p14:tracePt t="10000" x="2025650" y="2216150"/>
          <p14:tracePt t="10017" x="2012950" y="2209800"/>
          <p14:tracePt t="10034" x="2000250" y="2203450"/>
          <p14:tracePt t="10443" x="1993900" y="2203450"/>
          <p14:tracePt t="10452" x="1974850" y="2197100"/>
          <p14:tracePt t="10459" x="1955800" y="2190750"/>
          <p14:tracePt t="10466" x="1949450" y="2190750"/>
          <p14:tracePt t="10483" x="1911350" y="2184400"/>
          <p14:tracePt t="10500" x="1892300" y="2184400"/>
          <p14:tracePt t="10517" x="1860550" y="2184400"/>
          <p14:tracePt t="10533" x="1841500" y="2184400"/>
          <p14:tracePt t="10550" x="1822450" y="2184400"/>
          <p14:tracePt t="10566" x="1803400" y="2184400"/>
          <p14:tracePt t="10583" x="1778000" y="2184400"/>
          <p14:tracePt t="10600" x="1733550" y="2184400"/>
          <p14:tracePt t="10616" x="1701800" y="2184400"/>
          <p14:tracePt t="10633" x="1682750" y="2184400"/>
          <p14:tracePt t="10650" x="1663700" y="2184400"/>
          <p14:tracePt t="10666" x="1631950" y="2184400"/>
          <p14:tracePt t="10683" x="1619250" y="2184400"/>
          <p14:tracePt t="10699" x="1612900" y="2184400"/>
          <p14:tracePt t="10716" x="1600200" y="2184400"/>
          <p14:tracePt t="10733" x="1581150" y="2184400"/>
          <p14:tracePt t="10749" x="1536700" y="2171700"/>
          <p14:tracePt t="10766" x="1504950" y="2165350"/>
          <p14:tracePt t="10783" x="1460500" y="2165350"/>
          <p14:tracePt t="10800" x="1435100" y="2165350"/>
          <p14:tracePt t="10804" x="1416050" y="2165350"/>
          <p14:tracePt t="10816" x="1397000" y="2165350"/>
          <p14:tracePt t="10833" x="1377950" y="2165350"/>
          <p14:tracePt t="10849" x="1365250" y="2165350"/>
          <p14:tracePt t="10866" x="1352550" y="2165350"/>
          <p14:tracePt t="10883" x="1327150" y="2165350"/>
          <p14:tracePt t="10899" x="1308100" y="2165350"/>
          <p14:tracePt t="10916" x="1289050" y="2165350"/>
          <p14:tracePt t="10932" x="1263650" y="2165350"/>
          <p14:tracePt t="10950" x="1212850" y="2159000"/>
          <p14:tracePt t="10966" x="1187450" y="2159000"/>
          <p14:tracePt t="10982" x="1168400" y="2159000"/>
          <p14:tracePt t="10999" x="1155700" y="2159000"/>
          <p14:tracePt t="11017" x="1143000" y="2159000"/>
          <p14:tracePt t="11049" x="1130300" y="2159000"/>
          <p14:tracePt t="11082" x="1123950" y="2159000"/>
          <p14:tracePt t="11107" x="1117600" y="2159000"/>
          <p14:tracePt t="11181" x="1111250" y="2159000"/>
          <p14:tracePt t="11189" x="1104900" y="2159000"/>
          <p14:tracePt t="11205" x="1098550" y="2159000"/>
          <p14:tracePt t="11226" x="1092200" y="2159000"/>
          <p14:tracePt t="11234" x="1085850" y="2159000"/>
          <p14:tracePt t="11256" x="1079500" y="2159000"/>
          <p14:tracePt t="11272" x="1073150" y="2159000"/>
          <p14:tracePt t="11282" x="1066800" y="2159000"/>
          <p14:tracePt t="11302" x="1060450" y="2159000"/>
          <p14:tracePt t="11316" x="1047750" y="2159000"/>
          <p14:tracePt t="11332" x="1041400" y="2159000"/>
          <p14:tracePt t="11348" x="1028700" y="2159000"/>
          <p14:tracePt t="11365" x="1016000" y="2152650"/>
          <p14:tracePt t="11382" x="984250" y="2152650"/>
          <p14:tracePt t="11399" x="965200" y="2152650"/>
          <p14:tracePt t="11415" x="958850" y="2152650"/>
          <p14:tracePt t="11431" x="952500" y="2152650"/>
          <p14:tracePt t="11449" x="946150" y="2152650"/>
          <p14:tracePt t="11465" x="933450" y="2152650"/>
          <p14:tracePt t="11498" x="927100" y="2152650"/>
          <p14:tracePt t="11515" x="920750" y="2152650"/>
          <p14:tracePt t="11539" x="914400" y="2152650"/>
          <p14:tracePt t="11548" x="908050" y="2152650"/>
          <p14:tracePt t="13424" x="914400" y="2152650"/>
          <p14:tracePt t="13448" x="920750" y="2152650"/>
          <p14:tracePt t="13462" x="927100" y="2152650"/>
          <p14:tracePt t="13722" x="927100" y="2159000"/>
          <p14:tracePt t="13730" x="939800" y="2165350"/>
          <p14:tracePt t="13745" x="946150" y="2165350"/>
          <p14:tracePt t="13762" x="946150" y="2171700"/>
          <p14:tracePt t="13778" x="958850" y="2171700"/>
          <p14:tracePt t="13795" x="965200" y="2171700"/>
          <p14:tracePt t="13908" x="971550" y="2171700"/>
          <p14:tracePt t="13946" x="977900" y="2171700"/>
          <p14:tracePt t="13983" x="984250" y="2171700"/>
          <p14:tracePt t="13999" x="990600" y="2171700"/>
          <p14:tracePt t="14006" x="996950" y="2171700"/>
          <p14:tracePt t="14021" x="1003300" y="2171700"/>
          <p14:tracePt t="14029" x="1009650" y="2165350"/>
          <p14:tracePt t="14045" x="1022350" y="2159000"/>
          <p14:tracePt t="14061" x="1035050" y="2152650"/>
          <p14:tracePt t="14078" x="1047750" y="2139950"/>
          <p14:tracePt t="14094" x="1079500" y="2127250"/>
          <p14:tracePt t="14111" x="1104900" y="2114550"/>
          <p14:tracePt t="14128" x="1130300" y="2108200"/>
          <p14:tracePt t="14144" x="1149350" y="2101850"/>
          <p14:tracePt t="14161" x="1162050" y="2095500"/>
          <p14:tracePt t="14178" x="1168400" y="2095500"/>
          <p14:tracePt t="14195" x="1174750" y="2095500"/>
          <p14:tracePt t="14305" x="1181100" y="2095500"/>
          <p14:tracePt t="14312" x="1187450" y="2095500"/>
          <p14:tracePt t="14348" x="1193800" y="2095500"/>
          <p14:tracePt t="14356" x="1200150" y="2095500"/>
          <p14:tracePt t="14385" x="1206500" y="2095500"/>
          <p14:tracePt t="14415" x="1212850" y="2095500"/>
          <p14:tracePt t="14423" x="1219200" y="2089150"/>
          <p14:tracePt t="14438" x="1219200" y="2082800"/>
          <p14:tracePt t="14447" x="1225550" y="2082800"/>
          <p14:tracePt t="14461" x="1231900" y="2082800"/>
          <p14:tracePt t="14483" x="1238250" y="2076450"/>
          <p14:tracePt t="14494" x="1250950" y="2076450"/>
          <p14:tracePt t="14511" x="1263650" y="2076450"/>
          <p14:tracePt t="14527" x="1270000" y="2076450"/>
          <p14:tracePt t="14544" x="1276350" y="2076450"/>
          <p14:tracePt t="14560" x="1282700" y="2076450"/>
          <p14:tracePt t="14577" x="1295400" y="2076450"/>
          <p14:tracePt t="14594" x="1308100" y="2095500"/>
          <p14:tracePt t="14611" x="1320800" y="2095500"/>
          <p14:tracePt t="14627" x="1320800" y="2108200"/>
          <p14:tracePt t="14644" x="1346200" y="2114550"/>
          <p14:tracePt t="14661" x="1365250" y="2133600"/>
          <p14:tracePt t="14677" x="1371600" y="2139950"/>
          <p14:tracePt t="14694" x="1377950" y="2146300"/>
          <p14:tracePt t="14711" x="1384300" y="2146300"/>
          <p14:tracePt t="14728" x="1390650" y="2146300"/>
          <p14:tracePt t="14744" x="1397000" y="2146300"/>
          <p14:tracePt t="15399" x="1377950" y="2146300"/>
          <p14:tracePt t="15407" x="1365250" y="2133600"/>
          <p14:tracePt t="15417" x="1346200" y="2133600"/>
          <p14:tracePt t="15426" x="1333500" y="2127250"/>
          <p14:tracePt t="15443" x="1314450" y="2127250"/>
          <p14:tracePt t="15460" x="1308100" y="2127250"/>
          <p14:tracePt t="15476" x="1295400" y="2127250"/>
          <p14:tracePt t="15493" x="1282700" y="2120900"/>
          <p14:tracePt t="15510" x="1257300" y="2114550"/>
          <p14:tracePt t="15526" x="1231900" y="2101850"/>
          <p14:tracePt t="15543" x="1206500" y="2095500"/>
          <p14:tracePt t="15559" x="1187450" y="2095500"/>
          <p14:tracePt t="15576" x="1168400" y="2082800"/>
          <p14:tracePt t="15593" x="1117600" y="2070100"/>
          <p14:tracePt t="15609" x="1085850" y="2063750"/>
          <p14:tracePt t="15626" x="1054100" y="2057400"/>
          <p14:tracePt t="15642" x="1016000" y="2057400"/>
          <p14:tracePt t="15659" x="971550" y="2057400"/>
          <p14:tracePt t="15676" x="958850" y="2057400"/>
          <p14:tracePt t="15692" x="952500" y="2057400"/>
          <p14:tracePt t="15709" x="946150" y="2057400"/>
          <p14:tracePt t="15726" x="933450" y="2057400"/>
          <p14:tracePt t="15742" x="927100" y="2057400"/>
          <p14:tracePt t="15810" x="946150" y="2057400"/>
          <p14:tracePt t="15818" x="965200" y="2057400"/>
          <p14:tracePt t="15826" x="977900" y="2057400"/>
          <p14:tracePt t="15842" x="1016000" y="2057400"/>
          <p14:tracePt t="15859" x="1028700" y="2057400"/>
          <p14:tracePt t="15876" x="1047750" y="2057400"/>
          <p14:tracePt t="15892" x="1054100" y="2057400"/>
          <p14:tracePt t="15925" x="1066800" y="2057400"/>
          <p14:tracePt t="16033" x="1098550" y="2057400"/>
          <p14:tracePt t="16040" x="1136650" y="2070100"/>
          <p14:tracePt t="16049" x="1149350" y="2076450"/>
          <p14:tracePt t="16058" x="1174750" y="2082800"/>
          <p14:tracePt t="16076" x="1200150" y="2082800"/>
          <p14:tracePt t="16092" x="1225550" y="2089150"/>
          <p14:tracePt t="16109" x="1231900" y="2089150"/>
          <p14:tracePt t="16125" x="1238250" y="2089150"/>
          <p14:tracePt t="16142" x="1244600" y="2089150"/>
          <p14:tracePt t="16159" x="1257300" y="2089150"/>
          <p14:tracePt t="16175" x="1270000" y="2089150"/>
          <p14:tracePt t="16192" x="1308100" y="2095500"/>
          <p14:tracePt t="16208" x="1358900" y="2114550"/>
          <p14:tracePt t="16226" x="1409700" y="2146300"/>
          <p14:tracePt t="16242" x="1422400" y="2152650"/>
          <p14:tracePt t="16258" x="1435100" y="2159000"/>
          <p14:tracePt t="16275" x="1441450" y="2159000"/>
          <p14:tracePt t="16292" x="1460500" y="2165350"/>
          <p14:tracePt t="16308" x="1473200" y="2178050"/>
          <p14:tracePt t="16325" x="1479550" y="2178050"/>
          <p14:tracePt t="16342" x="1492250" y="2178050"/>
          <p14:tracePt t="17232" x="1498600" y="2184400"/>
          <p14:tracePt t="17240" x="1504950" y="2197100"/>
          <p14:tracePt t="17248" x="1504950" y="2209800"/>
          <p14:tracePt t="17257" x="1511300" y="2228850"/>
          <p14:tracePt t="17273" x="1517650" y="2260600"/>
          <p14:tracePt t="17289" x="1524000" y="2305050"/>
          <p14:tracePt t="17306" x="1536700" y="2362200"/>
          <p14:tracePt t="17323" x="1536700" y="2387600"/>
          <p14:tracePt t="17340" x="1549400" y="2425700"/>
          <p14:tracePt t="17356" x="1555750" y="2463800"/>
          <p14:tracePt t="17373" x="1581150" y="2597150"/>
          <p14:tracePt t="17390" x="1593850" y="2711450"/>
          <p14:tracePt t="17406" x="1600200" y="2800350"/>
          <p14:tracePt t="17423" x="1606550" y="2844800"/>
          <p14:tracePt t="17440" x="1606550" y="2889250"/>
          <p14:tracePt t="17456" x="1606550" y="2914650"/>
          <p14:tracePt t="17472" x="1606550" y="2952750"/>
          <p14:tracePt t="17489" x="1606550" y="2984500"/>
          <p14:tracePt t="17507" x="1606550" y="3035300"/>
          <p14:tracePt t="17523" x="1606550" y="3060700"/>
          <p14:tracePt t="17539" x="1606550" y="3079750"/>
          <p14:tracePt t="17556" x="1606550" y="3105150"/>
          <p14:tracePt t="17572" x="1606550" y="3130550"/>
          <p14:tracePt t="17589" x="1606550" y="3175000"/>
          <p14:tracePt t="17606" x="1606550" y="3187700"/>
          <p14:tracePt t="17622" x="1606550" y="3200400"/>
          <p14:tracePt t="17656" x="1606550" y="3213100"/>
          <p14:tracePt t="17672" x="1606550" y="3219450"/>
          <p14:tracePt t="17689" x="1606550" y="3225800"/>
          <p14:tracePt t="17705" x="1606550" y="3232150"/>
          <p14:tracePt t="17745" x="1612900" y="3232150"/>
          <p14:tracePt t="17756" x="1619250" y="3232150"/>
          <p14:tracePt t="17778" x="1625600" y="3232150"/>
          <p14:tracePt t="17792" x="1631950" y="3225800"/>
          <p14:tracePt t="17809" x="1631950" y="3219450"/>
          <p14:tracePt t="17823" x="1644650" y="3219450"/>
          <p14:tracePt t="17840" x="1644650" y="3206750"/>
          <p14:tracePt t="17856" x="1651000" y="3206750"/>
          <p14:tracePt t="17873" x="1657350" y="3194050"/>
          <p14:tracePt t="17889" x="1663700" y="3181350"/>
          <p14:tracePt t="17906" x="1676400" y="3168650"/>
          <p14:tracePt t="17922" x="1695450" y="3149600"/>
          <p14:tracePt t="17940" x="1727200" y="3111500"/>
          <p14:tracePt t="17956" x="1765300" y="3079750"/>
          <p14:tracePt t="17972" x="1790700" y="3054350"/>
          <p14:tracePt t="17989" x="1822450" y="3035300"/>
          <p14:tracePt t="18007" x="1860550" y="3003550"/>
          <p14:tracePt t="18022" x="1892300" y="2984500"/>
          <p14:tracePt t="18039" x="1911350" y="2971800"/>
          <p14:tracePt t="18056" x="1936750" y="2952750"/>
          <p14:tracePt t="18072" x="1955800" y="2940050"/>
          <p14:tracePt t="18089" x="1981200" y="2933700"/>
          <p14:tracePt t="18106" x="2000250" y="2921000"/>
          <p14:tracePt t="18139" x="2006600" y="2914650"/>
          <p14:tracePt t="18156" x="2032000" y="2914650"/>
          <p14:tracePt t="18172" x="2044700" y="2914650"/>
          <p14:tracePt t="18189" x="2057400" y="2914650"/>
          <p14:tracePt t="18206" x="2063750" y="2914650"/>
          <p14:tracePt t="18223" x="2076450" y="2914650"/>
          <p14:tracePt t="18313" x="2082800" y="2914650"/>
          <p14:tracePt t="18678" x="2089150" y="2914650"/>
          <p14:tracePt t="19937" x="2082800" y="2914650"/>
          <p14:tracePt t="20109" x="2076450" y="2914650"/>
          <p14:tracePt t="20541" x="2076450" y="2940050"/>
          <p14:tracePt t="20548" x="2082800" y="2971800"/>
          <p14:tracePt t="20558" x="2095500" y="3009900"/>
          <p14:tracePt t="20569" x="2101850" y="3054350"/>
          <p14:tracePt t="20585" x="2127250" y="3130550"/>
          <p14:tracePt t="20602" x="2139950" y="3162300"/>
          <p14:tracePt t="20619" x="2152650" y="3181350"/>
          <p14:tracePt t="20636" x="2159000" y="3206750"/>
          <p14:tracePt t="20652" x="2178050" y="3257550"/>
          <p14:tracePt t="20669" x="2209800" y="3321050"/>
          <p14:tracePt t="20685" x="2235200" y="3384550"/>
          <p14:tracePt t="20702" x="2254250" y="3441700"/>
          <p14:tracePt t="20719" x="2266950" y="3486150"/>
          <p14:tracePt t="20735" x="2273300" y="3498850"/>
          <p14:tracePt t="20752" x="2273300" y="3517900"/>
          <p14:tracePt t="20769" x="2273300" y="3530600"/>
          <p14:tracePt t="20785" x="2279650" y="3543300"/>
          <p14:tracePt t="20802" x="2279650" y="3562350"/>
          <p14:tracePt t="20818" x="2279650" y="3575050"/>
          <p14:tracePt t="20835" x="2279650" y="3581400"/>
          <p14:tracePt t="20851" x="2279650" y="3587750"/>
          <p14:tracePt t="20868" x="2279650" y="3594100"/>
          <p14:tracePt t="20885" x="2279650" y="3600450"/>
          <p14:tracePt t="20901" x="2279650" y="3606800"/>
          <p14:tracePt t="21033" x="2286000" y="3606800"/>
          <p14:tracePt t="21047" x="2286000" y="3594100"/>
          <p14:tracePt t="21063" x="2286000" y="3581400"/>
          <p14:tracePt t="21071" x="2286000" y="3556000"/>
          <p14:tracePt t="21085" x="2279650" y="3530600"/>
          <p14:tracePt t="21101" x="2273300" y="3524250"/>
          <p14:tracePt t="21118" x="2273300" y="3511550"/>
          <p14:tracePt t="21152" x="2273300" y="3505200"/>
          <p14:tracePt t="21168" x="2273300" y="3498850"/>
          <p14:tracePt t="21184" x="2273300" y="3492500"/>
          <p14:tracePt t="21220" x="2273300" y="3486150"/>
          <p14:tracePt t="21234" x="2273300" y="3479800"/>
          <p14:tracePt t="21264" x="2273300" y="3473450"/>
          <p14:tracePt t="21272" x="2273300" y="3467100"/>
          <p14:tracePt t="23522" x="2260600" y="3454400"/>
          <p14:tracePt t="23529" x="2241550" y="3435350"/>
          <p14:tracePt t="23538" x="2222500" y="3422650"/>
          <p14:tracePt t="23548" x="2209800" y="3409950"/>
          <p14:tracePt t="23564" x="2197100" y="3397250"/>
          <p14:tracePt t="23580" x="2178050" y="3384550"/>
          <p14:tracePt t="23597" x="2171700" y="3378200"/>
          <p14:tracePt t="23614" x="2152650" y="3378200"/>
          <p14:tracePt t="23630" x="2139950" y="3378200"/>
          <p14:tracePt t="23647" x="2089150" y="3378200"/>
          <p14:tracePt t="23664" x="2044700" y="3378200"/>
          <p14:tracePt t="23680" x="2000250" y="3378200"/>
          <p14:tracePt t="23697" x="1974850" y="3378200"/>
          <p14:tracePt t="23714" x="1936750" y="3378200"/>
          <p14:tracePt t="23730" x="1924050" y="3378200"/>
          <p14:tracePt t="23747" x="1905000" y="3378200"/>
          <p14:tracePt t="23781" x="1898650" y="3378200"/>
          <p14:tracePt t="23797" x="1892300" y="3390900"/>
          <p14:tracePt t="23814" x="1879600" y="3390900"/>
          <p14:tracePt t="23830" x="1873250" y="3390900"/>
          <p14:tracePt t="23916" x="1885950" y="3390900"/>
          <p14:tracePt t="23924" x="1892300" y="3378200"/>
          <p14:tracePt t="23933" x="1911350" y="3371850"/>
          <p14:tracePt t="23947" x="1955800" y="3346450"/>
          <p14:tracePt t="23964" x="2006600" y="3327400"/>
          <p14:tracePt t="23981" x="2063750" y="3314700"/>
          <p14:tracePt t="23998" x="2152650" y="3289300"/>
          <p14:tracePt t="24014" x="2203450" y="3270250"/>
          <p14:tracePt t="24030" x="2254250" y="3251200"/>
          <p14:tracePt t="24047" x="2286000" y="3244850"/>
          <p14:tracePt t="24065" x="2336800" y="3225800"/>
          <p14:tracePt t="24080" x="2362200" y="3225800"/>
          <p14:tracePt t="24097" x="2374900" y="3219450"/>
          <p14:tracePt t="24114" x="2381250" y="3219450"/>
          <p14:tracePt t="24130" x="2387600" y="3219450"/>
          <p14:tracePt t="24147" x="2393950" y="3219450"/>
          <p14:tracePt t="25437" x="2387600" y="3219450"/>
          <p14:tracePt t="27150" x="2387600" y="3213100"/>
          <p14:tracePt t="27158" x="2406650" y="3213100"/>
          <p14:tracePt t="27169" x="2432050" y="3225800"/>
          <p14:tracePt t="27177" x="2444750" y="3232150"/>
          <p14:tracePt t="27192" x="2463800" y="3251200"/>
          <p14:tracePt t="27209" x="2470150" y="3257550"/>
          <p14:tracePt t="27225" x="2476500" y="3263900"/>
          <p14:tracePt t="27242" x="2476500" y="3270250"/>
          <p14:tracePt t="27259" x="2476500" y="3282950"/>
          <p14:tracePt t="27276" x="2476500" y="3302000"/>
          <p14:tracePt t="27292" x="2470150" y="3340100"/>
          <p14:tracePt t="27309" x="2470150" y="3371850"/>
          <p14:tracePt t="27325" x="2457450" y="3409950"/>
          <p14:tracePt t="27342" x="2451100" y="3435350"/>
          <p14:tracePt t="27359" x="2444750" y="3467100"/>
          <p14:tracePt t="27375" x="2444750" y="3486150"/>
          <p14:tracePt t="27392" x="2444750" y="3505200"/>
          <p14:tracePt t="27408" x="2444750" y="3517900"/>
          <p14:tracePt t="27425" x="2444750" y="3543300"/>
          <p14:tracePt t="27442" x="2444750" y="3549650"/>
          <p14:tracePt t="27458" x="2444750" y="3556000"/>
          <p14:tracePt t="27475" x="2451100" y="3568700"/>
          <p14:tracePt t="27492" x="2470150" y="3600450"/>
          <p14:tracePt t="27508" x="2495550" y="3638550"/>
          <p14:tracePt t="27525" x="2508250" y="3683000"/>
          <p14:tracePt t="27542" x="2514600" y="3708400"/>
          <p14:tracePt t="27558" x="2527300" y="3740150"/>
          <p14:tracePt t="27575" x="2533650" y="3784600"/>
          <p14:tracePt t="27591" x="2533650" y="3810000"/>
          <p14:tracePt t="27608" x="2533650" y="3822700"/>
          <p14:tracePt t="27625" x="2533650" y="3841750"/>
          <p14:tracePt t="27641" x="2533650" y="3854450"/>
          <p14:tracePt t="27985" x="2533650" y="3860800"/>
          <p14:tracePt t="27993" x="2540000" y="3867150"/>
          <p14:tracePt t="28000" x="2546350" y="3867150"/>
          <p14:tracePt t="28008" x="2546350" y="3873500"/>
          <p14:tracePt t="28024" x="2559050" y="3892550"/>
          <p14:tracePt t="28041" x="2590800" y="3937000"/>
          <p14:tracePt t="28058" x="2609850" y="3956050"/>
          <p14:tracePt t="28075" x="2679700" y="4006850"/>
          <p14:tracePt t="28091" x="2743200" y="4057650"/>
          <p14:tracePt t="28108" x="2774950" y="4076700"/>
          <p14:tracePt t="28124" x="2781300" y="4095750"/>
          <p14:tracePt t="28141" x="2794000" y="4102100"/>
          <p14:tracePt t="28158" x="2800350" y="4108450"/>
          <p14:tracePt t="28174" x="2806700" y="4114800"/>
          <p14:tracePt t="28191" x="2806700" y="4121150"/>
          <p14:tracePt t="28247" x="2813050" y="4121150"/>
          <p14:tracePt t="28305" x="2813050" y="4127500"/>
          <p14:tracePt t="28625" x="2819400" y="4127500"/>
          <p14:tracePt t="30257" x="2825750" y="4127500"/>
          <p14:tracePt t="30302" x="2832100" y="4127500"/>
          <p14:tracePt t="30326" x="2838450" y="4127500"/>
          <p14:tracePt t="30347" x="2844800" y="4127500"/>
          <p14:tracePt t="30355" x="2851150" y="4127500"/>
          <p14:tracePt t="30362" x="2857500" y="4127500"/>
          <p14:tracePt t="30371" x="2882900" y="4127500"/>
          <p14:tracePt t="30388" x="2914650" y="4127500"/>
          <p14:tracePt t="30405" x="2952750" y="4127500"/>
          <p14:tracePt t="30421" x="3022600" y="4127500"/>
          <p14:tracePt t="30438" x="3079750" y="4127500"/>
          <p14:tracePt t="30455" x="3124200" y="4127500"/>
          <p14:tracePt t="30471" x="3175000" y="4121150"/>
          <p14:tracePt t="30488" x="3244850" y="4108450"/>
          <p14:tracePt t="30504" x="3295650" y="4095750"/>
          <p14:tracePt t="30521" x="3352800" y="4083050"/>
          <p14:tracePt t="30538" x="3409950" y="4076700"/>
          <p14:tracePt t="30555" x="3498850" y="4064000"/>
          <p14:tracePt t="30571" x="3549650" y="4057650"/>
          <p14:tracePt t="30588" x="3581400" y="4057650"/>
          <p14:tracePt t="30604" x="3625850" y="4057650"/>
          <p14:tracePt t="30621" x="3651250" y="4064000"/>
          <p14:tracePt t="30638" x="3695700" y="4076700"/>
          <p14:tracePt t="30654" x="3708400" y="4083050"/>
          <p14:tracePt t="30671" x="3714750" y="4089400"/>
          <p14:tracePt t="30687" x="3721100" y="4095750"/>
          <p14:tracePt t="30704" x="3721100" y="4102100"/>
          <p14:tracePt t="30721" x="3721100" y="4108450"/>
          <p14:tracePt t="32195" x="3721100" y="4127500"/>
          <p14:tracePt t="32204" x="3721100" y="4159250"/>
          <p14:tracePt t="32211" x="3721100" y="4197350"/>
          <p14:tracePt t="32219" x="3721100" y="4216400"/>
          <p14:tracePt t="32235" x="3714750" y="4260850"/>
          <p14:tracePt t="32251" x="3708400" y="4292600"/>
          <p14:tracePt t="32268" x="3695700" y="4330700"/>
          <p14:tracePt t="32285" x="3689350" y="4356100"/>
          <p14:tracePt t="32301" x="3676650" y="4368800"/>
          <p14:tracePt t="32318" x="3670300" y="4387850"/>
          <p14:tracePt t="32321" x="3663950" y="4387850"/>
          <p14:tracePt t="32335" x="3657600" y="4400550"/>
          <p14:tracePt t="32351" x="3657600" y="4406900"/>
          <p14:tracePt t="32368" x="3644900" y="4419600"/>
          <p14:tracePt t="32384" x="3638550" y="4419600"/>
          <p14:tracePt t="32401" x="3638550" y="4425950"/>
          <p14:tracePt t="32418" x="3632200" y="4432300"/>
          <p14:tracePt t="32434" x="3632200" y="4438650"/>
          <p14:tracePt t="32451" x="3632200" y="4445000"/>
          <p14:tracePt t="35055" x="3632200" y="4451350"/>
          <p14:tracePt t="35062" x="3632200" y="4470400"/>
          <p14:tracePt t="35070" x="3632200" y="4489450"/>
          <p14:tracePt t="35080" x="3632200" y="4495800"/>
          <p14:tracePt t="35097" x="3632200" y="4514850"/>
          <p14:tracePt t="35114" x="3632200" y="4540250"/>
          <p14:tracePt t="35130" x="3606800" y="4597400"/>
          <p14:tracePt t="35147" x="3594100" y="4635500"/>
          <p14:tracePt t="35164" x="3575050" y="4673600"/>
          <p14:tracePt t="35180" x="3562350" y="4705350"/>
          <p14:tracePt t="35197" x="3549650" y="4737100"/>
          <p14:tracePt t="35214" x="3543300" y="4743450"/>
          <p14:tracePt t="35230" x="3543300" y="4749800"/>
          <p14:tracePt t="35247" x="3543300" y="4756150"/>
          <p14:tracePt t="35264" x="3543300" y="4762500"/>
          <p14:tracePt t="35816" x="3536950" y="4768850"/>
          <p14:tracePt t="35824" x="3530600" y="4781550"/>
          <p14:tracePt t="35838" x="3524250" y="4787900"/>
          <p14:tracePt t="35846" x="3524250" y="4800600"/>
          <p14:tracePt t="35863" x="3517900" y="4819650"/>
          <p14:tracePt t="35879" x="3498850" y="4851400"/>
          <p14:tracePt t="35896" x="3486150" y="4883150"/>
          <p14:tracePt t="35913" x="3467100" y="4927600"/>
          <p14:tracePt t="35929" x="3448050" y="4959350"/>
          <p14:tracePt t="35946" x="3429000" y="4984750"/>
          <p14:tracePt t="35963" x="3416300" y="5022850"/>
          <p14:tracePt t="35979" x="3397250" y="5067300"/>
          <p14:tracePt t="35996" x="3384550" y="5086350"/>
          <p14:tracePt t="36013" x="3371850" y="5111750"/>
          <p14:tracePt t="36029" x="3365500" y="5124450"/>
          <p14:tracePt t="36046" x="3352800" y="5143500"/>
          <p14:tracePt t="36062" x="3346450" y="5156200"/>
          <p14:tracePt t="36079" x="3346450" y="5175250"/>
          <p14:tracePt t="36096" x="3340100" y="5194300"/>
          <p14:tracePt t="36113" x="3333750" y="5213350"/>
          <p14:tracePt t="36129" x="3333750" y="5245100"/>
          <p14:tracePt t="36146" x="3333750" y="5264150"/>
          <p14:tracePt t="36162" x="3333750" y="5289550"/>
          <p14:tracePt t="36179" x="3333750" y="5295900"/>
          <p14:tracePt t="36196" x="3365500" y="5353050"/>
          <p14:tracePt t="36212" x="3397250" y="5403850"/>
          <p14:tracePt t="36229" x="3409950" y="5429250"/>
          <p14:tracePt t="36245" x="3409950" y="5435600"/>
          <p14:tracePt t="36262" x="3422650" y="5441950"/>
          <p14:tracePt t="36279" x="3429000" y="5441950"/>
          <p14:tracePt t="36296" x="3435350" y="5441950"/>
          <p14:tracePt t="36312" x="3441700" y="5441950"/>
          <p14:tracePt t="36383" x="3448050" y="5448300"/>
          <p14:tracePt t="36391" x="3460750" y="5454650"/>
          <p14:tracePt t="36409" x="3460750" y="5467350"/>
          <p14:tracePt t="36418" x="3467100" y="5473700"/>
          <p14:tracePt t="36435" x="3473450" y="5486400"/>
          <p14:tracePt t="36446" x="3479800" y="5499100"/>
          <p14:tracePt t="36463" x="3486150" y="5505450"/>
          <p14:tracePt t="36479" x="3486150" y="5524500"/>
          <p14:tracePt t="36496" x="3486150" y="5543550"/>
          <p14:tracePt t="36513" x="3486150" y="5568950"/>
          <p14:tracePt t="36529" x="3486150" y="5613400"/>
          <p14:tracePt t="36546" x="3486150" y="5683250"/>
          <p14:tracePt t="36562" x="3486150" y="5721350"/>
          <p14:tracePt t="36579" x="3486150" y="5759450"/>
          <p14:tracePt t="36595" x="3486150" y="5784850"/>
          <p14:tracePt t="36612" x="3486150" y="5803900"/>
          <p14:tracePt t="36628" x="3486150" y="5835650"/>
          <p14:tracePt t="36645" x="3486150" y="5848350"/>
          <p14:tracePt t="36662" x="3486150" y="5861050"/>
          <p14:tracePt t="36678" x="3486150" y="5867400"/>
          <p14:tracePt t="36695" x="3486150" y="5880100"/>
          <p14:tracePt t="36728" x="3486150" y="5892800"/>
          <p14:tracePt t="36762" x="3486150" y="5899150"/>
          <p14:tracePt t="36956" x="3492500" y="5899150"/>
          <p14:tracePt t="36965" x="3498850" y="5899150"/>
          <p14:tracePt t="36971" x="3505200" y="5892800"/>
          <p14:tracePt t="36980" x="3511550" y="5886450"/>
          <p14:tracePt t="36995" x="3536950" y="5867400"/>
          <p14:tracePt t="37012" x="3556000" y="5842000"/>
          <p14:tracePt t="37028" x="3594100" y="5816600"/>
          <p14:tracePt t="37046" x="3638550" y="5784850"/>
          <p14:tracePt t="37062" x="3683000" y="5759450"/>
          <p14:tracePt t="37078" x="3714750" y="5734050"/>
          <p14:tracePt t="37095" x="3746500" y="5708650"/>
          <p14:tracePt t="37112" x="3778250" y="5689600"/>
          <p14:tracePt t="37128" x="3816350" y="5664200"/>
          <p14:tracePt t="37145" x="3841750" y="5651500"/>
          <p14:tracePt t="37161" x="3860800" y="5632450"/>
          <p14:tracePt t="37178" x="3879850" y="5619750"/>
          <p14:tracePt t="37195" x="3898900" y="5613400"/>
          <p14:tracePt t="37211" x="3911600" y="5607050"/>
          <p14:tracePt t="37228" x="3917950" y="5600700"/>
          <p14:tracePt t="38178" x="3917950" y="5607050"/>
          <p14:tracePt t="38186" x="3911600" y="5607050"/>
          <p14:tracePt t="38195" x="3905250" y="5607050"/>
          <p14:tracePt t="38210" x="3905250" y="5619750"/>
          <p14:tracePt t="38226" x="3898900" y="5626100"/>
          <p14:tracePt t="39460" x="3879850" y="5626100"/>
          <p14:tracePt t="39468" x="3854450" y="5626100"/>
          <p14:tracePt t="39477" x="3816350" y="5607050"/>
          <p14:tracePt t="39492" x="3759200" y="5588000"/>
          <p14:tracePt t="39508" x="3644900" y="5530850"/>
          <p14:tracePt t="39525" x="3486150" y="5429250"/>
          <p14:tracePt t="39542" x="3270250" y="5270500"/>
          <p14:tracePt t="39558" x="3143250" y="5187950"/>
          <p14:tracePt t="39575" x="3016250" y="5118100"/>
          <p14:tracePt t="39591" x="2882900" y="5060950"/>
          <p14:tracePt t="39609" x="2768600" y="4991100"/>
          <p14:tracePt t="39625" x="2705100" y="4927600"/>
          <p14:tracePt t="39641" x="2609850" y="4775200"/>
          <p14:tracePt t="39658" x="2546350" y="4679950"/>
          <p14:tracePt t="39675" x="2425700" y="4552950"/>
          <p14:tracePt t="39692" x="2184400" y="4273550"/>
          <p14:tracePt t="41324" x="2019300" y="4083050"/>
          <p14:tracePt t="41331" x="1879600" y="3905250"/>
          <p14:tracePt t="41340" x="1803400" y="3816350"/>
          <p14:tracePt t="41355" x="1644650" y="3587750"/>
          <p14:tracePt t="41372" x="1549400" y="3390900"/>
          <p14:tracePt t="41389" x="1517650" y="3270250"/>
          <p14:tracePt t="41405" x="1498600" y="3136900"/>
          <p14:tracePt t="41421" x="1473200" y="3016250"/>
          <p14:tracePt t="41438" x="1403350" y="2730500"/>
          <p14:tracePt t="41458" x="1206500" y="2305050"/>
          <p14:tracePt t="41472" x="1022350" y="1879600"/>
          <p14:tracePt t="41488" x="857250" y="1638300"/>
          <p14:tracePt t="41505" x="660400" y="1276350"/>
          <p14:tracePt t="41521" x="558800" y="1123950"/>
          <p14:tracePt t="41538" x="501650" y="1028700"/>
          <p14:tracePt t="41555" x="476250" y="1003300"/>
          <p14:tracePt t="41571" x="469900" y="990600"/>
          <p14:tracePt t="41588" x="444500" y="984250"/>
          <p14:tracePt t="41605" x="431800" y="977900"/>
          <p14:tracePt t="41621" x="412750" y="977900"/>
          <p14:tracePt t="41638" x="393700" y="977900"/>
          <p14:tracePt t="41655" x="381000" y="977900"/>
          <p14:tracePt t="41671" x="374650" y="977900"/>
          <p14:tracePt t="41688" x="368300" y="977900"/>
          <p14:tracePt t="41705" x="361950" y="977900"/>
          <p14:tracePt t="41771" x="368300" y="984250"/>
          <p14:tracePt t="41779" x="393700" y="1009650"/>
          <p14:tracePt t="41788" x="431800" y="1060450"/>
          <p14:tracePt t="41805" x="565150" y="1181100"/>
          <p14:tracePt t="41822" x="730250" y="1333500"/>
          <p14:tracePt t="41839" x="819150" y="1409700"/>
          <p14:tracePt t="41855" x="876300" y="1479550"/>
          <p14:tracePt t="41872" x="927100" y="1536700"/>
          <p14:tracePt t="41890" x="977900" y="1600200"/>
          <p14:tracePt t="41905" x="996950" y="1619250"/>
          <p14:tracePt t="41921" x="1016000" y="1638300"/>
          <p14:tracePt t="41938" x="1022350" y="1644650"/>
          <p14:tracePt t="41956" x="1041400" y="1657350"/>
          <p14:tracePt t="41972" x="1066800" y="1676400"/>
          <p14:tracePt t="41988" x="1092200" y="1689100"/>
          <p14:tracePt t="42005" x="1111250" y="1701800"/>
          <p14:tracePt t="42021" x="1123950" y="1708150"/>
          <p14:tracePt t="42038" x="1136650" y="1720850"/>
          <p14:tracePt t="42055" x="1149350" y="1733550"/>
          <p14:tracePt t="42071" x="1162050" y="1746250"/>
          <p14:tracePt t="42088" x="1174750" y="1771650"/>
          <p14:tracePt t="42106" x="1193800" y="1797050"/>
          <p14:tracePt t="42122" x="1206500" y="1809750"/>
          <p14:tracePt t="42138" x="1212850" y="1822450"/>
          <p14:tracePt t="42172" x="1212850" y="1828800"/>
          <p14:tracePt t="42188" x="1212850" y="1841500"/>
          <p14:tracePt t="42227" x="1212850" y="1847850"/>
          <p14:tracePt t="42257" x="1212850" y="1854200"/>
          <p14:tracePt t="42278" x="1212850" y="1860550"/>
          <p14:tracePt t="42285" x="1212850" y="1866900"/>
          <p14:tracePt t="42323" x="1212850" y="1873250"/>
          <p14:tracePt t="42359" x="1212850" y="1879600"/>
          <p14:tracePt t="42367" x="1212850" y="1885950"/>
          <p14:tracePt t="42376" x="1206500" y="1885950"/>
          <p14:tracePt t="42388" x="1181100" y="1898650"/>
          <p14:tracePt t="42405" x="1143000" y="1917700"/>
          <p14:tracePt t="42421" x="1104900" y="1936750"/>
          <p14:tracePt t="42437" x="1073150" y="1955800"/>
          <p14:tracePt t="42455" x="1054100" y="1962150"/>
          <p14:tracePt t="42471" x="1047750" y="1968500"/>
          <p14:tracePt t="42487" x="1035050" y="1968500"/>
          <p14:tracePt t="42613" x="1028700" y="1968500"/>
          <p14:tracePt t="42635" x="1022350" y="1968500"/>
          <p14:tracePt t="42643" x="1016000" y="1968500"/>
          <p14:tracePt t="42654" x="1016000" y="1974850"/>
          <p14:tracePt t="42670" x="1009650" y="1981200"/>
          <p14:tracePt t="42687" x="990600" y="1987550"/>
          <p14:tracePt t="42704" x="977900" y="2000250"/>
          <p14:tracePt t="42720" x="946150" y="2006600"/>
          <p14:tracePt t="42737" x="908050" y="2006600"/>
          <p14:tracePt t="42754" x="838200" y="2012950"/>
          <p14:tracePt t="42770" x="787400" y="2012950"/>
          <p14:tracePt t="42787" x="749300" y="2019300"/>
          <p14:tracePt t="42804" x="717550" y="2019300"/>
          <p14:tracePt t="42821" x="685800" y="2032000"/>
          <p14:tracePt t="42837" x="673100" y="2044700"/>
          <p14:tracePt t="42853" x="666750" y="2044700"/>
          <p14:tracePt t="42870" x="660400" y="2057400"/>
          <p14:tracePt t="42888" x="647700" y="2063750"/>
          <p14:tracePt t="42903" x="647700" y="2070100"/>
          <p14:tracePt t="42920" x="647700" y="2076450"/>
          <p14:tracePt t="42937" x="647700" y="2082800"/>
          <p14:tracePt t="42955" x="742950" y="2133600"/>
          <p14:tracePt t="42970" x="800100" y="2152650"/>
          <p14:tracePt t="42987" x="825500" y="2159000"/>
          <p14:tracePt t="43003" x="838200" y="2165350"/>
          <p14:tracePt t="43020" x="857250" y="2165350"/>
          <p14:tracePt t="43037" x="869950" y="2165350"/>
          <p14:tracePt t="43070" x="882650" y="2165350"/>
          <p14:tracePt t="43087" x="895350" y="2165350"/>
          <p14:tracePt t="43104" x="914400" y="2152650"/>
          <p14:tracePt t="43120" x="927100" y="2146300"/>
          <p14:tracePt t="43136" x="952500" y="2139950"/>
          <p14:tracePt t="43153" x="971550" y="2120900"/>
          <p14:tracePt t="43170" x="996950" y="2114550"/>
          <p14:tracePt t="43187" x="1041400" y="2076450"/>
          <p14:tracePt t="43203" x="1073150" y="2051050"/>
          <p14:tracePt t="43219" x="1104900" y="2032000"/>
          <p14:tracePt t="43236" x="1136650" y="2006600"/>
          <p14:tracePt t="43253" x="1181100" y="1974850"/>
          <p14:tracePt t="43270" x="1206500" y="1949450"/>
          <p14:tracePt t="43286" x="1231900" y="1930400"/>
          <p14:tracePt t="43303" x="1257300" y="1917700"/>
          <p14:tracePt t="43320" x="1289050" y="1892300"/>
          <p14:tracePt t="43337" x="1308100" y="1879600"/>
          <p14:tracePt t="43353" x="1333500" y="1866900"/>
          <p14:tracePt t="43369" x="1352550" y="1847850"/>
          <p14:tracePt t="43387" x="1384300" y="1822450"/>
          <p14:tracePt t="43403" x="1397000" y="1790700"/>
          <p14:tracePt t="43419" x="1409700" y="1771650"/>
          <p14:tracePt t="43436" x="1416050" y="1752600"/>
          <p14:tracePt t="43452" x="1416050" y="1739900"/>
          <p14:tracePt t="43469" x="1416050" y="1733550"/>
          <p14:tracePt t="43486" x="1409700" y="1727200"/>
          <p14:tracePt t="43503" x="1403350" y="1720850"/>
          <p14:tracePt t="43519" x="1365250" y="1714500"/>
          <p14:tracePt t="43536" x="1270000" y="1682750"/>
          <p14:tracePt t="43552" x="1206500" y="1670050"/>
          <p14:tracePt t="43569" x="1130300" y="1670050"/>
          <p14:tracePt t="43586" x="1085850" y="1670050"/>
          <p14:tracePt t="43603" x="1035050" y="1676400"/>
          <p14:tracePt t="43619" x="1016000" y="1689100"/>
          <p14:tracePt t="43636" x="996950" y="1689100"/>
          <p14:tracePt t="43652" x="984250" y="1708150"/>
          <p14:tracePt t="43670" x="971550" y="1727200"/>
          <p14:tracePt t="43686" x="958850" y="1733550"/>
          <p14:tracePt t="43702" x="958850" y="1752600"/>
          <p14:tracePt t="43719" x="952500" y="1765300"/>
          <p14:tracePt t="43735" x="939800" y="1784350"/>
          <p14:tracePt t="43753" x="927100" y="1822450"/>
          <p14:tracePt t="43769" x="927100" y="1841500"/>
          <p14:tracePt t="43785" x="927100" y="1860550"/>
          <p14:tracePt t="43802" x="927100" y="1873250"/>
          <p14:tracePt t="43819" x="927100" y="1905000"/>
          <p14:tracePt t="43835" x="958850" y="1949450"/>
          <p14:tracePt t="43852" x="1003300" y="2012950"/>
          <p14:tracePt t="43869" x="1047750" y="2057400"/>
          <p14:tracePt t="43886" x="1079500" y="2095500"/>
          <p14:tracePt t="43902" x="1104900" y="2120900"/>
          <p14:tracePt t="43918" x="1104900" y="2127250"/>
          <p14:tracePt t="43935" x="1111250" y="2139950"/>
          <p14:tracePt t="43952" x="1143000" y="2146300"/>
          <p14:tracePt t="43969" x="1270000" y="2241550"/>
          <p14:tracePt t="43985" x="1333500" y="2279650"/>
          <p14:tracePt t="44002" x="1384300" y="2305050"/>
          <p14:tracePt t="44019" x="1447800" y="2330450"/>
          <p14:tracePt t="44036" x="1511300" y="2343150"/>
          <p14:tracePt t="44052" x="1562100" y="2343150"/>
          <p14:tracePt t="44068" x="1593850" y="2343150"/>
          <p14:tracePt t="44085" x="1631950" y="2336800"/>
          <p14:tracePt t="44103" x="1670050" y="2324100"/>
          <p14:tracePt t="44118" x="1689100" y="2317750"/>
          <p14:tracePt t="44135" x="1708150" y="2305050"/>
          <p14:tracePt t="44152" x="1720850" y="2292350"/>
          <p14:tracePt t="44170" x="1739900" y="2279650"/>
          <p14:tracePt t="44185" x="1752600" y="2266950"/>
          <p14:tracePt t="44201" x="1765300" y="2254250"/>
          <p14:tracePt t="44218" x="1778000" y="2241550"/>
          <p14:tracePt t="44235" x="1797050" y="2216150"/>
          <p14:tracePt t="44252" x="1822450" y="2171700"/>
          <p14:tracePt t="44268" x="1835150" y="2120900"/>
          <p14:tracePt t="44285" x="1841500" y="2051050"/>
          <p14:tracePt t="44301" x="1841500" y="2000250"/>
          <p14:tracePt t="44319" x="1822450" y="1930400"/>
          <p14:tracePt t="44335" x="1803400" y="1879600"/>
          <p14:tracePt t="44351" x="1790700" y="1841500"/>
          <p14:tracePt t="44368" x="1778000" y="1816100"/>
          <p14:tracePt t="44386" x="1765300" y="1790700"/>
          <p14:tracePt t="44401" x="1758950" y="1784350"/>
          <p14:tracePt t="44418" x="1752600" y="1778000"/>
          <p14:tracePt t="44435" x="1739900" y="1771650"/>
          <p14:tracePt t="44451" x="1720850" y="1758950"/>
          <p14:tracePt t="44468" x="1657350" y="1746250"/>
          <p14:tracePt t="44484" x="1619250" y="1746250"/>
          <p14:tracePt t="44501" x="1568450" y="1746250"/>
          <p14:tracePt t="44518" x="1530350" y="1752600"/>
          <p14:tracePt t="44535" x="1473200" y="1765300"/>
          <p14:tracePt t="44551" x="1422400" y="1778000"/>
          <p14:tracePt t="44568" x="1365250" y="1790700"/>
          <p14:tracePt t="44585" x="1301750" y="1803400"/>
          <p14:tracePt t="44601" x="1250950" y="1803400"/>
          <p14:tracePt t="45601" x="1270000" y="1809750"/>
          <p14:tracePt t="45608" x="1314450" y="1816100"/>
          <p14:tracePt t="45617" x="1358900" y="1828800"/>
          <p14:tracePt t="45633" x="1422400" y="1860550"/>
          <p14:tracePt t="45650" x="1447800" y="1873250"/>
          <p14:tracePt t="45667" x="1492250" y="1879600"/>
          <p14:tracePt t="45683" x="1530350" y="1892300"/>
          <p14:tracePt t="45699" x="1555750" y="1898650"/>
          <p14:tracePt t="45716" x="1581150" y="1905000"/>
          <p14:tracePt t="45732" x="1600200" y="1905000"/>
          <p14:tracePt t="45750" x="1625600" y="1905000"/>
          <p14:tracePt t="45766" x="1644650" y="1905000"/>
          <p14:tracePt t="45782" x="1651000" y="1905000"/>
          <p14:tracePt t="45799" x="1663700" y="1905000"/>
          <p14:tracePt t="45817" x="1682750" y="1905000"/>
          <p14:tracePt t="45833" x="1701800" y="1898650"/>
          <p14:tracePt t="45866" x="1708150" y="1898650"/>
          <p14:tracePt t="45883" x="1714500" y="1898650"/>
          <p14:tracePt t="50698" x="1695450" y="1879600"/>
          <p14:tracePt t="50706" x="1651000" y="1828800"/>
          <p14:tracePt t="50714" x="1606550" y="1778000"/>
          <p14:tracePt t="50725" x="1574800" y="1733550"/>
          <p14:tracePt t="50741" x="1473200" y="1587500"/>
          <p14:tracePt t="50758" x="1435100" y="1530350"/>
          <p14:tracePt t="50775" x="1409700" y="1485900"/>
          <p14:tracePt t="50791" x="1397000" y="1460500"/>
          <p14:tracePt t="50808" x="1390650" y="1441450"/>
          <p14:tracePt t="50825" x="1390650" y="1428750"/>
          <p14:tracePt t="50841" x="1390650" y="1409700"/>
          <p14:tracePt t="50883" x="1384300" y="1409700"/>
          <p14:tracePt t="50891" x="1377950" y="1409700"/>
          <p14:tracePt t="50908" x="1371600" y="1409700"/>
          <p14:tracePt t="50925" x="1352550" y="1416050"/>
          <p14:tracePt t="50941" x="1327150" y="1422400"/>
          <p14:tracePt t="50958" x="1308100" y="1441450"/>
          <p14:tracePt t="50974" x="1295400" y="1473200"/>
          <p14:tracePt t="50991" x="1276350" y="1511300"/>
          <p14:tracePt t="51008" x="1263650" y="1593850"/>
          <p14:tracePt t="51024" x="1295400" y="1727200"/>
          <p14:tracePt t="51041" x="1384300" y="1885950"/>
          <p14:tracePt t="51058" x="1473200" y="2070100"/>
          <p14:tracePt t="51074" x="1517650" y="2165350"/>
          <p14:tracePt t="51091" x="1549400" y="2222500"/>
          <p14:tracePt t="51108" x="1555750" y="2235200"/>
          <p14:tracePt t="51124" x="1568450" y="2247900"/>
          <p14:tracePt t="51141" x="1568450" y="2260600"/>
          <p14:tracePt t="51174" x="1568450" y="2273300"/>
          <p14:tracePt t="51191" x="1555750" y="2279650"/>
          <p14:tracePt t="51207" x="1536700" y="2298700"/>
          <p14:tracePt t="51224" x="1511300" y="2311400"/>
          <p14:tracePt t="51240" x="1460500" y="2336800"/>
          <p14:tracePt t="51257" x="1428750" y="2368550"/>
          <p14:tracePt t="51274" x="1377950" y="2413000"/>
          <p14:tracePt t="51291" x="1327150" y="2470150"/>
          <p14:tracePt t="51307" x="1263650" y="2540000"/>
          <p14:tracePt t="51324" x="1238250" y="2578100"/>
          <p14:tracePt t="51341" x="1219200" y="2597150"/>
          <p14:tracePt t="51358" x="1206500" y="2609850"/>
          <p14:tracePt t="51375" x="1200150" y="2628900"/>
          <p14:tracePt t="51391" x="1187450" y="2628900"/>
          <p14:tracePt t="51408" x="1187450" y="2635250"/>
          <p14:tracePt t="53589" x="1162050" y="2628900"/>
          <p14:tracePt t="53596" x="1136650" y="2622550"/>
          <p14:tracePt t="53604" x="1117600" y="2622550"/>
          <p14:tracePt t="53621" x="1092200" y="2616200"/>
          <p14:tracePt t="53637" x="1066800" y="2616200"/>
          <p14:tracePt t="53654" x="1054100" y="2616200"/>
          <p14:tracePt t="53671" x="1035050" y="2616200"/>
          <p14:tracePt t="53704" x="1022350" y="2616200"/>
          <p14:tracePt t="53721" x="1016000" y="2616200"/>
          <p14:tracePt t="53759" x="1016000" y="2609850"/>
          <p14:tracePt t="53770" x="1016000" y="2603500"/>
          <p14:tracePt t="53787" x="1009650" y="2578100"/>
          <p14:tracePt t="53804" x="1003300" y="2520950"/>
          <p14:tracePt t="53820" x="1003300" y="2495550"/>
          <p14:tracePt t="53837" x="1003300" y="2470150"/>
          <p14:tracePt t="53854" x="1003300" y="2444750"/>
          <p14:tracePt t="53871" x="1009650" y="2393950"/>
          <p14:tracePt t="53887" x="1022350" y="2349500"/>
          <p14:tracePt t="53904" x="1041400" y="2298700"/>
          <p14:tracePt t="53920" x="1066800" y="2254250"/>
          <p14:tracePt t="53937" x="1092200" y="2222500"/>
          <p14:tracePt t="53954" x="1143000" y="2171700"/>
          <p14:tracePt t="53970" x="1174750" y="2133600"/>
          <p14:tracePt t="53987" x="1212850" y="2114550"/>
          <p14:tracePt t="54003" x="1250950" y="2089150"/>
          <p14:tracePt t="54020" x="1295400" y="2057400"/>
          <p14:tracePt t="54037" x="1327150" y="2032000"/>
          <p14:tracePt t="54055" x="1339850" y="2019300"/>
          <p14:tracePt t="54070" x="1384300" y="1974850"/>
          <p14:tracePt t="54087" x="1422400" y="1943100"/>
          <p14:tracePt t="54103" x="1435100" y="1924050"/>
          <p14:tracePt t="54120" x="1447800" y="1911350"/>
          <p14:tracePt t="54137" x="1454150" y="1905000"/>
          <p14:tracePt t="54153" x="1460500" y="1905000"/>
          <p14:tracePt t="54170" x="1466850" y="1905000"/>
          <p14:tracePt t="54528" x="1460500" y="1905000"/>
          <p14:tracePt t="54535" x="1454150" y="1911350"/>
          <p14:tracePt t="54559" x="1447800" y="1917700"/>
          <p14:tracePt t="54565" x="1447800" y="1924050"/>
          <p14:tracePt t="54573" x="1441450" y="1924050"/>
          <p14:tracePt t="54587" x="1428750" y="1936750"/>
          <p14:tracePt t="54603" x="1409700" y="1955800"/>
          <p14:tracePt t="54619" x="1371600" y="1968500"/>
          <p14:tracePt t="54636" x="1327150" y="1987550"/>
          <p14:tracePt t="54653" x="1263650" y="2006600"/>
          <p14:tracePt t="54669" x="1225550" y="2019300"/>
          <p14:tracePt t="54686" x="1206500" y="2038350"/>
          <p14:tracePt t="54703" x="1187450" y="2044700"/>
          <p14:tracePt t="54719" x="1174750" y="2044700"/>
          <p14:tracePt t="54736" x="1162050" y="2057400"/>
          <p14:tracePt t="54753" x="1155700" y="2063750"/>
          <p14:tracePt t="54769" x="1149350" y="2063750"/>
          <p14:tracePt t="54786" x="1143000" y="2070100"/>
          <p14:tracePt t="54803" x="1136650" y="2070100"/>
          <p14:tracePt t="54819" x="1130300" y="2076450"/>
          <p14:tracePt t="54836" x="1123950" y="2076450"/>
          <p14:tracePt t="54852" x="1123950" y="2089150"/>
          <p14:tracePt t="54869" x="1117600" y="2095500"/>
          <p14:tracePt t="54885" x="1111250" y="2101850"/>
          <p14:tracePt t="54902" x="1111250" y="2108200"/>
          <p14:tracePt t="54935" x="1111250" y="2114550"/>
          <p14:tracePt t="56562" x="1111250" y="2108200"/>
          <p14:tracePt t="57650" x="1117600" y="2108200"/>
          <p14:tracePt t="57657" x="1117600" y="2101850"/>
          <p14:tracePt t="57672" x="1123950" y="2101850"/>
          <p14:tracePt t="57682" x="1130300" y="2095500"/>
          <p14:tracePt t="57699" x="1130300" y="2089150"/>
          <p14:tracePt t="57716" x="1143000" y="2089150"/>
          <p14:tracePt t="57731" x="1149350" y="2089150"/>
          <p14:tracePt t="57798" x="1136650" y="2089150"/>
          <p14:tracePt t="57805" x="1136650" y="2095500"/>
          <p14:tracePt t="57815" x="1130300" y="2101850"/>
          <p14:tracePt t="57831" x="1104900" y="2108200"/>
          <p14:tracePt t="57848" x="1098550" y="2120900"/>
          <p14:tracePt t="57865" x="1085850" y="2120900"/>
          <p14:tracePt t="57881" x="1079500" y="2120900"/>
          <p14:tracePt t="58395" x="1079500" y="2127250"/>
          <p14:tracePt t="58447" x="1073150" y="2133600"/>
          <p14:tracePt t="59654" x="1073150" y="2139950"/>
          <p14:tracePt t="59662" x="1073150" y="2146300"/>
          <p14:tracePt t="59669" x="1066800" y="2152650"/>
          <p14:tracePt t="59679" x="1060450" y="2152650"/>
          <p14:tracePt t="61428" x="1060450" y="2159000"/>
          <p14:tracePt t="61443" x="1054100" y="2159000"/>
          <p14:tracePt t="62001" x="1054100" y="2165350"/>
          <p14:tracePt t="62448" x="1047750" y="2165350"/>
          <p14:tracePt t="62456" x="1047750" y="2171700"/>
          <p14:tracePt t="62523" x="1041400" y="2171700"/>
          <p14:tracePt t="63343" x="1073150" y="2190750"/>
          <p14:tracePt t="63351" x="1085850" y="2197100"/>
          <p14:tracePt t="63358" x="1098550" y="2203450"/>
          <p14:tracePt t="63373" x="1104900" y="2209800"/>
          <p14:tracePt t="63390" x="1117600" y="2222500"/>
          <p14:tracePt t="63406" x="1117600" y="2228850"/>
          <p14:tracePt t="63423" x="1117600" y="2235200"/>
          <p14:tracePt t="63440" x="1117600" y="2241550"/>
          <p14:tracePt t="63457" x="1117600" y="2247900"/>
          <p14:tracePt t="63473" x="1111250" y="2260600"/>
          <p14:tracePt t="63490" x="1092200" y="2279650"/>
          <p14:tracePt t="63507" x="1085850" y="2286000"/>
          <p14:tracePt t="63523" x="1079500" y="2292350"/>
          <p14:tracePt t="63540" x="1073150" y="2298700"/>
          <p14:tracePt t="63556" x="1066800" y="2305050"/>
          <p14:tracePt t="63573" x="1047750" y="2311400"/>
          <p14:tracePt t="63589" x="1003300" y="2298700"/>
          <p14:tracePt t="63606" x="920750" y="2254250"/>
          <p14:tracePt t="63623" x="825500" y="2203450"/>
          <p14:tracePt t="63640" x="774700" y="2178050"/>
          <p14:tracePt t="63656" x="762000" y="2171700"/>
          <p14:tracePt t="63673" x="749300" y="2171700"/>
          <p14:tracePt t="63689" x="742950" y="2171700"/>
          <p14:tracePt t="63707" x="736600" y="2171700"/>
          <p14:tracePt t="63723" x="730250" y="2171700"/>
          <p14:tracePt t="63827" x="749300" y="2165350"/>
          <p14:tracePt t="63834" x="812800" y="2165350"/>
          <p14:tracePt t="63843" x="863600" y="2165350"/>
          <p14:tracePt t="63856" x="1003300" y="2178050"/>
          <p14:tracePt t="63873" x="1181100" y="2178050"/>
          <p14:tracePt t="63890" x="1320800" y="2171700"/>
          <p14:tracePt t="63906" x="1428750" y="2165350"/>
          <p14:tracePt t="63923" x="1606550" y="2114550"/>
          <p14:tracePt t="63939" x="1708150" y="2070100"/>
          <p14:tracePt t="63956" x="1803400" y="2006600"/>
          <p14:tracePt t="63973" x="1873250" y="1955800"/>
          <p14:tracePt t="63990" x="1936750" y="1898650"/>
          <p14:tracePt t="64006" x="1974850" y="1860550"/>
          <p14:tracePt t="64023" x="2012950" y="1841500"/>
          <p14:tracePt t="64040" x="2032000" y="1816100"/>
          <p14:tracePt t="64056" x="2051050" y="1809750"/>
          <p14:tracePt t="64073" x="2063750" y="1790700"/>
          <p14:tracePt t="64106" x="2063750" y="1784350"/>
          <p14:tracePt t="64123" x="2051050" y="1771650"/>
          <p14:tracePt t="64139" x="1949450" y="1733550"/>
          <p14:tracePt t="64156" x="1854200" y="1720850"/>
          <p14:tracePt t="64172" x="1778000" y="1720850"/>
          <p14:tracePt t="64189" x="1714500" y="1720850"/>
          <p14:tracePt t="64206" x="1651000" y="1720850"/>
          <p14:tracePt t="64222" x="1593850" y="1733550"/>
          <p14:tracePt t="64239" x="1498600" y="1746250"/>
          <p14:tracePt t="64256" x="1365250" y="1752600"/>
          <p14:tracePt t="64273" x="1263650" y="1752600"/>
          <p14:tracePt t="64289" x="1155700" y="1752600"/>
          <p14:tracePt t="64306" x="1085850" y="1752600"/>
          <p14:tracePt t="64322" x="1028700" y="1746250"/>
          <p14:tracePt t="64326" x="1009650" y="1746250"/>
          <p14:tracePt t="64340" x="977900" y="1746250"/>
          <p14:tracePt t="64356" x="958850" y="1746250"/>
          <p14:tracePt t="64372" x="933450" y="1746250"/>
          <p14:tracePt t="64389" x="927100" y="1746250"/>
          <p14:tracePt t="64405" x="920750" y="1746250"/>
          <p14:tracePt t="64422" x="908050" y="1758950"/>
          <p14:tracePt t="64439" x="901700" y="1758950"/>
          <p14:tracePt t="64455" x="901700" y="1765300"/>
          <p14:tracePt t="64472" x="895350" y="1778000"/>
          <p14:tracePt t="64489" x="876300" y="1803400"/>
          <p14:tracePt t="64505" x="857250" y="1828800"/>
          <p14:tracePt t="64522" x="838200" y="1873250"/>
          <p14:tracePt t="64539" x="825500" y="1911350"/>
          <p14:tracePt t="64555" x="806450" y="1949450"/>
          <p14:tracePt t="64572" x="787400" y="2006600"/>
          <p14:tracePt t="64589" x="781050" y="2025650"/>
          <p14:tracePt t="64605" x="774700" y="2044700"/>
          <p14:tracePt t="64622" x="768350" y="2070100"/>
          <p14:tracePt t="64639" x="762000" y="2089150"/>
          <p14:tracePt t="64655" x="762000" y="2101850"/>
          <p14:tracePt t="64672" x="762000" y="2114550"/>
          <p14:tracePt t="64688" x="762000" y="2120900"/>
          <p14:tracePt t="64706" x="762000" y="2133600"/>
          <p14:tracePt t="64722" x="774700" y="2139950"/>
          <p14:tracePt t="64739" x="952500" y="2266950"/>
          <p14:tracePt t="64755" x="1079500" y="2368550"/>
          <p14:tracePt t="64773" x="1136650" y="2406650"/>
          <p14:tracePt t="64788" x="1155700" y="2419350"/>
          <p14:tracePt t="64805" x="1162050" y="2425700"/>
          <p14:tracePt t="64822" x="1168400" y="2425700"/>
          <p14:tracePt t="64839" x="1174750" y="2425700"/>
          <p14:tracePt t="64855" x="1181100" y="2425700"/>
          <p14:tracePt t="64877" x="1187450" y="2425700"/>
          <p14:tracePt t="64899" x="1200150" y="2425700"/>
          <p14:tracePt t="64908" x="1206500" y="2425700"/>
          <p14:tracePt t="64922" x="1244600" y="2425700"/>
          <p14:tracePt t="64938" x="1295400" y="2413000"/>
          <p14:tracePt t="64955" x="1346200" y="2387600"/>
          <p14:tracePt t="64971" x="1390650" y="2362200"/>
          <p14:tracePt t="64989" x="1435100" y="2324100"/>
          <p14:tracePt t="65005" x="1460500" y="2305050"/>
          <p14:tracePt t="65021" x="1479550" y="2292350"/>
          <p14:tracePt t="65038" x="1498600" y="2273300"/>
          <p14:tracePt t="65055" x="1504950" y="2260600"/>
          <p14:tracePt t="65071" x="1517650" y="2241550"/>
          <p14:tracePt t="65088" x="1524000" y="2241550"/>
          <p14:tracePt t="65104" x="1524000" y="2228850"/>
          <p14:tracePt t="65121" x="1524000" y="2222500"/>
          <p14:tracePt t="65138" x="1511300" y="2190750"/>
          <p14:tracePt t="65155" x="1460500" y="2120900"/>
          <p14:tracePt t="65171" x="1377950" y="2000250"/>
          <p14:tracePt t="65188" x="1301750" y="1917700"/>
          <p14:tracePt t="65205" x="1231900" y="1841500"/>
          <p14:tracePt t="65221" x="1174750" y="1797050"/>
          <p14:tracePt t="65238" x="1123950" y="1765300"/>
          <p14:tracePt t="65254" x="1066800" y="1739900"/>
          <p14:tracePt t="65272" x="977900" y="1708150"/>
          <p14:tracePt t="65288" x="914400" y="1695450"/>
          <p14:tracePt t="65304" x="863600" y="1695450"/>
          <p14:tracePt t="65321" x="825500" y="1695450"/>
          <p14:tracePt t="65325" x="800100" y="1695450"/>
          <p14:tracePt t="65338" x="781050" y="1695450"/>
          <p14:tracePt t="65354" x="698500" y="1701800"/>
          <p14:tracePt t="65371" x="635000" y="1714500"/>
          <p14:tracePt t="65387" x="558800" y="1739900"/>
          <p14:tracePt t="65404" x="482600" y="1765300"/>
          <p14:tracePt t="65421" x="381000" y="1822450"/>
          <p14:tracePt t="65437" x="349250" y="1860550"/>
          <p14:tracePt t="65454" x="317500" y="1898650"/>
          <p14:tracePt t="65470" x="285750" y="1936750"/>
          <p14:tracePt t="65488" x="254000" y="1981200"/>
          <p14:tracePt t="65504" x="234950" y="2006600"/>
          <p14:tracePt t="65521" x="215900" y="2032000"/>
          <p14:tracePt t="65537" x="215900" y="2089150"/>
          <p14:tracePt t="65554" x="228600" y="2222500"/>
          <p14:tracePt t="65570" x="279400" y="2425700"/>
          <p14:tracePt t="65587" x="304800" y="2508250"/>
          <p14:tracePt t="65604" x="336550" y="2578100"/>
          <p14:tracePt t="65620" x="361950" y="2641600"/>
          <p14:tracePt t="65637" x="444500" y="2787650"/>
          <p14:tracePt t="65654" x="520700" y="2882900"/>
          <p14:tracePt t="65670" x="584200" y="2946400"/>
          <p14:tracePt t="65687" x="615950" y="2984500"/>
          <p14:tracePt t="65704" x="673100" y="3028950"/>
          <p14:tracePt t="65720" x="698500" y="3048000"/>
          <p14:tracePt t="65737" x="711200" y="3048000"/>
          <p14:tracePt t="65753" x="717550" y="3054350"/>
          <p14:tracePt t="65770" x="717550" y="3060700"/>
          <p14:tracePt t="65787" x="749300" y="3060700"/>
          <p14:tracePt t="65803" x="781050" y="3060700"/>
          <p14:tracePt t="65820" x="812800" y="3048000"/>
          <p14:tracePt t="65824" x="831850" y="3035300"/>
          <p14:tracePt t="65837" x="838200" y="3022600"/>
          <p14:tracePt t="65853" x="889000" y="2959100"/>
          <p14:tracePt t="65870" x="914400" y="2908300"/>
          <p14:tracePt t="65887" x="933450" y="2863850"/>
          <p14:tracePt t="65903" x="952500" y="2832100"/>
          <p14:tracePt t="65920" x="971550" y="2800350"/>
          <p14:tracePt t="65937" x="977900" y="2794000"/>
          <p14:tracePt t="65953" x="984250" y="2787650"/>
          <p14:tracePt t="65970" x="990600" y="2787650"/>
          <p14:tracePt t="65987" x="996950" y="27749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72" y="274639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Cri-du-chat syndrome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052737"/>
            <a:ext cx="5564777" cy="5073427"/>
          </a:xfrm>
        </p:spPr>
        <p:txBody>
          <a:bodyPr>
            <a:normAutofit/>
          </a:bodyPr>
          <a:lstStyle/>
          <a:p>
            <a:r>
              <a:rPr lang="en-AU" sz="2400" dirty="0"/>
              <a:t>Partial </a:t>
            </a:r>
            <a:r>
              <a:rPr lang="en-AU" sz="2400" dirty="0" smtClean="0"/>
              <a:t>monosomy / partial chromosome deletion: </a:t>
            </a:r>
            <a:r>
              <a:rPr lang="en-AU" sz="2400" dirty="0"/>
              <a:t>part of Chromosome 5 is missing.</a:t>
            </a:r>
          </a:p>
          <a:p>
            <a:r>
              <a:rPr lang="en-AU" sz="2400" dirty="0"/>
              <a:t>Name because of unusual infant cry – problems with larynx and nervous </a:t>
            </a:r>
            <a:r>
              <a:rPr lang="en-AU" sz="2400" dirty="0" smtClean="0"/>
              <a:t>system</a:t>
            </a:r>
          </a:p>
          <a:p>
            <a:r>
              <a:rPr lang="en-AU" sz="2400" dirty="0" smtClean="0"/>
              <a:t>Features can include:</a:t>
            </a:r>
          </a:p>
          <a:p>
            <a:pPr lvl="1"/>
            <a:r>
              <a:rPr lang="en-AU" sz="2000" dirty="0" smtClean="0"/>
              <a:t>Cleft Palate</a:t>
            </a:r>
          </a:p>
          <a:p>
            <a:pPr lvl="1"/>
            <a:r>
              <a:rPr lang="en-AU" sz="2000" dirty="0" smtClean="0"/>
              <a:t>Fused/Webbed digits</a:t>
            </a:r>
          </a:p>
          <a:p>
            <a:pPr lvl="1"/>
            <a:r>
              <a:rPr lang="en-AU" sz="2000" dirty="0" smtClean="0"/>
              <a:t>Microcephaly</a:t>
            </a:r>
          </a:p>
          <a:p>
            <a:pPr lvl="1"/>
            <a:r>
              <a:rPr lang="en-AU" sz="2000" dirty="0" smtClean="0"/>
              <a:t>Intellectual Disability</a:t>
            </a:r>
          </a:p>
          <a:p>
            <a:pPr lvl="1"/>
            <a:r>
              <a:rPr lang="en-AU" sz="2000" dirty="0" smtClean="0"/>
              <a:t>Delayed growth and development</a:t>
            </a:r>
            <a:endParaRPr lang="en-AU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876602"/>
            <a:ext cx="5184576" cy="400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3700" y="6515100"/>
            <a:ext cx="54483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causes and features of Cri-du-chat Syndrome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0399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69"/>
    </mc:Choice>
    <mc:Fallback xmlns="">
      <p:transition spd="slow" advTm="399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80" x="8540750" y="5372100"/>
          <p14:tracePt t="1589" x="8521700" y="5359400"/>
          <p14:tracePt t="1596" x="8509000" y="5353050"/>
          <p14:tracePt t="1605" x="8502650" y="5353050"/>
          <p14:tracePt t="1622" x="8489950" y="5340350"/>
          <p14:tracePt t="1638" x="8477250" y="5340350"/>
          <p14:tracePt t="1655" x="8464550" y="5340350"/>
          <p14:tracePt t="1671" x="8451850" y="5340350"/>
          <p14:tracePt t="1688" x="8439150" y="5340350"/>
          <p14:tracePt t="1704" x="8426450" y="5346700"/>
          <p14:tracePt t="1721" x="8382000" y="5378450"/>
          <p14:tracePt t="1738" x="8343900" y="5422900"/>
          <p14:tracePt t="1754" x="8286750" y="5480050"/>
          <p14:tracePt t="1771" x="8235950" y="5524500"/>
          <p14:tracePt t="1788" x="8134350" y="5594350"/>
          <p14:tracePt t="1804" x="8051800" y="5645150"/>
          <p14:tracePt t="1821" x="7956550" y="5689600"/>
          <p14:tracePt t="1838" x="7886700" y="5727700"/>
          <p14:tracePt t="1855" x="7785100" y="5784850"/>
          <p14:tracePt t="1871" x="7702550" y="5829300"/>
          <p14:tracePt t="1888" x="7594600" y="5899150"/>
          <p14:tracePt t="1904" x="7480300" y="5956300"/>
          <p14:tracePt t="1921" x="7397750" y="6007100"/>
          <p14:tracePt t="1937" x="7283450" y="6064250"/>
          <p14:tracePt t="1954" x="7232650" y="6108700"/>
          <p14:tracePt t="1971" x="7175500" y="6153150"/>
          <p14:tracePt t="1987" x="7137400" y="6172200"/>
          <p14:tracePt t="2004" x="7086600" y="6197600"/>
          <p14:tracePt t="2021" x="7054850" y="6210300"/>
          <p14:tracePt t="2037" x="7010400" y="6223000"/>
          <p14:tracePt t="2054" x="6972300" y="6223000"/>
          <p14:tracePt t="2071" x="6870700" y="6223000"/>
          <p14:tracePt t="2087" x="6737350" y="6197600"/>
          <p14:tracePt t="2104" x="6540500" y="6121400"/>
          <p14:tracePt t="2120" x="6343650" y="6019800"/>
          <p14:tracePt t="2137" x="6070600" y="5880100"/>
          <p14:tracePt t="2153" x="5740400" y="5715000"/>
          <p14:tracePt t="2171" x="5581650" y="5638800"/>
          <p14:tracePt t="2187" x="5334000" y="5511800"/>
          <p14:tracePt t="2203" x="5245100" y="5467350"/>
          <p14:tracePt t="2221" x="5187950" y="5416550"/>
          <p14:tracePt t="2512" x="5187950" y="5378450"/>
          <p14:tracePt t="2519" x="5181600" y="5340350"/>
          <p14:tracePt t="2527" x="5168900" y="5308600"/>
          <p14:tracePt t="2537" x="5168900" y="5283200"/>
          <p14:tracePt t="2554" x="5162550" y="5232400"/>
          <p14:tracePt t="2571" x="5143500" y="5143500"/>
          <p14:tracePt t="2587" x="5137150" y="5048250"/>
          <p14:tracePt t="2603" x="5130800" y="4946650"/>
          <p14:tracePt t="2620" x="5118100" y="4857750"/>
          <p14:tracePt t="2637" x="5111750" y="4781550"/>
          <p14:tracePt t="2653" x="5099050" y="4610100"/>
          <p14:tracePt t="2670" x="5099050" y="4489450"/>
          <p14:tracePt t="2687" x="5111750" y="4394200"/>
          <p14:tracePt t="2692" x="5111750" y="4349750"/>
          <p14:tracePt t="2703" x="5124450" y="4311650"/>
          <p14:tracePt t="2720" x="5156200" y="4197350"/>
          <p14:tracePt t="2737" x="5175250" y="4108450"/>
          <p14:tracePt t="2753" x="5194300" y="4000500"/>
          <p14:tracePt t="2770" x="5200650" y="3905250"/>
          <p14:tracePt t="2787" x="5194300" y="3790950"/>
          <p14:tracePt t="2803" x="5181600" y="3714750"/>
          <p14:tracePt t="2820" x="5175250" y="3606800"/>
          <p14:tracePt t="2836" x="5162550" y="3486150"/>
          <p14:tracePt t="2854" x="5143500" y="3346450"/>
          <p14:tracePt t="2870" x="5137150" y="3263900"/>
          <p14:tracePt t="2886" x="5111750" y="3105150"/>
          <p14:tracePt t="2903" x="5067300" y="2921000"/>
          <p14:tracePt t="2921" x="4946650" y="2679700"/>
          <p14:tracePt t="2936" x="4756150" y="2374900"/>
          <p14:tracePt t="2953" x="4635500" y="2197100"/>
          <p14:tracePt t="2970" x="4603750" y="2133600"/>
          <p14:tracePt t="3316" x="4591050" y="2133600"/>
          <p14:tracePt t="3324" x="4572000" y="2139950"/>
          <p14:tracePt t="3336" x="4565650" y="2139950"/>
          <p14:tracePt t="3353" x="4540250" y="2152650"/>
          <p14:tracePt t="3369" x="4527550" y="2152650"/>
          <p14:tracePt t="3386" x="4514850" y="2152650"/>
          <p14:tracePt t="3402" x="4502150" y="2152650"/>
          <p14:tracePt t="3420" x="4495800" y="2152650"/>
          <p14:tracePt t="3436" x="4489450" y="2152650"/>
          <p14:tracePt t="3452" x="4483100" y="2152650"/>
          <p14:tracePt t="3469" x="4476750" y="2152650"/>
          <p14:tracePt t="3486" x="4470400" y="2152650"/>
          <p14:tracePt t="3503" x="4445000" y="2152650"/>
          <p14:tracePt t="3519" x="4413250" y="2152650"/>
          <p14:tracePt t="3535" x="4362450" y="2152650"/>
          <p14:tracePt t="3552" x="4298950" y="2146300"/>
          <p14:tracePt t="3570" x="4216400" y="2133600"/>
          <p14:tracePt t="3586" x="4184650" y="2120900"/>
          <p14:tracePt t="3602" x="4165600" y="2120900"/>
          <p14:tracePt t="3619" x="4159250" y="2120900"/>
          <p14:tracePt t="3636" x="4146550" y="2120900"/>
          <p14:tracePt t="3652" x="4140200" y="2120900"/>
          <p14:tracePt t="3669" x="4140200" y="2114550"/>
          <p14:tracePt t="3685" x="4121150" y="2095500"/>
          <p14:tracePt t="3690" x="4121150" y="2089150"/>
          <p14:tracePt t="3702" x="4108450" y="2082800"/>
          <p14:tracePt t="3719" x="4076700" y="2051050"/>
          <p14:tracePt t="3735" x="4064000" y="2038350"/>
          <p14:tracePt t="3752" x="4057650" y="2032000"/>
          <p14:tracePt t="3786" x="4044950" y="2019300"/>
          <p14:tracePt t="3802" x="4038600" y="2019300"/>
          <p14:tracePt t="3835" x="4032250" y="2012950"/>
          <p14:tracePt t="4770" x="4025900" y="2006600"/>
          <p14:tracePt t="4777" x="4019550" y="2000250"/>
          <p14:tracePt t="4786" x="4013200" y="2000250"/>
          <p14:tracePt t="4800" x="4013200" y="1993900"/>
          <p14:tracePt t="4817" x="4006850" y="1987550"/>
          <p14:tracePt t="4834" x="4000500" y="1981200"/>
          <p14:tracePt t="4851" x="4000500" y="1968500"/>
          <p14:tracePt t="4884" x="4000500" y="1962150"/>
          <p14:tracePt t="4900" x="4000500" y="1955800"/>
          <p14:tracePt t="4917" x="4000500" y="1949450"/>
          <p14:tracePt t="4933" x="4000500" y="1936750"/>
          <p14:tracePt t="4950" x="4006850" y="1924050"/>
          <p14:tracePt t="4967" x="4006850" y="1911350"/>
          <p14:tracePt t="4984" x="4019550" y="1898650"/>
          <p14:tracePt t="5000" x="4032250" y="1866900"/>
          <p14:tracePt t="5017" x="4032250" y="1841500"/>
          <p14:tracePt t="5033" x="4038600" y="1816100"/>
          <p14:tracePt t="5050" x="4051300" y="1778000"/>
          <p14:tracePt t="5067" x="4076700" y="1733550"/>
          <p14:tracePt t="5083" x="4089400" y="1714500"/>
          <p14:tracePt t="5100" x="4095750" y="1676400"/>
          <p14:tracePt t="5117" x="4108450" y="1657350"/>
          <p14:tracePt t="5134" x="4133850" y="1606550"/>
          <p14:tracePt t="5150" x="4152900" y="1562100"/>
          <p14:tracePt t="5167" x="4165600" y="1530350"/>
          <p14:tracePt t="5183" x="4171950" y="1504950"/>
          <p14:tracePt t="5186" x="4178300" y="1492250"/>
          <p14:tracePt t="5200" x="4178300" y="1485900"/>
          <p14:tracePt t="5216" x="4191000" y="1466850"/>
          <p14:tracePt t="5233" x="4191000" y="1460500"/>
          <p14:tracePt t="5250" x="4191000" y="1454150"/>
          <p14:tracePt t="6058" x="4184650" y="1454150"/>
          <p14:tracePt t="6067" x="4178300" y="1454150"/>
          <p14:tracePt t="6076" x="4171950" y="1454150"/>
          <p14:tracePt t="6085" x="4165600" y="1454150"/>
          <p14:tracePt t="6098" x="4159250" y="1454150"/>
          <p14:tracePt t="6115" x="4146550" y="1454150"/>
          <p14:tracePt t="6132" x="4127500" y="1454150"/>
          <p14:tracePt t="6148" x="4114800" y="1454150"/>
          <p14:tracePt t="6165" x="4108450" y="1454150"/>
          <p14:tracePt t="6181" x="4102100" y="1460500"/>
          <p14:tracePt t="6198" x="4095750" y="1460500"/>
          <p14:tracePt t="6214" x="4089400" y="1466850"/>
          <p14:tracePt t="6231" x="4083050" y="1466850"/>
          <p14:tracePt t="6248" x="4076700" y="1473200"/>
          <p14:tracePt t="6264" x="4070350" y="1479550"/>
          <p14:tracePt t="6281" x="4064000" y="1479550"/>
          <p14:tracePt t="6364" x="4070350" y="1479550"/>
          <p14:tracePt t="6387" x="4076700" y="1479550"/>
          <p14:tracePt t="6395" x="4076700" y="1473200"/>
          <p14:tracePt t="6403" x="4083050" y="1473200"/>
          <p14:tracePt t="6416" x="4089400" y="1466850"/>
          <p14:tracePt t="6431" x="4102100" y="1454150"/>
          <p14:tracePt t="6448" x="4121150" y="1447800"/>
          <p14:tracePt t="6465" x="4146550" y="1428750"/>
          <p14:tracePt t="6481" x="4171950" y="1416050"/>
          <p14:tracePt t="6498" x="4229100" y="1397000"/>
          <p14:tracePt t="6515" x="4279900" y="1390650"/>
          <p14:tracePt t="6531" x="4330700" y="1377950"/>
          <p14:tracePt t="6548" x="4375150" y="1371600"/>
          <p14:tracePt t="6565" x="4438650" y="1371600"/>
          <p14:tracePt t="6581" x="4495800" y="1371600"/>
          <p14:tracePt t="6598" x="4546600" y="1371600"/>
          <p14:tracePt t="6615" x="4629150" y="1371600"/>
          <p14:tracePt t="6632" x="4794250" y="1384300"/>
          <p14:tracePt t="6648" x="4927600" y="1447800"/>
          <p14:tracePt t="6664" x="5080000" y="1517650"/>
          <p14:tracePt t="6681" x="5175250" y="1562100"/>
          <p14:tracePt t="6687" x="5207000" y="1574800"/>
          <p14:tracePt t="6699" x="5245100" y="1593850"/>
          <p14:tracePt t="6714" x="5283200" y="1606550"/>
          <p14:tracePt t="6731" x="5302250" y="1612900"/>
          <p14:tracePt t="6747" x="5327650" y="1612900"/>
          <p14:tracePt t="6764" x="5359400" y="1631950"/>
          <p14:tracePt t="6781" x="5403850" y="1651000"/>
          <p14:tracePt t="6797" x="5422900" y="1657350"/>
          <p14:tracePt t="6814" x="5448300" y="1663700"/>
          <p14:tracePt t="6831" x="5473700" y="1670050"/>
          <p14:tracePt t="6848" x="5537200" y="1682750"/>
          <p14:tracePt t="6864" x="5581650" y="1701800"/>
          <p14:tracePt t="6881" x="5613400" y="1708150"/>
          <p14:tracePt t="6897" x="5638800" y="1720850"/>
          <p14:tracePt t="6915" x="5657850" y="1720850"/>
          <p14:tracePt t="6931" x="5664200" y="1720850"/>
          <p14:tracePt t="6964" x="5676900" y="1720850"/>
          <p14:tracePt t="7102" x="5683250" y="1720850"/>
          <p14:tracePt t="7118" x="5683250" y="1727200"/>
          <p14:tracePt t="7124" x="5689600" y="1727200"/>
          <p14:tracePt t="7504" x="5689600" y="1733550"/>
          <p14:tracePt t="7512" x="5689600" y="1739900"/>
          <p14:tracePt t="7535" x="5689600" y="1746250"/>
          <p14:tracePt t="7550" x="5689600" y="1752600"/>
          <p14:tracePt t="7571" x="5689600" y="1758950"/>
          <p14:tracePt t="7579" x="5689600" y="1765300"/>
          <p14:tracePt t="7593" x="5689600" y="1771650"/>
          <p14:tracePt t="7617" x="5689600" y="1778000"/>
          <p14:tracePt t="7646" x="5689600" y="1784350"/>
          <p14:tracePt t="7698" x="5689600" y="1790700"/>
          <p14:tracePt t="7713" x="5689600" y="1797050"/>
          <p14:tracePt t="7728" x="5689600" y="1803400"/>
          <p14:tracePt t="7752" x="5689600" y="1809750"/>
          <p14:tracePt t="7766" x="5689600" y="1816100"/>
          <p14:tracePt t="7802" x="5689600" y="1822450"/>
          <p14:tracePt t="7810" x="5689600" y="1828800"/>
          <p14:tracePt t="7820" x="5683250" y="1828800"/>
          <p14:tracePt t="7829" x="5683250" y="1835150"/>
          <p14:tracePt t="7854" x="5683250" y="1841500"/>
          <p14:tracePt t="8072" x="5683250" y="1847850"/>
          <p14:tracePt t="8094" x="5683250" y="1854200"/>
          <p14:tracePt t="8103" x="5683250" y="1860550"/>
          <p14:tracePt t="8117" x="5683250" y="1866900"/>
          <p14:tracePt t="8138" x="5683250" y="1873250"/>
          <p14:tracePt t="8146" x="5683250" y="1879600"/>
          <p14:tracePt t="8170" x="5683250" y="1885950"/>
          <p14:tracePt t="8184" x="5676900" y="1892300"/>
          <p14:tracePt t="8197" x="5676900" y="1898650"/>
          <p14:tracePt t="8212" x="5670550" y="1905000"/>
          <p14:tracePt t="8229" x="5670550" y="1911350"/>
          <p14:tracePt t="8263" x="5670550" y="1924050"/>
          <p14:tracePt t="8987" x="5657850" y="1924050"/>
          <p14:tracePt t="8995" x="5651500" y="1930400"/>
          <p14:tracePt t="9009" x="5638800" y="1930400"/>
          <p14:tracePt t="9019" x="5632450" y="1936750"/>
          <p14:tracePt t="9027" x="5632450" y="1943100"/>
          <p14:tracePt t="9044" x="5613400" y="1943100"/>
          <p14:tracePt t="9061" x="5581650" y="1955800"/>
          <p14:tracePt t="9078" x="5568950" y="1962150"/>
          <p14:tracePt t="9094" x="5556250" y="1968500"/>
          <p14:tracePt t="9111" x="5543550" y="1974850"/>
          <p14:tracePt t="9129" x="5524500" y="1987550"/>
          <p14:tracePt t="9144" x="5499100" y="1987550"/>
          <p14:tracePt t="9161" x="5480050" y="2000250"/>
          <p14:tracePt t="9178" x="5461000" y="2006600"/>
          <p14:tracePt t="9183" x="5448300" y="2012950"/>
          <p14:tracePt t="9195" x="5410200" y="2038350"/>
          <p14:tracePt t="9211" x="5378450" y="2057400"/>
          <p14:tracePt t="9227" x="5334000" y="2095500"/>
          <p14:tracePt t="9244" x="5289550" y="2133600"/>
          <p14:tracePt t="9261" x="5238750" y="2190750"/>
          <p14:tracePt t="9277" x="5168900" y="2305050"/>
          <p14:tracePt t="9294" x="5124450" y="2400300"/>
          <p14:tracePt t="9311" x="5086350" y="2501900"/>
          <p14:tracePt t="9328" x="5048250" y="2609850"/>
          <p14:tracePt t="9344" x="4997450" y="2749550"/>
          <p14:tracePt t="9361" x="4978400" y="2813050"/>
          <p14:tracePt t="9377" x="4959350" y="2851150"/>
          <p14:tracePt t="9394" x="4946650" y="2895600"/>
          <p14:tracePt t="9412" x="4927600" y="2927350"/>
          <p14:tracePt t="9427" x="4914900" y="2946400"/>
          <p14:tracePt t="9444" x="4908550" y="2965450"/>
          <p14:tracePt t="9460" x="4902200" y="2971800"/>
          <p14:tracePt t="9477" x="4895850" y="2984500"/>
          <p14:tracePt t="9493" x="4889500" y="2990850"/>
          <p14:tracePt t="9510" x="4876800" y="2997200"/>
          <p14:tracePt t="9526" x="4870450" y="3003550"/>
          <p14:tracePt t="9543" x="4864100" y="3009900"/>
          <p14:tracePt t="9559" x="4845050" y="3016250"/>
          <p14:tracePt t="9576" x="4838700" y="3022600"/>
          <p14:tracePt t="9593" x="4832350" y="3035300"/>
          <p14:tracePt t="9610" x="4826000" y="3035300"/>
          <p14:tracePt t="9627" x="4819650" y="3035300"/>
          <p14:tracePt t="9703" x="4819650" y="3028950"/>
          <p14:tracePt t="9710" x="4819650" y="3022600"/>
          <p14:tracePt t="9718" x="4819650" y="3009900"/>
          <p14:tracePt t="9727" x="4826000" y="2997200"/>
          <p14:tracePt t="9744" x="4826000" y="2965450"/>
          <p14:tracePt t="9761" x="4813300" y="2889250"/>
          <p14:tracePt t="9777" x="4737100" y="2724150"/>
          <p14:tracePt t="9793" x="4648200" y="2578100"/>
          <p14:tracePt t="9810" x="4565650" y="2463800"/>
          <p14:tracePt t="9827" x="4476750" y="2362200"/>
          <p14:tracePt t="9844" x="4375150" y="2260600"/>
          <p14:tracePt t="9860" x="4337050" y="2216150"/>
          <p14:tracePt t="9876" x="4324350" y="2197100"/>
          <p14:tracePt t="9893" x="4311650" y="2184400"/>
          <p14:tracePt t="9912" x="4305300" y="2171700"/>
          <p14:tracePt t="9926" x="4298950" y="2165350"/>
          <p14:tracePt t="9943" x="4286250" y="2165350"/>
          <p14:tracePt t="9977" x="4279900" y="2165350"/>
          <p14:tracePt t="9993" x="4273550" y="2165350"/>
          <p14:tracePt t="10010" x="4260850" y="2159000"/>
          <p14:tracePt t="10026" x="4254500" y="2152650"/>
          <p14:tracePt t="10043" x="4229100" y="2146300"/>
          <p14:tracePt t="10060" x="4184650" y="2133600"/>
          <p14:tracePt t="10076" x="4146550" y="2127250"/>
          <p14:tracePt t="10093" x="4064000" y="2114550"/>
          <p14:tracePt t="10110" x="3956050" y="2089150"/>
          <p14:tracePt t="10127" x="3879850" y="2063750"/>
          <p14:tracePt t="10493" x="3854450" y="2063750"/>
          <p14:tracePt t="10501" x="3829050" y="2063750"/>
          <p14:tracePt t="10509" x="3803650" y="2070100"/>
          <p14:tracePt t="10526" x="3740150" y="2076450"/>
          <p14:tracePt t="10543" x="3657600" y="2082800"/>
          <p14:tracePt t="10559" x="3575050" y="2101850"/>
          <p14:tracePt t="10576" x="3536950" y="2108200"/>
          <p14:tracePt t="10594" x="3498850" y="2120900"/>
          <p14:tracePt t="10609" x="3473450" y="2127250"/>
          <p14:tracePt t="10626" x="3429000" y="2146300"/>
          <p14:tracePt t="10642" x="3403600" y="2152650"/>
          <p14:tracePt t="10659" x="3384550" y="2171700"/>
          <p14:tracePt t="10675" x="3371850" y="2178050"/>
          <p14:tracePt t="10681" x="3365500" y="2178050"/>
          <p14:tracePt t="10693" x="3359150" y="2184400"/>
          <p14:tracePt t="10709" x="3352800" y="2197100"/>
          <p14:tracePt t="10725" x="3340100" y="2197100"/>
          <p14:tracePt t="10835" x="3346450" y="2190750"/>
          <p14:tracePt t="10844" x="3359150" y="2184400"/>
          <p14:tracePt t="10851" x="3365500" y="2178050"/>
          <p14:tracePt t="10858" x="3378200" y="2171700"/>
          <p14:tracePt t="10875" x="3409950" y="2146300"/>
          <p14:tracePt t="10892" x="3473450" y="2108200"/>
          <p14:tracePt t="10909" x="3625850" y="2057400"/>
          <p14:tracePt t="10925" x="3727450" y="2025650"/>
          <p14:tracePt t="10942" x="3797300" y="2000250"/>
          <p14:tracePt t="10958" x="3873500" y="1981200"/>
          <p14:tracePt t="10976" x="3943350" y="1962150"/>
          <p14:tracePt t="10992" x="4064000" y="1924050"/>
          <p14:tracePt t="11008" x="4127500" y="1911350"/>
          <p14:tracePt t="11025" x="4165600" y="1905000"/>
          <p14:tracePt t="11043" x="4203700" y="1892300"/>
          <p14:tracePt t="11059" x="4229100" y="1885950"/>
          <p14:tracePt t="11075" x="4235450" y="1879600"/>
          <p14:tracePt t="11091" x="4248150" y="1873250"/>
          <p14:tracePt t="11108" x="4260850" y="1866900"/>
          <p14:tracePt t="11125" x="4267200" y="1860550"/>
          <p14:tracePt t="11142" x="4273550" y="1860550"/>
          <p14:tracePt t="11158" x="4279900" y="1860550"/>
          <p14:tracePt t="11238" x="4286250" y="1854200"/>
          <p14:tracePt t="11253" x="4292600" y="1854200"/>
          <p14:tracePt t="11263" x="4292600" y="1847850"/>
          <p14:tracePt t="11275" x="4298950" y="1841500"/>
          <p14:tracePt t="11291" x="4305300" y="1835150"/>
          <p14:tracePt t="11308" x="4324350" y="1828800"/>
          <p14:tracePt t="11325" x="4337050" y="1828800"/>
          <p14:tracePt t="11342" x="4356100" y="1822450"/>
          <p14:tracePt t="11358" x="4356100" y="1816100"/>
          <p14:tracePt t="11374" x="4368800" y="1816100"/>
          <p14:tracePt t="11391" x="4368800" y="1803400"/>
          <p14:tracePt t="11408" x="4387850" y="1803400"/>
          <p14:tracePt t="11424" x="4514850" y="1866900"/>
          <p14:tracePt t="11441" x="4673600" y="1993900"/>
          <p14:tracePt t="11458" x="4794250" y="2076450"/>
          <p14:tracePt t="11475" x="4864100" y="2114550"/>
          <p14:tracePt t="11491" x="4883150" y="2127250"/>
          <p14:tracePt t="11508" x="4895850" y="2127250"/>
          <p14:tracePt t="11524" x="4908550" y="2133600"/>
          <p14:tracePt t="11542" x="4921250" y="2146300"/>
          <p14:tracePt t="11574" x="4927600" y="2146300"/>
          <p14:tracePt t="11591" x="4933950" y="2146300"/>
          <p14:tracePt t="12355" x="4940300" y="2146300"/>
          <p14:tracePt t="12393" x="4946650" y="2146300"/>
          <p14:tracePt t="12415" x="4953000" y="2146300"/>
          <p14:tracePt t="12727" x="4965700" y="2146300"/>
          <p14:tracePt t="12746" x="4972050" y="2139950"/>
          <p14:tracePt t="12752" x="4984750" y="2139950"/>
          <p14:tracePt t="12765" x="4991100" y="2139950"/>
          <p14:tracePt t="12773" x="5003800" y="2133600"/>
          <p14:tracePt t="12789" x="5022850" y="2133600"/>
          <p14:tracePt t="12805" x="5041900" y="2133600"/>
          <p14:tracePt t="12822" x="5060950" y="2133600"/>
          <p14:tracePt t="12838" x="5105400" y="2133600"/>
          <p14:tracePt t="12855" x="5143500" y="2127250"/>
          <p14:tracePt t="12872" x="5187950" y="2127250"/>
          <p14:tracePt t="12888" x="5238750" y="2127250"/>
          <p14:tracePt t="12905" x="5295900" y="2127250"/>
          <p14:tracePt t="12922" x="5327650" y="2127250"/>
          <p14:tracePt t="12938" x="5372100" y="2127250"/>
          <p14:tracePt t="12955" x="5410200" y="2127250"/>
          <p14:tracePt t="12972" x="5467350" y="2127250"/>
          <p14:tracePt t="12988" x="5499100" y="2127250"/>
          <p14:tracePt t="13005" x="5543550" y="2120900"/>
          <p14:tracePt t="13022" x="5562600" y="2114550"/>
          <p14:tracePt t="13038" x="5588000" y="2108200"/>
          <p14:tracePt t="13055" x="5607050" y="2108200"/>
          <p14:tracePt t="13071" x="5613400" y="2095500"/>
          <p14:tracePt t="13088" x="5626100" y="2095500"/>
          <p14:tracePt t="13420" x="5632450" y="2095500"/>
          <p14:tracePt t="13428" x="5638800" y="2095500"/>
          <p14:tracePt t="13438" x="5645150" y="2095500"/>
          <p14:tracePt t="13454" x="5676900" y="2101850"/>
          <p14:tracePt t="13472" x="5727700" y="2114550"/>
          <p14:tracePt t="13488" x="5784850" y="2120900"/>
          <p14:tracePt t="13505" x="5842000" y="2133600"/>
          <p14:tracePt t="13522" x="5886450" y="2139950"/>
          <p14:tracePt t="13538" x="5924550" y="2146300"/>
          <p14:tracePt t="13554" x="5969000" y="2146300"/>
          <p14:tracePt t="13571" x="6000750" y="2152650"/>
          <p14:tracePt t="13588" x="6026150" y="2152650"/>
          <p14:tracePt t="13604" x="6045200" y="2159000"/>
          <p14:tracePt t="13622" x="6076950" y="2159000"/>
          <p14:tracePt t="13638" x="6083300" y="2159000"/>
          <p14:tracePt t="13654" x="6096000" y="2159000"/>
          <p14:tracePt t="13689" x="6108700" y="2159000"/>
          <p14:tracePt t="14128" x="6121400" y="2159000"/>
          <p14:tracePt t="14136" x="6134100" y="2159000"/>
          <p14:tracePt t="14144" x="6146800" y="2159000"/>
          <p14:tracePt t="14154" x="6165850" y="2159000"/>
          <p14:tracePt t="14170" x="6191250" y="2152650"/>
          <p14:tracePt t="14187" x="6235700" y="2146300"/>
          <p14:tracePt t="14203" x="6267450" y="2139950"/>
          <p14:tracePt t="14219" x="6299200" y="2133600"/>
          <p14:tracePt t="14236" x="6350000" y="2127250"/>
          <p14:tracePt t="14253" x="6400800" y="2120900"/>
          <p14:tracePt t="14269" x="6470650" y="2114550"/>
          <p14:tracePt t="14286" x="6515100" y="2114550"/>
          <p14:tracePt t="14303" x="6553200" y="2114550"/>
          <p14:tracePt t="14320" x="6584950" y="2120900"/>
          <p14:tracePt t="14336" x="6616700" y="2127250"/>
          <p14:tracePt t="14353" x="6635750" y="2127250"/>
          <p14:tracePt t="14370" x="6648450" y="2127250"/>
          <p14:tracePt t="14386" x="6654800" y="2127250"/>
          <p14:tracePt t="14403" x="6667500" y="2127250"/>
          <p14:tracePt t="14613" x="6635750" y="2133600"/>
          <p14:tracePt t="14621" x="6591300" y="2146300"/>
          <p14:tracePt t="14629" x="6546850" y="2159000"/>
          <p14:tracePt t="14636" x="6502400" y="2165350"/>
          <p14:tracePt t="14653" x="6413500" y="2171700"/>
          <p14:tracePt t="14670" x="6305550" y="2178050"/>
          <p14:tracePt t="14687" x="6070600" y="2178050"/>
          <p14:tracePt t="14703" x="5962650" y="2184400"/>
          <p14:tracePt t="14720" x="5873750" y="2203450"/>
          <p14:tracePt t="14736" x="5784850" y="2209800"/>
          <p14:tracePt t="14754" x="5645150" y="2222500"/>
          <p14:tracePt t="14769" x="5575300" y="2228850"/>
          <p14:tracePt t="14786" x="5537200" y="2241550"/>
          <p14:tracePt t="14803" x="5492750" y="2247900"/>
          <p14:tracePt t="14819" x="5467350" y="2247900"/>
          <p14:tracePt t="14836" x="5441950" y="2260600"/>
          <p14:tracePt t="14852" x="5429250" y="2260600"/>
          <p14:tracePt t="14869" x="5422900" y="2273300"/>
          <p14:tracePt t="14886" x="5416550" y="2273300"/>
          <p14:tracePt t="14903" x="5410200" y="2273300"/>
          <p14:tracePt t="14919" x="5403850" y="2273300"/>
          <p14:tracePt t="15269" x="5403850" y="2279650"/>
          <p14:tracePt t="15276" x="5403850" y="2286000"/>
          <p14:tracePt t="15410" x="5403850" y="2279650"/>
          <p14:tracePt t="15433" x="5410200" y="2273300"/>
          <p14:tracePt t="15447" x="5410200" y="2266950"/>
          <p14:tracePt t="17078" x="5410200" y="2273300"/>
          <p14:tracePt t="17093" x="5403850" y="2279650"/>
          <p14:tracePt t="17103" x="5397500" y="2286000"/>
          <p14:tracePt t="17108" x="5397500" y="2292350"/>
          <p14:tracePt t="17123" x="5391150" y="2298700"/>
          <p14:tracePt t="17132" x="5391150" y="2311400"/>
          <p14:tracePt t="17149" x="5384800" y="2317750"/>
          <p14:tracePt t="17166" x="5378450" y="2330450"/>
          <p14:tracePt t="17183" x="5372100" y="2349500"/>
          <p14:tracePt t="17199" x="5353050" y="2374900"/>
          <p14:tracePt t="17216" x="5340350" y="2400300"/>
          <p14:tracePt t="17232" x="5327650" y="2451100"/>
          <p14:tracePt t="17249" x="5308600" y="2501900"/>
          <p14:tracePt t="17265" x="5276850" y="2578100"/>
          <p14:tracePt t="17282" x="5264150" y="2609850"/>
          <p14:tracePt t="17299" x="5245100" y="2647950"/>
          <p14:tracePt t="17315" x="5232400" y="2679700"/>
          <p14:tracePt t="17332" x="5219700" y="2705100"/>
          <p14:tracePt t="17349" x="5213350" y="2717800"/>
          <p14:tracePt t="17365" x="5213350" y="2730500"/>
          <p14:tracePt t="17382" x="5207000" y="2736850"/>
          <p14:tracePt t="17398" x="5207000" y="2743200"/>
          <p14:tracePt t="17415" x="5207000" y="2755900"/>
          <p14:tracePt t="17432" x="5207000" y="2768600"/>
          <p14:tracePt t="17448" x="5213350" y="2794000"/>
          <p14:tracePt t="17465" x="5257800" y="2863850"/>
          <p14:tracePt t="17482" x="5295900" y="2940050"/>
          <p14:tracePt t="17498" x="5340350" y="3003550"/>
          <p14:tracePt t="17515" x="5365750" y="3041650"/>
          <p14:tracePt t="17532" x="5384800" y="3060700"/>
          <p14:tracePt t="17549" x="5397500" y="3067050"/>
          <p14:tracePt t="18122" x="5391150" y="3067050"/>
          <p14:tracePt t="18240" x="5391150" y="3073400"/>
          <p14:tracePt t="18248" x="5391150" y="3079750"/>
          <p14:tracePt t="18270" x="5391150" y="3086100"/>
          <p14:tracePt t="18293" x="5384800" y="3092450"/>
          <p14:tracePt t="19553" x="5384800" y="3086100"/>
          <p14:tracePt t="19570" x="5378450" y="3086100"/>
          <p14:tracePt t="19577" x="5372100" y="3079750"/>
          <p14:tracePt t="19587" x="5359400" y="3067050"/>
          <p14:tracePt t="19598" x="5314950" y="3041650"/>
          <p14:tracePt t="19614" x="5232400" y="3003550"/>
          <p14:tracePt t="19629" x="5149850" y="2978150"/>
          <p14:tracePt t="19646" x="5080000" y="2965450"/>
          <p14:tracePt t="19662" x="5048250" y="2959100"/>
          <p14:tracePt t="19680" x="5016500" y="2959100"/>
          <p14:tracePt t="19696" x="5010150" y="2959100"/>
          <p14:tracePt t="19747" x="5010150" y="2952750"/>
          <p14:tracePt t="19755" x="5010150" y="2933700"/>
          <p14:tracePt t="19763" x="5010150" y="2889250"/>
          <p14:tracePt t="19779" x="4972050" y="2755900"/>
          <p14:tracePt t="19796" x="4889500" y="2647950"/>
          <p14:tracePt t="19814" x="4730750" y="2463800"/>
          <p14:tracePt t="19830" x="4635500" y="2343150"/>
          <p14:tracePt t="19846" x="4591050" y="2260600"/>
          <p14:tracePt t="19862" x="4552950" y="2197100"/>
          <p14:tracePt t="19880" x="4533900" y="2152650"/>
          <p14:tracePt t="19896" x="4514850" y="2114550"/>
          <p14:tracePt t="19912" x="4508500" y="2095500"/>
          <p14:tracePt t="19929" x="4502150" y="2070100"/>
          <p14:tracePt t="19946" x="4502150" y="2032000"/>
          <p14:tracePt t="19963" x="4514850" y="1936750"/>
          <p14:tracePt t="19979" x="4521200" y="1873250"/>
          <p14:tracePt t="19995" x="4533900" y="1803400"/>
          <p14:tracePt t="20012" x="4540250" y="1746250"/>
          <p14:tracePt t="20030" x="4540250" y="1689100"/>
          <p14:tracePt t="20045" x="4540250" y="1651000"/>
          <p14:tracePt t="20062" x="4540250" y="1600200"/>
          <p14:tracePt t="20079" x="4533900" y="1543050"/>
          <p14:tracePt t="20095" x="4527550" y="1492250"/>
          <p14:tracePt t="20112" x="4527550" y="1428750"/>
          <p14:tracePt t="20129" x="4527550" y="1377950"/>
          <p14:tracePt t="20145" x="4521200" y="1333500"/>
          <p14:tracePt t="20162" x="4502150" y="1270000"/>
          <p14:tracePt t="20179" x="4432300" y="1149350"/>
          <p14:tracePt t="20195" x="4387850" y="1054100"/>
          <p14:tracePt t="20212" x="4343400" y="971550"/>
          <p14:tracePt t="20228" x="4324350" y="927100"/>
          <p14:tracePt t="20245" x="4305300" y="882650"/>
          <p14:tracePt t="20261" x="4292600" y="869950"/>
          <p14:tracePt t="20278" x="4292600" y="857250"/>
          <p14:tracePt t="20295" x="4286250" y="857250"/>
          <p14:tracePt t="20311" x="4279900" y="844550"/>
          <p14:tracePt t="20328" x="4273550" y="838200"/>
          <p14:tracePt t="20345" x="4267200" y="838200"/>
          <p14:tracePt t="20361" x="4260850" y="831850"/>
          <p14:tracePt t="20394" x="4260850" y="825500"/>
          <p14:tracePt t="20507" x="4279900" y="825500"/>
          <p14:tracePt t="20514" x="4330700" y="825500"/>
          <p14:tracePt t="20528" x="4387850" y="844550"/>
          <p14:tracePt t="20544" x="4572000" y="895350"/>
          <p14:tracePt t="20561" x="4705350" y="927100"/>
          <p14:tracePt t="20578" x="4806950" y="946150"/>
          <p14:tracePt t="20594" x="4883150" y="958850"/>
          <p14:tracePt t="20612" x="5010150" y="977900"/>
          <p14:tracePt t="20628" x="5048250" y="977900"/>
          <p14:tracePt t="20644" x="5099050" y="977900"/>
          <p14:tracePt t="20660" x="5130800" y="977900"/>
          <p14:tracePt t="20677" x="5251450" y="965200"/>
          <p14:tracePt t="20694" x="5403850" y="965200"/>
          <p14:tracePt t="20710" x="5543550" y="984250"/>
          <p14:tracePt t="20727" x="5670550" y="1016000"/>
          <p14:tracePt t="20744" x="5740400" y="1028700"/>
          <p14:tracePt t="20760" x="5753100" y="1035050"/>
          <p14:tracePt t="20777" x="5765800" y="1035050"/>
          <p14:tracePt t="20793" x="5772150" y="1035050"/>
          <p14:tracePt t="20810" x="5854700" y="1073150"/>
          <p14:tracePt t="20827" x="5949950" y="1111250"/>
          <p14:tracePt t="20843" x="5969000" y="1123950"/>
          <p14:tracePt t="20860" x="5975350" y="1136650"/>
          <p14:tracePt t="20877" x="5988050" y="1136650"/>
          <p14:tracePt t="20894" x="5994400" y="1143000"/>
          <p14:tracePt t="20968" x="5994400" y="1149350"/>
          <p14:tracePt t="20975" x="5994400" y="1155700"/>
          <p14:tracePt t="20998" x="5994400" y="1162050"/>
          <p14:tracePt t="21014" x="5988050" y="1174750"/>
          <p14:tracePt t="21020" x="5981700" y="1174750"/>
          <p14:tracePt t="21028" x="5975350" y="1187450"/>
          <p14:tracePt t="21043" x="5930900" y="1244600"/>
          <p14:tracePt t="21060" x="5867400" y="1365250"/>
          <p14:tracePt t="21076" x="5797550" y="1524000"/>
          <p14:tracePt t="21093" x="5753100" y="1676400"/>
          <p14:tracePt t="21109" x="5702300" y="2114550"/>
          <p14:tracePt t="21127" x="5689600" y="2362200"/>
          <p14:tracePt t="21143" x="5676900" y="2755900"/>
          <p14:tracePt t="21159" x="5657850" y="2978150"/>
          <p14:tracePt t="21176" x="5607050" y="3429000"/>
          <p14:tracePt t="21193" x="5549900" y="3644900"/>
          <p14:tracePt t="21210" x="5505450" y="3873500"/>
          <p14:tracePt t="21227" x="5461000" y="4051300"/>
          <p14:tracePt t="21245" x="5372100" y="4254500"/>
          <p14:tracePt t="21261" x="5308600" y="4400550"/>
          <p14:tracePt t="21277" x="5264150" y="4514850"/>
          <p14:tracePt t="21294" x="5207000" y="4597400"/>
          <p14:tracePt t="21310" x="5175250" y="4648200"/>
          <p14:tracePt t="21327" x="5143500" y="4692650"/>
          <p14:tracePt t="21343" x="5137150" y="4705350"/>
          <p14:tracePt t="21360" x="5130800" y="4711700"/>
          <p14:tracePt t="21377" x="5124450" y="4711700"/>
          <p14:tracePt t="21394" x="5124450" y="4724400"/>
          <p14:tracePt t="21461" x="5137150" y="4724400"/>
          <p14:tracePt t="21476" x="5143500" y="4718050"/>
          <p14:tracePt t="21486" x="5156200" y="4718050"/>
          <p14:tracePt t="21500" x="5162550" y="4711700"/>
          <p14:tracePt t="21515" x="5168900" y="4711700"/>
          <p14:tracePt t="21527" x="5175250" y="4711700"/>
          <p14:tracePt t="21544" x="5181600" y="4711700"/>
          <p14:tracePt t="21560" x="5187950" y="4711700"/>
          <p14:tracePt t="21715" x="5181600" y="4711700"/>
          <p14:tracePt t="21870" x="5187950" y="4705350"/>
          <p14:tracePt t="21894" x="5194300" y="4699000"/>
          <p14:tracePt t="21901" x="5200650" y="4692650"/>
          <p14:tracePt t="21916" x="5207000" y="4692650"/>
          <p14:tracePt t="21926" x="5207000" y="4686300"/>
          <p14:tracePt t="22794" x="5207000" y="4679950"/>
          <p14:tracePt t="22802" x="5207000" y="4673600"/>
          <p14:tracePt t="22810" x="5181600" y="4654550"/>
          <p14:tracePt t="22825" x="5118100" y="4591050"/>
          <p14:tracePt t="22841" x="5048250" y="4540250"/>
          <p14:tracePt t="22858" x="5010150" y="4508500"/>
          <p14:tracePt t="22875" x="4978400" y="4502150"/>
          <p14:tracePt t="22891" x="4959350" y="4489450"/>
          <p14:tracePt t="22908" x="4940300" y="4483100"/>
          <p14:tracePt t="22924" x="4927600" y="4476750"/>
          <p14:tracePt t="22941" x="4921250" y="4476750"/>
          <p14:tracePt t="22958" x="4902200" y="4476750"/>
          <p14:tracePt t="22974" x="4895850" y="4476750"/>
          <p14:tracePt t="22991" x="4883150" y="4476750"/>
          <p14:tracePt t="23007" x="4876800" y="4476750"/>
          <p14:tracePt t="23025" x="4857750" y="4470400"/>
          <p14:tracePt t="23041" x="4826000" y="4457700"/>
          <p14:tracePt t="23057" x="4781550" y="4438650"/>
          <p14:tracePt t="23074" x="4730750" y="4419600"/>
          <p14:tracePt t="23091" x="4679950" y="4394200"/>
          <p14:tracePt t="23107" x="4641850" y="4381500"/>
          <p14:tracePt t="23124" x="4629150" y="4381500"/>
          <p14:tracePt t="23141" x="4616450" y="4381500"/>
          <p14:tracePt t="23157" x="4610100" y="4381500"/>
          <p14:tracePt t="23174" x="4597400" y="4381500"/>
          <p14:tracePt t="23207" x="4591050" y="4387850"/>
          <p14:tracePt t="23224" x="4584700" y="4387850"/>
          <p14:tracePt t="23241" x="4578350" y="4394200"/>
          <p14:tracePt t="23257" x="4572000" y="4394200"/>
          <p14:tracePt t="23274" x="4572000" y="4406900"/>
          <p14:tracePt t="23290" x="4572000" y="4413250"/>
          <p14:tracePt t="23308" x="4572000" y="4445000"/>
          <p14:tracePt t="23324" x="4578350" y="4476750"/>
          <p14:tracePt t="23340" x="4584700" y="4514850"/>
          <p14:tracePt t="23357" x="4591050" y="4546600"/>
          <p14:tracePt t="23374" x="4597400" y="4565650"/>
          <p14:tracePt t="23390" x="4597400" y="4597400"/>
          <p14:tracePt t="23407" x="4597400" y="4610100"/>
          <p14:tracePt t="23424" x="4597400" y="4616450"/>
          <p14:tracePt t="23440" x="4610100" y="4622800"/>
          <p14:tracePt t="23458" x="4616450" y="4629150"/>
          <p14:tracePt t="23474" x="4616450" y="4635500"/>
          <p14:tracePt t="23490" x="4616450" y="4641850"/>
          <p14:tracePt t="23524" x="4629150" y="4654550"/>
          <p14:tracePt t="23540" x="4629150" y="4660900"/>
          <p14:tracePt t="23557" x="4635500" y="4667250"/>
          <p14:tracePt t="23574" x="4635500" y="4673600"/>
          <p14:tracePt t="23590" x="4635500" y="4679950"/>
          <p14:tracePt t="23607" x="4635500" y="4699000"/>
          <p14:tracePt t="23623" x="4635500" y="4711700"/>
          <p14:tracePt t="23640" x="4635500" y="4718050"/>
          <p14:tracePt t="23657" x="4635500" y="4730750"/>
          <p14:tracePt t="23674" x="4635500" y="4781550"/>
          <p14:tracePt t="23690" x="4641850" y="4819650"/>
          <p14:tracePt t="23707" x="4648200" y="4889500"/>
          <p14:tracePt t="23723" x="4648200" y="4933950"/>
          <p14:tracePt t="23740" x="4654550" y="4997450"/>
          <p14:tracePt t="23757" x="4654550" y="5016500"/>
          <p14:tracePt t="23773" x="4660900" y="5041900"/>
          <p14:tracePt t="23790" x="4660900" y="5060950"/>
          <p14:tracePt t="23807" x="4660900" y="5080000"/>
          <p14:tracePt t="23824" x="4667250" y="5099050"/>
          <p14:tracePt t="23840" x="4667250" y="5118100"/>
          <p14:tracePt t="23856" x="4673600" y="5149850"/>
          <p14:tracePt t="23874" x="4686300" y="5219700"/>
          <p14:tracePt t="23890" x="4692650" y="5264150"/>
          <p14:tracePt t="23906" x="4699000" y="5302250"/>
          <p14:tracePt t="23923" x="4699000" y="5334000"/>
          <p14:tracePt t="23940" x="4699000" y="5346700"/>
          <p14:tracePt t="23957" x="4699000" y="5353050"/>
          <p14:tracePt t="24373" x="4705350" y="5359400"/>
          <p14:tracePt t="24380" x="4711700" y="5372100"/>
          <p14:tracePt t="24403" x="4718050" y="5378450"/>
          <p14:tracePt t="24418" x="4724400" y="5378450"/>
          <p14:tracePt t="24427" x="4730750" y="5378450"/>
          <p14:tracePt t="24447" x="4737100" y="5378450"/>
          <p14:tracePt t="24462" x="4743450" y="5378450"/>
          <p14:tracePt t="24485" x="4749800" y="5372100"/>
          <p14:tracePt t="24493" x="4756150" y="5372100"/>
          <p14:tracePt t="24505" x="4756150" y="5365750"/>
          <p14:tracePt t="24525" x="4800600" y="5365750"/>
          <p14:tracePt t="24539" x="4857750" y="5372100"/>
          <p14:tracePt t="24555" x="4914900" y="5384800"/>
          <p14:tracePt t="24572" x="4965700" y="5403850"/>
          <p14:tracePt t="24589" x="5003800" y="5422900"/>
          <p14:tracePt t="24605" x="5035550" y="5435600"/>
          <p14:tracePt t="24622" x="5048250" y="5435600"/>
          <p14:tracePt t="24639" x="5060950" y="5441950"/>
          <p14:tracePt t="24656" x="5073650" y="5441950"/>
          <p14:tracePt t="24673" x="5092700" y="5441950"/>
          <p14:tracePt t="24689" x="5105400" y="5441950"/>
          <p14:tracePt t="24705" x="5118100" y="5441950"/>
          <p14:tracePt t="24722" x="5130800" y="5441950"/>
          <p14:tracePt t="24739" x="5162550" y="5441950"/>
          <p14:tracePt t="24755" x="5207000" y="5441950"/>
          <p14:tracePt t="24772" x="5238750" y="5441950"/>
          <p14:tracePt t="24789" x="5257800" y="5441950"/>
          <p14:tracePt t="24806" x="5276850" y="5441950"/>
          <p14:tracePt t="24822" x="5289550" y="5441950"/>
          <p14:tracePt t="24838" x="5295900" y="5441950"/>
          <p14:tracePt t="24904" x="5302250" y="5441950"/>
          <p14:tracePt t="24919" x="5308600" y="5441950"/>
          <p14:tracePt t="24942" x="5314950" y="5441950"/>
          <p14:tracePt t="24963" x="5321300" y="5441950"/>
          <p14:tracePt t="24971" x="5321300" y="5435600"/>
          <p14:tracePt t="24979" x="5321300" y="5429250"/>
          <p14:tracePt t="24988" x="5334000" y="5416550"/>
          <p14:tracePt t="25005" x="5346700" y="5372100"/>
          <p14:tracePt t="25021" x="5365750" y="5334000"/>
          <p14:tracePt t="25038" x="5378450" y="5264150"/>
          <p14:tracePt t="25055" x="5384800" y="5232400"/>
          <p14:tracePt t="25071" x="5391150" y="5207000"/>
          <p14:tracePt t="25088" x="5397500" y="5194300"/>
          <p14:tracePt t="25105" x="5403850" y="5181600"/>
          <p14:tracePt t="25121" x="5403850" y="5175250"/>
          <p14:tracePt t="25138" x="5410200" y="5168900"/>
          <p14:tracePt t="25156" x="5410200" y="5156200"/>
          <p14:tracePt t="25171" x="5422900" y="5137150"/>
          <p14:tracePt t="25188" x="5435600" y="5118100"/>
          <p14:tracePt t="25205" x="5435600" y="5099050"/>
          <p14:tracePt t="25221" x="5441950" y="5073650"/>
          <p14:tracePt t="25238" x="5454650" y="5022850"/>
          <p14:tracePt t="25254" x="5467350" y="4997450"/>
          <p14:tracePt t="25271" x="5467350" y="4965700"/>
          <p14:tracePt t="25288" x="5467350" y="4946650"/>
          <p14:tracePt t="25305" x="5467350" y="4933950"/>
          <p14:tracePt t="25321" x="5467350" y="4927600"/>
          <p14:tracePt t="25338" x="5467350" y="4921250"/>
          <p14:tracePt t="25355" x="5467350" y="4914900"/>
          <p14:tracePt t="25440" x="5461000" y="4908550"/>
          <p14:tracePt t="25448" x="5441950" y="4895850"/>
          <p14:tracePt t="25458" x="5429250" y="4883150"/>
          <p14:tracePt t="25471" x="5372100" y="4857750"/>
          <p14:tracePt t="25487" x="5340350" y="4838700"/>
          <p14:tracePt t="25504" x="5302250" y="4832350"/>
          <p14:tracePt t="25523" x="5276850" y="4826000"/>
          <p14:tracePt t="25537" x="5257800" y="4826000"/>
          <p14:tracePt t="25554" x="5245100" y="4826000"/>
          <p14:tracePt t="25571" x="5238750" y="4826000"/>
          <p14:tracePt t="25589" x="5219700" y="4832350"/>
          <p14:tracePt t="25604" x="5200650" y="4845050"/>
          <p14:tracePt t="25621" x="5187950" y="4851400"/>
          <p14:tracePt t="25637" x="5181600" y="4851400"/>
          <p14:tracePt t="25655" x="5162550" y="4864100"/>
          <p14:tracePt t="25671" x="5162550" y="4870450"/>
          <p14:tracePt t="25687" x="5149850" y="4876800"/>
          <p14:tracePt t="25704" x="5143500" y="4883150"/>
          <p14:tracePt t="25721" x="5130800" y="4889500"/>
          <p14:tracePt t="25737" x="5111750" y="4908550"/>
          <p14:tracePt t="25754" x="5105400" y="4921250"/>
          <p14:tracePt t="25770" x="5086350" y="4940300"/>
          <p14:tracePt t="25787" x="5073650" y="4959350"/>
          <p14:tracePt t="25805" x="5054600" y="4991100"/>
          <p14:tracePt t="25820" x="5048250" y="5016500"/>
          <p14:tracePt t="25837" x="5041900" y="5035550"/>
          <p14:tracePt t="25854" x="5035550" y="5048250"/>
          <p14:tracePt t="25871" x="5029200" y="5060950"/>
          <p14:tracePt t="25887" x="5022850" y="5080000"/>
          <p14:tracePt t="25904" x="5016500" y="5092700"/>
          <p14:tracePt t="25920" x="5016500" y="5111750"/>
          <p14:tracePt t="25937" x="5016500" y="5149850"/>
          <p14:tracePt t="25954" x="5016500" y="5219700"/>
          <p14:tracePt t="25970" x="5016500" y="5276850"/>
          <p14:tracePt t="25987" x="5016500" y="5334000"/>
          <p14:tracePt t="26004" x="5016500" y="5359400"/>
          <p14:tracePt t="26021" x="5016500" y="5403850"/>
          <p14:tracePt t="26037" x="5016500" y="5435600"/>
          <p14:tracePt t="26054" x="5016500" y="5467350"/>
          <p14:tracePt t="26070" x="5029200" y="5492750"/>
          <p14:tracePt t="26087" x="5035550" y="5524500"/>
          <p14:tracePt t="26103" x="5035550" y="5556250"/>
          <p14:tracePt t="26120" x="5035550" y="5575300"/>
          <p14:tracePt t="26155" x="5041900" y="5588000"/>
          <p14:tracePt t="26170" x="5048250" y="5594350"/>
          <p14:tracePt t="26187" x="5099050" y="5626100"/>
          <p14:tracePt t="26203" x="5175250" y="5670550"/>
          <p14:tracePt t="26220" x="5213350" y="5689600"/>
          <p14:tracePt t="26237" x="5245100" y="5689600"/>
          <p14:tracePt t="26253" x="5251450" y="5689600"/>
          <p14:tracePt t="26270" x="5257800" y="5689600"/>
          <p14:tracePt t="26286" x="5264150" y="5689600"/>
          <p14:tracePt t="26304" x="5270500" y="5689600"/>
          <p14:tracePt t="26320" x="5276850" y="5689600"/>
          <p14:tracePt t="26336" x="5289550" y="5683250"/>
          <p14:tracePt t="26373" x="5295900" y="5683250"/>
          <p14:tracePt t="26386" x="5302250" y="5670550"/>
          <p14:tracePt t="26403" x="5302250" y="5664200"/>
          <p14:tracePt t="26419" x="5314950" y="5657850"/>
          <p14:tracePt t="26436" x="5321300" y="5651500"/>
          <p14:tracePt t="26453" x="5327650" y="5626100"/>
          <p14:tracePt t="26469" x="5334000" y="5600700"/>
          <p14:tracePt t="26486" x="5346700" y="5581650"/>
          <p14:tracePt t="26503" x="5346700" y="5575300"/>
          <p14:tracePt t="26521" x="5359400" y="5543550"/>
          <p14:tracePt t="26536" x="5365750" y="5518150"/>
          <p14:tracePt t="26552" x="5378450" y="5486400"/>
          <p14:tracePt t="26569" x="5384800" y="5448300"/>
          <p14:tracePt t="26586" x="5391150" y="5416550"/>
          <p14:tracePt t="26602" x="5397500" y="5372100"/>
          <p14:tracePt t="26619" x="5397500" y="5340350"/>
          <p14:tracePt t="26636" x="5397500" y="5302250"/>
          <p14:tracePt t="26653" x="5384800" y="5264150"/>
          <p14:tracePt t="26669" x="5359400" y="5219700"/>
          <p14:tracePt t="26686" x="5346700" y="5213350"/>
          <p14:tracePt t="26702" x="5327650" y="5200650"/>
          <p14:tracePt t="26719" x="5321300" y="5187950"/>
          <p14:tracePt t="26736" x="5289550" y="5168900"/>
          <p14:tracePt t="26752" x="5264150" y="5162550"/>
          <p14:tracePt t="26769" x="5219700" y="5156200"/>
          <p14:tracePt t="26786" x="5194300" y="5156200"/>
          <p14:tracePt t="26803" x="5149850" y="5156200"/>
          <p14:tracePt t="26819" x="5124450" y="5156200"/>
          <p14:tracePt t="26836" x="5099050" y="5162550"/>
          <p14:tracePt t="26852" x="5080000" y="5168900"/>
          <p14:tracePt t="26869" x="5060950" y="5175250"/>
          <p14:tracePt t="26886" x="5035550" y="5187950"/>
          <p14:tracePt t="26902" x="5010150" y="5194300"/>
          <p14:tracePt t="26919" x="4991100" y="5200650"/>
          <p14:tracePt t="26935" x="4972050" y="5207000"/>
          <p14:tracePt t="26952" x="4927600" y="5219700"/>
          <p14:tracePt t="26969" x="4908550" y="5226050"/>
          <p14:tracePt t="26985" x="4889500" y="5232400"/>
          <p14:tracePt t="27002" x="4864100" y="5238750"/>
          <p14:tracePt t="27020" x="4845050" y="5251450"/>
          <p14:tracePt t="27035" x="4838700" y="5257800"/>
          <p14:tracePt t="27052" x="4826000" y="5257800"/>
          <p14:tracePt t="27068" x="4806950" y="5270500"/>
          <p14:tracePt t="27086" x="4800600" y="5283200"/>
          <p14:tracePt t="27102" x="4781550" y="5314950"/>
          <p14:tracePt t="27118" x="4775200" y="5334000"/>
          <p14:tracePt t="27135" x="4768850" y="5359400"/>
          <p14:tracePt t="27152" x="4768850" y="5378450"/>
          <p14:tracePt t="27169" x="4775200" y="5416550"/>
          <p14:tracePt t="27185" x="4794250" y="5448300"/>
          <p14:tracePt t="27202" x="4826000" y="5486400"/>
          <p14:tracePt t="27218" x="4845050" y="5511800"/>
          <p14:tracePt t="27236" x="4864100" y="5530850"/>
          <p14:tracePt t="27251" x="4870450" y="5543550"/>
          <p14:tracePt t="27268" x="4883150" y="5549900"/>
          <p14:tracePt t="27285" x="4889500" y="5556250"/>
          <p14:tracePt t="27303" x="4927600" y="5575300"/>
          <p14:tracePt t="27318" x="4997450" y="5613400"/>
          <p14:tracePt t="27335" x="5022850" y="5619750"/>
          <p14:tracePt t="27351" x="5041900" y="5619750"/>
          <p14:tracePt t="27368" x="5054600" y="5619750"/>
          <p14:tracePt t="27385" x="5067300" y="5619750"/>
          <p14:tracePt t="27418" x="5080000" y="5619750"/>
          <p14:tracePt t="27436" x="5086350" y="5619750"/>
          <p14:tracePt t="27482" x="5092700" y="5613400"/>
          <p14:tracePt t="27601" x="5099050" y="5613400"/>
          <p14:tracePt t="27616" x="5099050" y="5607050"/>
          <p14:tracePt t="27625" x="5105400" y="5607050"/>
          <p14:tracePt t="27640" x="5111750" y="5600700"/>
          <p14:tracePt t="27652" x="5118100" y="5594350"/>
          <p14:tracePt t="27671" x="5124450" y="5588000"/>
          <p14:tracePt t="27684" x="5130800" y="5581650"/>
          <p14:tracePt t="27701" x="5143500" y="5575300"/>
          <p14:tracePt t="27718" x="5149850" y="5568950"/>
          <p14:tracePt t="27735" x="5168900" y="5562600"/>
          <p14:tracePt t="27751" x="5181600" y="5556250"/>
          <p14:tracePt t="27767" x="5194300" y="5549900"/>
          <p14:tracePt t="27784" x="5207000" y="5543550"/>
          <p14:tracePt t="27802" x="5226050" y="5524500"/>
          <p14:tracePt t="27817" x="5238750" y="5499100"/>
          <p14:tracePt t="27834" x="5257800" y="5461000"/>
          <p14:tracePt t="27851" x="5276850" y="5410200"/>
          <p14:tracePt t="27868" x="5289550" y="5359400"/>
          <p14:tracePt t="27884" x="5302250" y="5289550"/>
          <p14:tracePt t="27901" x="5308600" y="5257800"/>
          <p14:tracePt t="27917" x="5308600" y="5226050"/>
          <p14:tracePt t="27935" x="5308600" y="5207000"/>
          <p14:tracePt t="27951" x="5302250" y="5175250"/>
          <p14:tracePt t="27967" x="5283200" y="5149850"/>
          <p14:tracePt t="27984" x="5257800" y="5105400"/>
          <p14:tracePt t="28000" x="5238750" y="5067300"/>
          <p14:tracePt t="28018" x="5187950" y="5003800"/>
          <p14:tracePt t="28034" x="5162550" y="4984750"/>
          <p14:tracePt t="28050" x="5149850" y="4972050"/>
          <p14:tracePt t="28067" x="5143500" y="4965700"/>
          <p14:tracePt t="28085" x="5137150" y="4959350"/>
          <p14:tracePt t="28100" x="5118100" y="4953000"/>
          <p14:tracePt t="28117" x="5092700" y="4940300"/>
          <p14:tracePt t="28134" x="5060950" y="4921250"/>
          <p14:tracePt t="28152" x="5010150" y="4902200"/>
          <p14:tracePt t="28174" x="4876800" y="4864100"/>
          <p14:tracePt t="28184" x="4864100" y="4857750"/>
          <p14:tracePt t="28200" x="4845050" y="4857750"/>
          <p14:tracePt t="28216" x="4826000" y="4857750"/>
          <p14:tracePt t="28233" x="4806950" y="4870450"/>
          <p14:tracePt t="28266" x="4800600" y="4876800"/>
          <p14:tracePt t="28283" x="4787900" y="4883150"/>
          <p14:tracePt t="28300" x="4781550" y="4889500"/>
          <p14:tracePt t="28697" x="4768850" y="4870450"/>
          <p14:tracePt t="28706" x="4756150" y="4832350"/>
          <p14:tracePt t="28716" x="4743450" y="4800600"/>
          <p14:tracePt t="28733" x="4699000" y="4699000"/>
          <p14:tracePt t="28749" x="4673600" y="4648200"/>
          <p14:tracePt t="28766" x="4648200" y="4616450"/>
          <p14:tracePt t="28783" x="4641850" y="4597400"/>
          <p14:tracePt t="28800" x="4629150" y="4584700"/>
          <p14:tracePt t="28816" x="4622800" y="4572000"/>
          <p14:tracePt t="28833" x="4616450" y="4572000"/>
          <p14:tracePt t="28849" x="4610100" y="4565650"/>
          <p14:tracePt t="28883" x="4603750" y="4565650"/>
          <p14:tracePt t="28899" x="4597400" y="4565650"/>
          <p14:tracePt t="28916" x="4546600" y="4533900"/>
          <p14:tracePt t="28932" x="4419600" y="4470400"/>
          <p14:tracePt t="28949" x="4235450" y="4356100"/>
          <p14:tracePt t="28966" x="4140200" y="4292600"/>
          <p14:tracePt t="28982" x="4076700" y="4254500"/>
          <p14:tracePt t="28999" x="4051300" y="4229100"/>
          <p14:tracePt t="29016" x="4032250" y="4216400"/>
          <p14:tracePt t="29032" x="4019550" y="4210050"/>
          <p14:tracePt t="29049" x="4013200" y="4203700"/>
          <p14:tracePt t="29066" x="4006850" y="4197350"/>
          <p14:tracePt t="29083" x="3994150" y="4197350"/>
          <p14:tracePt t="29099" x="3981450" y="4184650"/>
          <p14:tracePt t="29116" x="3975100" y="4178300"/>
          <p14:tracePt t="29132" x="3962400" y="4171950"/>
          <p14:tracePt t="29149" x="3949700" y="4159250"/>
          <p14:tracePt t="29166" x="3930650" y="4159250"/>
          <p14:tracePt t="29182" x="3911600" y="4159250"/>
          <p14:tracePt t="29199" x="3905250" y="4159250"/>
          <p14:tracePt t="29218" x="3886200" y="4165600"/>
          <p14:tracePt t="29232" x="3873500" y="4171950"/>
          <p14:tracePt t="29249" x="3854450" y="4197350"/>
          <p14:tracePt t="29265" x="3835400" y="4216400"/>
          <p14:tracePt t="29282" x="3816350" y="4241800"/>
          <p14:tracePt t="29299" x="3759200" y="4286250"/>
          <p14:tracePt t="29315" x="3702050" y="4318000"/>
          <p14:tracePt t="29332" x="3600450" y="4349750"/>
          <p14:tracePt t="29349" x="3498850" y="4368800"/>
          <p14:tracePt t="29366" x="3384550" y="4387850"/>
          <p14:tracePt t="29382" x="3333750" y="4394200"/>
          <p14:tracePt t="29398" x="3308350" y="4400550"/>
          <p14:tracePt t="29415" x="3276600" y="4413250"/>
          <p14:tracePt t="29432" x="3263900" y="4419600"/>
          <p14:tracePt t="29449" x="3251200" y="4425950"/>
          <p14:tracePt t="29465" x="3244850" y="4432300"/>
          <p14:tracePt t="29481" x="3238500" y="4438650"/>
          <p14:tracePt t="29498" x="3232150" y="4445000"/>
          <p14:tracePt t="29514" x="3225800" y="4451350"/>
          <p14:tracePt t="29531" x="3213100" y="4451350"/>
          <p14:tracePt t="29628" x="3213100" y="4445000"/>
          <p14:tracePt t="29643" x="3219450" y="4438650"/>
          <p14:tracePt t="29651" x="3225800" y="4425950"/>
          <p14:tracePt t="29665" x="3263900" y="4375150"/>
          <p14:tracePt t="29681" x="3295650" y="4311650"/>
          <p14:tracePt t="29687" x="3308350" y="4273550"/>
          <p14:tracePt t="29698" x="3321050" y="4248150"/>
          <p14:tracePt t="29715" x="3352800" y="4184650"/>
          <p14:tracePt t="29732" x="3371850" y="4133850"/>
          <p14:tracePt t="29748" x="3390900" y="4108450"/>
          <p14:tracePt t="29765" x="3397250" y="4089400"/>
          <p14:tracePt t="29781" x="3409950" y="4076700"/>
          <p14:tracePt t="29799" x="3429000" y="4057650"/>
          <p14:tracePt t="29815" x="3435350" y="4038600"/>
          <p14:tracePt t="29831" x="3441700" y="4025900"/>
          <p14:tracePt t="29848" x="3448050" y="4006850"/>
          <p14:tracePt t="29866" x="3454400" y="3975100"/>
          <p14:tracePt t="29881" x="3467100" y="3962400"/>
          <p14:tracePt t="29898" x="3467100" y="3943350"/>
          <p14:tracePt t="29915" x="3473450" y="3930650"/>
          <p14:tracePt t="29948" x="3473450" y="3917950"/>
          <p14:tracePt t="29964" x="3473450" y="3911600"/>
          <p14:tracePt t="29981" x="3473450" y="3905250"/>
          <p14:tracePt t="30216" x="3460750" y="3917950"/>
          <p14:tracePt t="30224" x="3454400" y="3930650"/>
          <p14:tracePt t="30233" x="3454400" y="3937000"/>
          <p14:tracePt t="30247" x="3435350" y="3962400"/>
          <p14:tracePt t="30264" x="3416300" y="3981450"/>
          <p14:tracePt t="30280" x="3397250" y="4019550"/>
          <p14:tracePt t="30298" x="3371850" y="4064000"/>
          <p14:tracePt t="30314" x="3359150" y="4095750"/>
          <p14:tracePt t="30330" x="3346450" y="4121150"/>
          <p14:tracePt t="30347" x="3340100" y="4146550"/>
          <p14:tracePt t="30365" x="3327400" y="4159250"/>
          <p14:tracePt t="30380" x="3321050" y="4165600"/>
          <p14:tracePt t="30397" x="3321050" y="4178300"/>
          <p14:tracePt t="31335" x="3327400" y="4171950"/>
          <p14:tracePt t="33450" x="3321050" y="4171950"/>
          <p14:tracePt t="33458" x="3321050" y="4178300"/>
          <p14:tracePt t="33481" x="3321050" y="4184650"/>
          <p14:tracePt t="33487" x="3314700" y="4191000"/>
          <p14:tracePt t="33511" x="3308350" y="4191000"/>
          <p14:tracePt t="33523" x="3308350" y="4197350"/>
          <p14:tracePt t="33667" x="3308350" y="4191000"/>
          <p14:tracePt t="33674" x="3308350" y="4184650"/>
          <p14:tracePt t="33704" x="3308350" y="4178300"/>
          <p14:tracePt t="33726" x="3308350" y="4171950"/>
          <p14:tracePt t="33756" x="3308350" y="4165600"/>
          <p14:tracePt t="33800" x="3314700" y="4159250"/>
          <p14:tracePt t="33815" x="3314700" y="4152900"/>
          <p14:tracePt t="33823" x="3321050" y="4152900"/>
          <p14:tracePt t="33832" x="3327400" y="4152900"/>
          <p14:tracePt t="33842" x="3327400" y="4140200"/>
          <p14:tracePt t="33859" x="3352800" y="4121150"/>
          <p14:tracePt t="33875" x="3378200" y="4102100"/>
          <p14:tracePt t="33892" x="3403600" y="4089400"/>
          <p14:tracePt t="33908" x="3422650" y="4070350"/>
          <p14:tracePt t="33926" x="3441700" y="4064000"/>
          <p14:tracePt t="33942" x="3454400" y="4057650"/>
          <p14:tracePt t="33975" x="3460750" y="4057650"/>
          <p14:tracePt t="33992" x="3473450" y="4057650"/>
          <p14:tracePt t="34009" x="3479800" y="4057650"/>
          <p14:tracePt t="34025" x="3505200" y="4051300"/>
          <p14:tracePt t="34042" x="3543300" y="4044950"/>
          <p14:tracePt t="34058" x="3556000" y="4044950"/>
          <p14:tracePt t="34076" x="3587750" y="4032250"/>
          <p14:tracePt t="34092" x="3600450" y="4032250"/>
          <p14:tracePt t="34108" x="3613150" y="4032250"/>
          <p14:tracePt t="34142" x="3632200" y="4019550"/>
          <p14:tracePt t="34158" x="3663950" y="4013200"/>
          <p14:tracePt t="34175" x="3676650" y="4013200"/>
          <p14:tracePt t="34191" x="3733800" y="4000500"/>
          <p14:tracePt t="34196" x="3778250" y="4000500"/>
          <p14:tracePt t="34208" x="3803650" y="4000500"/>
          <p14:tracePt t="34225" x="3848100" y="4000500"/>
          <p14:tracePt t="34241" x="3860800" y="4000500"/>
          <p14:tracePt t="34258" x="3867150" y="4000500"/>
          <p14:tracePt t="34275" x="3898900" y="3994150"/>
          <p14:tracePt t="34292" x="4133850" y="3987800"/>
          <p14:tracePt t="34308" x="4273550" y="3994150"/>
          <p14:tracePt t="34325" x="4362450" y="4000500"/>
          <p14:tracePt t="34341" x="4425950" y="4000500"/>
          <p14:tracePt t="34359" x="4508500" y="3994150"/>
          <p14:tracePt t="34375" x="4597400" y="3975100"/>
          <p14:tracePt t="34391" x="4686300" y="3943350"/>
          <p14:tracePt t="34408" x="4768850" y="3911600"/>
          <p14:tracePt t="34426" x="4895850" y="3860800"/>
          <p14:tracePt t="34441" x="5003800" y="3810000"/>
          <p14:tracePt t="34458" x="5143500" y="3771900"/>
          <p14:tracePt t="34475" x="5276850" y="3740150"/>
          <p14:tracePt t="34491" x="5384800" y="3721100"/>
          <p14:tracePt t="34507" x="5511800" y="3702050"/>
          <p14:tracePt t="34524" x="5568950" y="3689350"/>
          <p14:tracePt t="34541" x="5619750" y="3676650"/>
          <p14:tracePt t="34557" x="5651500" y="3670300"/>
          <p14:tracePt t="34574" x="5683250" y="3657600"/>
          <p14:tracePt t="34591" x="5695950" y="3644900"/>
          <p14:tracePt t="34607" x="5715000" y="3644900"/>
          <p14:tracePt t="34625" x="5734050" y="3638550"/>
          <p14:tracePt t="34642" x="5835650" y="3638550"/>
          <p14:tracePt t="34658" x="5886450" y="3638550"/>
          <p14:tracePt t="34674" x="5924550" y="3638550"/>
          <p14:tracePt t="34691" x="5937250" y="3638550"/>
          <p14:tracePt t="34696" x="5943600" y="3638550"/>
          <p14:tracePt t="34708" x="5949950" y="3638550"/>
          <p14:tracePt t="34724" x="5956300" y="3638550"/>
          <p14:tracePt t="34741" x="5962650" y="3638550"/>
          <p14:tracePt t="34757" x="5969000" y="3638550"/>
          <p14:tracePt t="34774" x="5975350" y="3638550"/>
          <p14:tracePt t="34794" x="5981700" y="3638550"/>
          <p14:tracePt t="34821" x="5994400" y="3638550"/>
          <p14:tracePt t="34831" x="5994400" y="3632200"/>
          <p14:tracePt t="34840" x="6007100" y="3632200"/>
          <p14:tracePt t="34858" x="6032500" y="3625850"/>
          <p14:tracePt t="34874" x="6045200" y="3625850"/>
          <p14:tracePt t="34891" x="6057900" y="3625850"/>
          <p14:tracePt t="34924" x="6070600" y="3625850"/>
          <p14:tracePt t="34940" x="6076950" y="3625850"/>
          <p14:tracePt t="34974" x="6083300" y="3625850"/>
          <p14:tracePt t="35001" x="6089650" y="3625850"/>
          <p14:tracePt t="36162" x="6083300" y="3625850"/>
          <p14:tracePt t="37727" x="6083300" y="3632200"/>
          <p14:tracePt t="37735" x="6076950" y="3632200"/>
          <p14:tracePt t="37743" x="6070600" y="3638550"/>
          <p14:tracePt t="37753" x="6070600" y="3657600"/>
          <p14:tracePt t="37769" x="6057900" y="3714750"/>
          <p14:tracePt t="37786" x="6045200" y="3803650"/>
          <p14:tracePt t="37803" x="6045200" y="3854450"/>
          <p14:tracePt t="37819" x="6045200" y="3911600"/>
          <p14:tracePt t="37836" x="6045200" y="3987800"/>
          <p14:tracePt t="37853" x="6045200" y="4165600"/>
          <p14:tracePt t="37869" x="6032500" y="4254500"/>
          <p14:tracePt t="37886" x="6026150" y="4305300"/>
          <p14:tracePt t="37902" x="6019800" y="4337050"/>
          <p14:tracePt t="37919" x="6000750" y="4387850"/>
          <p14:tracePt t="37936" x="5969000" y="4521200"/>
          <p14:tracePt t="37952" x="5943600" y="4610100"/>
          <p14:tracePt t="37969" x="5930900" y="4692650"/>
          <p14:tracePt t="37986" x="5924550" y="4730750"/>
          <p14:tracePt t="38002" x="5911850" y="4768850"/>
          <p14:tracePt t="38019" x="5905500" y="4787900"/>
          <p14:tracePt t="38036" x="5899150" y="4787900"/>
          <p14:tracePt t="38052" x="5899150" y="4794250"/>
          <p14:tracePt t="38069" x="5899150" y="4800600"/>
          <p14:tracePt t="38086" x="5899150" y="4813300"/>
          <p14:tracePt t="38174" x="5905500" y="4819650"/>
          <p14:tracePt t="38191" x="5918200" y="4832350"/>
          <p14:tracePt t="38198" x="5924550" y="4857750"/>
          <p14:tracePt t="38209" x="5949950" y="4895850"/>
          <p14:tracePt t="38220" x="5994400" y="5016500"/>
          <p14:tracePt t="38236" x="6038850" y="5118100"/>
          <p14:tracePt t="38252" x="6057900" y="5181600"/>
          <p14:tracePt t="38269" x="6070600" y="5213350"/>
          <p14:tracePt t="38286" x="6083300" y="5257800"/>
          <p14:tracePt t="38302" x="6115050" y="5340350"/>
          <p14:tracePt t="38319" x="6172200" y="5492750"/>
          <p14:tracePt t="38336" x="6203950" y="5581650"/>
          <p14:tracePt t="38353" x="6248400" y="5664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9906000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Turner’s syndrome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1052737"/>
            <a:ext cx="9810206" cy="5073427"/>
          </a:xfrm>
        </p:spPr>
        <p:txBody>
          <a:bodyPr>
            <a:normAutofit/>
          </a:bodyPr>
          <a:lstStyle/>
          <a:p>
            <a:r>
              <a:rPr lang="en-AU" dirty="0" err="1"/>
              <a:t>Monosomy</a:t>
            </a:r>
            <a:r>
              <a:rPr lang="en-AU" dirty="0"/>
              <a:t>: missing a sex chromosome.  </a:t>
            </a:r>
          </a:p>
          <a:p>
            <a:pPr lvl="1"/>
            <a:r>
              <a:rPr lang="en-AU" dirty="0"/>
              <a:t>Only 1 X, rather than XY or XX</a:t>
            </a:r>
          </a:p>
          <a:p>
            <a:r>
              <a:rPr lang="en-AU" dirty="0"/>
              <a:t>Physically appear female</a:t>
            </a:r>
          </a:p>
          <a:p>
            <a:pPr lvl="1"/>
            <a:r>
              <a:rPr lang="en-AU" dirty="0"/>
              <a:t>Short stature</a:t>
            </a:r>
          </a:p>
          <a:p>
            <a:pPr lvl="1"/>
            <a:r>
              <a:rPr lang="en-AU" dirty="0"/>
              <a:t>Lack secondary sex characteristics</a:t>
            </a:r>
          </a:p>
          <a:p>
            <a:pPr lvl="1"/>
            <a:r>
              <a:rPr lang="en-AU" dirty="0"/>
              <a:t>Infertile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19" y="535416"/>
            <a:ext cx="4104456" cy="32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Turner Syndrome: Syndromes, Causes, Treatment | SchoolWorkHel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08" y="3255712"/>
            <a:ext cx="3232036" cy="32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3700" y="6515100"/>
            <a:ext cx="54483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causes and features of Turner’s Syndrome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772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3"/>
    </mc:Choice>
    <mc:Fallback xmlns="">
      <p:transition spd="slow" advTm="3296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095" x="6248400" y="5626100"/>
          <p14:tracePt t="2102" x="6235700" y="5549900"/>
          <p14:tracePt t="2111" x="6216650" y="5480050"/>
          <p14:tracePt t="2128" x="6184900" y="5372100"/>
          <p14:tracePt t="2144" x="6159500" y="5302250"/>
          <p14:tracePt t="2162" x="6115050" y="5149850"/>
          <p14:tracePt t="2178" x="6089650" y="5041900"/>
          <p14:tracePt t="2194" x="6057900" y="4908550"/>
          <p14:tracePt t="2211" x="6019800" y="4819650"/>
          <p14:tracePt t="2228" x="5937250" y="4673600"/>
          <p14:tracePt t="2244" x="5880100" y="4559300"/>
          <p14:tracePt t="2261" x="5829300" y="4464050"/>
          <p14:tracePt t="2277" x="5791200" y="4394200"/>
          <p14:tracePt t="2294" x="5759450" y="4349750"/>
          <p14:tracePt t="2311" x="5721350" y="4298950"/>
          <p14:tracePt t="2327" x="5708650" y="4279900"/>
          <p14:tracePt t="2344" x="5689600" y="4260850"/>
          <p14:tracePt t="2360" x="5683250" y="4241800"/>
          <p14:tracePt t="2377" x="5676900" y="4235450"/>
          <p14:tracePt t="2394" x="5670550" y="4229100"/>
          <p14:tracePt t="2410" x="5664200" y="4222750"/>
          <p14:tracePt t="2452" x="5664200" y="4216400"/>
          <p14:tracePt t="2475" x="5664200" y="4203700"/>
          <p14:tracePt t="2484" x="5657850" y="4197350"/>
          <p14:tracePt t="2494" x="5651500" y="4184650"/>
          <p14:tracePt t="2512" x="5638800" y="4114800"/>
          <p14:tracePt t="2528" x="5626100" y="4076700"/>
          <p14:tracePt t="2544" x="5613400" y="4051300"/>
          <p14:tracePt t="2561" x="5613400" y="4044950"/>
          <p14:tracePt t="2578" x="5607050" y="4044950"/>
          <p14:tracePt t="2885" x="5613400" y="4070350"/>
          <p14:tracePt t="2892" x="5632450" y="4102100"/>
          <p14:tracePt t="2901" x="5651500" y="4140200"/>
          <p14:tracePt t="2910" x="5657850" y="4165600"/>
          <p14:tracePt t="2927" x="5676900" y="4216400"/>
          <p14:tracePt t="2944" x="5721350" y="4324350"/>
          <p14:tracePt t="2960" x="5772150" y="4406900"/>
          <p14:tracePt t="2977" x="5835650" y="4514850"/>
          <p14:tracePt t="2993" x="5911850" y="4641850"/>
          <p14:tracePt t="3011" x="6038850" y="4826000"/>
          <p14:tracePt t="3027" x="6108700" y="4908550"/>
          <p14:tracePt t="3043" x="6159500" y="4965700"/>
          <p14:tracePt t="3060" x="6184900" y="5010150"/>
          <p14:tracePt t="3078" x="6223000" y="5048250"/>
          <p14:tracePt t="3093" x="6286500" y="5105400"/>
          <p14:tracePt t="3110" x="6324600" y="5143500"/>
          <p14:tracePt t="3127" x="6356350" y="5181600"/>
          <p14:tracePt t="3143" x="6388100" y="5219700"/>
          <p14:tracePt t="3160" x="6426200" y="5264150"/>
          <p14:tracePt t="3177" x="6483350" y="5334000"/>
          <p14:tracePt t="3193" x="6540500" y="5391150"/>
          <p14:tracePt t="3210" x="6597650" y="5448300"/>
          <p14:tracePt t="3215" x="6616700" y="5480050"/>
          <p14:tracePt t="3228" x="6680200" y="5543550"/>
          <p14:tracePt t="3243" x="6724650" y="5619750"/>
          <p14:tracePt t="3260" x="6769100" y="5689600"/>
          <p14:tracePt t="3277" x="6813550" y="5765800"/>
          <p14:tracePt t="3294" x="6838950" y="5810250"/>
          <p14:tracePt t="3310" x="6883400" y="5854700"/>
          <p14:tracePt t="3326" x="6927850" y="5905500"/>
          <p14:tracePt t="3343" x="6965950" y="5930900"/>
          <p14:tracePt t="3361" x="6991350" y="5962650"/>
          <p14:tracePt t="3376" x="7010400" y="5975350"/>
          <p14:tracePt t="3393" x="7029450" y="5994400"/>
          <p14:tracePt t="3409" x="7067550" y="6000750"/>
          <p14:tracePt t="3426" x="7105650" y="6013450"/>
          <p14:tracePt t="3443" x="7175500" y="6013450"/>
          <p14:tracePt t="3460" x="7239000" y="6013450"/>
          <p14:tracePt t="3476" x="7327900" y="6000750"/>
          <p14:tracePt t="3493" x="7385050" y="5988050"/>
          <p14:tracePt t="3510" x="7461250" y="5969000"/>
          <p14:tracePt t="3526" x="7493000" y="5962650"/>
          <p14:tracePt t="3543" x="7512050" y="5949950"/>
          <p14:tracePt t="3560" x="7518400" y="5949950"/>
          <p14:tracePt t="3577" x="7531100" y="5943600"/>
          <p14:tracePt t="3592" x="7537450" y="5943600"/>
          <p14:tracePt t="3609" x="7543800" y="5943600"/>
          <p14:tracePt t="3935" x="7512050" y="5918200"/>
          <p14:tracePt t="3944" x="7467600" y="5886450"/>
          <p14:tracePt t="3951" x="7404100" y="5854700"/>
          <p14:tracePt t="3959" x="7346950" y="5822950"/>
          <p14:tracePt t="3975" x="7226300" y="5753100"/>
          <p14:tracePt t="3992" x="7143750" y="5708650"/>
          <p14:tracePt t="4010" x="7061200" y="5670550"/>
          <p14:tracePt t="4025" x="7023100" y="5645150"/>
          <p14:tracePt t="4042" x="6985000" y="5619750"/>
          <p14:tracePt t="4059" x="6883400" y="5549900"/>
          <p14:tracePt t="4076" x="6724650" y="5416550"/>
          <p14:tracePt t="4092" x="6508750" y="5194300"/>
          <p14:tracePt t="4109" x="6413500" y="5086350"/>
          <p14:tracePt t="4125" x="6324600" y="4978400"/>
          <p14:tracePt t="4142" x="6235700" y="4864100"/>
          <p14:tracePt t="4159" x="6108700" y="4705350"/>
          <p14:tracePt t="4175" x="6045200" y="4641850"/>
          <p14:tracePt t="4192" x="5994400" y="4591050"/>
          <p14:tracePt t="4209" x="5937250" y="4527550"/>
          <p14:tracePt t="4226" x="5848350" y="4432300"/>
          <p14:tracePt t="4242" x="5816600" y="4394200"/>
          <p14:tracePt t="4258" x="5791200" y="4362450"/>
          <p14:tracePt t="4275" x="5753100" y="4318000"/>
          <p14:tracePt t="4292" x="5689600" y="4260850"/>
          <p14:tracePt t="4308" x="5524500" y="4127500"/>
          <p14:tracePt t="4325" x="5365750" y="4019550"/>
          <p14:tracePt t="4341" x="5194300" y="3886200"/>
          <p14:tracePt t="4359" x="5054600" y="3765550"/>
          <p14:tracePt t="4375" x="5016500" y="3727450"/>
          <p14:tracePt t="4391" x="4965700" y="3689350"/>
          <p14:tracePt t="4408" x="4876800" y="3632200"/>
          <p14:tracePt t="4425" x="4775200" y="3575050"/>
          <p14:tracePt t="4442" x="4635500" y="3524250"/>
          <p14:tracePt t="4458" x="4565650" y="3492500"/>
          <p14:tracePt t="4475" x="4483100" y="3454400"/>
          <p14:tracePt t="4492" x="4419600" y="3435350"/>
          <p14:tracePt t="4508" x="4375150" y="3409950"/>
          <p14:tracePt t="4896" x="4375150" y="3403600"/>
          <p14:tracePt t="4903" x="4368800" y="3384550"/>
          <p14:tracePt t="4912" x="4362450" y="3371850"/>
          <p14:tracePt t="4923" x="4362450" y="3365500"/>
          <p14:tracePt t="4940" x="4343400" y="3340100"/>
          <p14:tracePt t="4957" x="4318000" y="3314700"/>
          <p14:tracePt t="4973" x="4279900" y="3282950"/>
          <p14:tracePt t="4990" x="4241800" y="3244850"/>
          <p14:tracePt t="5007" x="4159250" y="3162300"/>
          <p14:tracePt t="5023" x="4114800" y="3105150"/>
          <p14:tracePt t="5040" x="4089400" y="3073400"/>
          <p14:tracePt t="5056" x="4070350" y="3048000"/>
          <p14:tracePt t="5073" x="4057650" y="3028950"/>
          <p14:tracePt t="5090" x="4051300" y="3003550"/>
          <p14:tracePt t="5107" x="4044950" y="2978150"/>
          <p14:tracePt t="5123" x="4032250" y="2959100"/>
          <p14:tracePt t="5140" x="4019550" y="2927350"/>
          <p14:tracePt t="5157" x="4000500" y="2895600"/>
          <p14:tracePt t="5173" x="3981450" y="2876550"/>
          <p14:tracePt t="5190" x="3968750" y="2838450"/>
          <p14:tracePt t="5207" x="3956050" y="2819400"/>
          <p14:tracePt t="5224" x="3937000" y="2781300"/>
          <p14:tracePt t="5240" x="3924300" y="2755900"/>
          <p14:tracePt t="5256" x="3917950" y="2743200"/>
          <p14:tracePt t="5273" x="3917950" y="2724150"/>
          <p14:tracePt t="5290" x="3905250" y="2711450"/>
          <p14:tracePt t="5306" x="3898900" y="2698750"/>
          <p14:tracePt t="5323" x="3892550" y="2692400"/>
          <p14:tracePt t="5340" x="3886200" y="2692400"/>
          <p14:tracePt t="5357" x="3879850" y="2692400"/>
          <p14:tracePt t="5373" x="3867150" y="2692400"/>
          <p14:tracePt t="5406" x="3860800" y="2692400"/>
          <p14:tracePt t="5423" x="3841750" y="2673350"/>
          <p14:tracePt t="5440" x="3784600" y="2616200"/>
          <p14:tracePt t="5456" x="3752850" y="2590800"/>
          <p14:tracePt t="5473" x="3733800" y="2571750"/>
          <p14:tracePt t="5490" x="3721100" y="2559050"/>
          <p14:tracePt t="5511" x="3714750" y="2546350"/>
          <p14:tracePt t="5524" x="3695700" y="2540000"/>
          <p14:tracePt t="5539" x="3689350" y="2527300"/>
          <p14:tracePt t="5556" x="3683000" y="2527300"/>
          <p14:tracePt t="5573" x="3676650" y="2520950"/>
          <p14:tracePt t="5589" x="3670300" y="2508250"/>
          <p14:tracePt t="5606" x="3670300" y="2501900"/>
          <p14:tracePt t="5623" x="3670300" y="2495550"/>
          <p14:tracePt t="5656" x="3651250" y="2476500"/>
          <p14:tracePt t="5673" x="3606800" y="2425700"/>
          <p14:tracePt t="5689" x="3536950" y="2368550"/>
          <p14:tracePt t="5706" x="3498850" y="2330450"/>
          <p14:tracePt t="5723" x="3473450" y="2305050"/>
          <p14:tracePt t="5739" x="3460750" y="2292350"/>
          <p14:tracePt t="5756" x="3454400" y="2279650"/>
          <p14:tracePt t="5773" x="3448050" y="2266950"/>
          <p14:tracePt t="5789" x="3441700" y="2241550"/>
          <p14:tracePt t="5806" x="3441700" y="2216150"/>
          <p14:tracePt t="5822" x="3429000" y="2178050"/>
          <p14:tracePt t="5839" x="3422650" y="2120900"/>
          <p14:tracePt t="5856" x="3416300" y="2044700"/>
          <p14:tracePt t="5872" x="3403600" y="1911350"/>
          <p14:tracePt t="5889" x="3403600" y="1847850"/>
          <p14:tracePt t="5905" x="3403600" y="1797050"/>
          <p14:tracePt t="5922" x="3409950" y="1758950"/>
          <p14:tracePt t="5939" x="3429000" y="1670050"/>
          <p14:tracePt t="5955" x="3448050" y="1612900"/>
          <p14:tracePt t="5972" x="3467100" y="1549400"/>
          <p14:tracePt t="5989" x="3492500" y="1492250"/>
          <p14:tracePt t="6006" x="3511550" y="1441450"/>
          <p14:tracePt t="6022" x="3524250" y="1416050"/>
          <p14:tracePt t="6039" x="3530600" y="1403350"/>
          <p14:tracePt t="6056" x="3530600" y="1390650"/>
          <p14:tracePt t="6072" x="3536950" y="1377950"/>
          <p14:tracePt t="6089" x="3536950" y="1371600"/>
          <p14:tracePt t="6528" x="3530600" y="1371600"/>
          <p14:tracePt t="6536" x="3524250" y="1371600"/>
          <p14:tracePt t="6545" x="3517900" y="1371600"/>
          <p14:tracePt t="6555" x="3505200" y="1371600"/>
          <p14:tracePt t="6571" x="3473450" y="1371600"/>
          <p14:tracePt t="6588" x="3422650" y="1384300"/>
          <p14:tracePt t="6605" x="3390900" y="1397000"/>
          <p14:tracePt t="6621" x="3359150" y="1403350"/>
          <p14:tracePt t="6638" x="3327400" y="1403350"/>
          <p14:tracePt t="6655" x="3263900" y="1422400"/>
          <p14:tracePt t="6671" x="3206750" y="1428750"/>
          <p14:tracePt t="6688" x="3117850" y="1447800"/>
          <p14:tracePt t="6705" x="3041650" y="1454150"/>
          <p14:tracePt t="6722" x="2921000" y="1454150"/>
          <p14:tracePt t="6738" x="2851150" y="1460500"/>
          <p14:tracePt t="6754" x="2794000" y="1473200"/>
          <p14:tracePt t="6772" x="2762250" y="1492250"/>
          <p14:tracePt t="6789" x="2711450" y="1511300"/>
          <p14:tracePt t="6804" x="2692400" y="1530350"/>
          <p14:tracePt t="6821" x="2673350" y="1536700"/>
          <p14:tracePt t="6854" x="2667000" y="1549400"/>
          <p14:tracePt t="6871" x="2660650" y="1549400"/>
          <p14:tracePt t="6888" x="2647950" y="1549400"/>
          <p14:tracePt t="6960" x="2654300" y="1549400"/>
          <p14:tracePt t="6968" x="2660650" y="1549400"/>
          <p14:tracePt t="6977" x="2673350" y="1543050"/>
          <p14:tracePt t="6987" x="2692400" y="1543050"/>
          <p14:tracePt t="7005" x="2749550" y="1530350"/>
          <p14:tracePt t="7021" x="2787650" y="1517650"/>
          <p14:tracePt t="7037" x="2838450" y="1517650"/>
          <p14:tracePt t="7054" x="2882900" y="1517650"/>
          <p14:tracePt t="7072" x="2952750" y="1524000"/>
          <p14:tracePt t="7088" x="2978150" y="1524000"/>
          <p14:tracePt t="7104" x="2997200" y="1524000"/>
          <p14:tracePt t="7121" x="3009900" y="1524000"/>
          <p14:tracePt t="7137" x="3022600" y="1524000"/>
          <p14:tracePt t="7154" x="3028950" y="1524000"/>
          <p14:tracePt t="7171" x="3035300" y="1524000"/>
          <p14:tracePt t="7624" x="3028950" y="1524000"/>
          <p14:tracePt t="7647" x="3022600" y="1524000"/>
          <p14:tracePt t="7661" x="3016250" y="1524000"/>
          <p14:tracePt t="7669" x="3016250" y="1530350"/>
          <p14:tracePt t="7683" x="3009900" y="1536700"/>
          <p14:tracePt t="7693" x="3003550" y="1536700"/>
          <p14:tracePt t="7707" x="3003550" y="1543050"/>
          <p14:tracePt t="7720" x="2997200" y="1549400"/>
          <p14:tracePt t="7736" x="2984500" y="1555750"/>
          <p14:tracePt t="7753" x="2965450" y="1574800"/>
          <p14:tracePt t="7770" x="2959100" y="1587500"/>
          <p14:tracePt t="7787" x="2933700" y="1606550"/>
          <p14:tracePt t="7803" x="2921000" y="1619250"/>
          <p14:tracePt t="7820" x="2901950" y="1631950"/>
          <p14:tracePt t="7836" x="2901950" y="1644650"/>
          <p14:tracePt t="7854" x="2895600" y="1651000"/>
          <p14:tracePt t="7870" x="2889250" y="1657350"/>
          <p14:tracePt t="7886" x="2876550" y="1663700"/>
          <p14:tracePt t="7903" x="2870200" y="1676400"/>
          <p14:tracePt t="7920" x="2857500" y="1682750"/>
          <p14:tracePt t="7936" x="2838450" y="1701800"/>
          <p14:tracePt t="7953" x="2813050" y="1727200"/>
          <p14:tracePt t="7970" x="2794000" y="1739900"/>
          <p14:tracePt t="7986" x="2768600" y="1765300"/>
          <p14:tracePt t="8003" x="2736850" y="1809750"/>
          <p14:tracePt t="8020" x="2711450" y="1841500"/>
          <p14:tracePt t="8036" x="2698750" y="1866900"/>
          <p14:tracePt t="8053" x="2679700" y="1892300"/>
          <p14:tracePt t="8070" x="2654300" y="1924050"/>
          <p14:tracePt t="8086" x="2641600" y="1936750"/>
          <p14:tracePt t="8103" x="2635250" y="1949450"/>
          <p14:tracePt t="8119" x="2622550" y="1955800"/>
          <p14:tracePt t="8136" x="2616200" y="1962150"/>
          <p14:tracePt t="8153" x="2603500" y="1974850"/>
          <p14:tracePt t="8169" x="2597150" y="1974850"/>
          <p14:tracePt t="8186" x="2597150" y="1981200"/>
          <p14:tracePt t="8203" x="2584450" y="1981200"/>
          <p14:tracePt t="8220" x="2578100" y="1981200"/>
          <p14:tracePt t="8324" x="2571750" y="1981200"/>
          <p14:tracePt t="8362" x="2565400" y="1981200"/>
          <p14:tracePt t="8371" x="2559050" y="1981200"/>
          <p14:tracePt t="8459" x="2552700" y="1981200"/>
          <p14:tracePt t="8475" x="2540000" y="1981200"/>
          <p14:tracePt t="8482" x="2533650" y="1981200"/>
          <p14:tracePt t="8490" x="2520950" y="1981200"/>
          <p14:tracePt t="8503" x="2501900" y="1974850"/>
          <p14:tracePt t="8519" x="2476500" y="1974850"/>
          <p14:tracePt t="8535" x="2470150" y="1968500"/>
          <p14:tracePt t="8552" x="2463800" y="1968500"/>
          <p14:tracePt t="8570" x="2457450" y="1968500"/>
          <p14:tracePt t="8585" x="2451100" y="1968500"/>
          <p14:tracePt t="8602" x="2444750" y="1968500"/>
          <p14:tracePt t="8619" x="2444750" y="1955800"/>
          <p14:tracePt t="8652" x="2393950" y="1917700"/>
          <p14:tracePt t="8669" x="2368550" y="1905000"/>
          <p14:tracePt t="8685" x="2349500" y="1892300"/>
          <p14:tracePt t="8702" x="2343150" y="1879600"/>
          <p14:tracePt t="8719" x="2330450" y="1879600"/>
          <p14:tracePt t="8735" x="2324100" y="1879600"/>
          <p14:tracePt t="8752" x="2317750" y="1879600"/>
          <p14:tracePt t="8768" x="2311400" y="1879600"/>
          <p14:tracePt t="8786" x="2305050" y="1879600"/>
          <p14:tracePt t="8802" x="2298700" y="1879600"/>
          <p14:tracePt t="10053" x="2298700" y="1873250"/>
          <p14:tracePt t="10061" x="2298700" y="1860550"/>
          <p14:tracePt t="10071" x="2317750" y="1847850"/>
          <p14:tracePt t="10083" x="2406650" y="1822450"/>
          <p14:tracePt t="10100" x="2495550" y="1803400"/>
          <p14:tracePt t="10116" x="2559050" y="1803400"/>
          <p14:tracePt t="10133" x="2635250" y="1803400"/>
          <p14:tracePt t="10150" x="2755900" y="1816100"/>
          <p14:tracePt t="10166" x="2825750" y="1822450"/>
          <p14:tracePt t="10183" x="2882900" y="1828800"/>
          <p14:tracePt t="10200" x="2933700" y="1841500"/>
          <p14:tracePt t="10217" x="3028950" y="1866900"/>
          <p14:tracePt t="10233" x="3092450" y="1879600"/>
          <p14:tracePt t="10252" x="3187700" y="1911350"/>
          <p14:tracePt t="10266" x="3257550" y="1930400"/>
          <p14:tracePt t="10283" x="3333750" y="1949450"/>
          <p14:tracePt t="10300" x="3359150" y="1962150"/>
          <p14:tracePt t="10316" x="3365500" y="1962150"/>
          <p14:tracePt t="10333" x="3397250" y="1962150"/>
          <p14:tracePt t="10351" x="3473450" y="1974850"/>
          <p14:tracePt t="10366" x="3517900" y="1974850"/>
          <p14:tracePt t="10383" x="3562350" y="1974850"/>
          <p14:tracePt t="10399" x="3600450" y="1968500"/>
          <p14:tracePt t="10416" x="3632200" y="1962150"/>
          <p14:tracePt t="10433" x="3670300" y="1955800"/>
          <p14:tracePt t="10450" x="3702050" y="1949450"/>
          <p14:tracePt t="10466" x="3721100" y="1936750"/>
          <p14:tracePt t="10483" x="3740150" y="1936750"/>
          <p14:tracePt t="10500" x="3771900" y="1936750"/>
          <p14:tracePt t="10516" x="3803650" y="1936750"/>
          <p14:tracePt t="10532" x="3835400" y="1936750"/>
          <p14:tracePt t="10549" x="3873500" y="1930400"/>
          <p14:tracePt t="10566" x="3956050" y="1930400"/>
          <p14:tracePt t="10582" x="3994150" y="1930400"/>
          <p14:tracePt t="10599" x="4032250" y="1930400"/>
          <p14:tracePt t="10616" x="4064000" y="1930400"/>
          <p14:tracePt t="10632" x="4083050" y="1930400"/>
          <p14:tracePt t="10649" x="4108450" y="1930400"/>
          <p14:tracePt t="10666" x="4127500" y="1924050"/>
          <p14:tracePt t="10682" x="4152900" y="1917700"/>
          <p14:tracePt t="10699" x="4178300" y="1917700"/>
          <p14:tracePt t="10716" x="4216400" y="1898650"/>
          <p14:tracePt t="10732" x="4260850" y="1879600"/>
          <p14:tracePt t="10749" x="4311650" y="1866900"/>
          <p14:tracePt t="10765" x="4356100" y="1860550"/>
          <p14:tracePt t="10783" x="4425950" y="1847850"/>
          <p14:tracePt t="10799" x="4464050" y="1841500"/>
          <p14:tracePt t="10815" x="4495800" y="1841500"/>
          <p14:tracePt t="10832" x="4533900" y="1835150"/>
          <p14:tracePt t="10850" x="4584700" y="1828800"/>
          <p14:tracePt t="10865" x="4622800" y="1822450"/>
          <p14:tracePt t="10882" x="4673600" y="1809750"/>
          <p14:tracePt t="10899" x="4718050" y="1803400"/>
          <p14:tracePt t="10916" x="4749800" y="1790700"/>
          <p14:tracePt t="10932" x="4800600" y="1778000"/>
          <p14:tracePt t="10949" x="4832350" y="1771650"/>
          <p14:tracePt t="10965" x="4851400" y="1765300"/>
          <p14:tracePt t="10982" x="4870450" y="1758950"/>
          <p14:tracePt t="10999" x="4902200" y="1758950"/>
          <p14:tracePt t="11015" x="4921250" y="1758950"/>
          <p14:tracePt t="11032" x="4933950" y="1758950"/>
          <p14:tracePt t="11049" x="4940300" y="1758950"/>
          <p14:tracePt t="11066" x="4953000" y="1758950"/>
          <p14:tracePt t="11098" x="4959350" y="1758950"/>
          <p14:tracePt t="11115" x="4972050" y="1758950"/>
          <p14:tracePt t="11132" x="4972050" y="1771650"/>
          <p14:tracePt t="11148" x="4972050" y="1778000"/>
          <p14:tracePt t="11193" x="4972050" y="1784350"/>
          <p14:tracePt t="12184" x="4972050" y="1797050"/>
          <p14:tracePt t="12192" x="4972050" y="1809750"/>
          <p14:tracePt t="12200" x="4972050" y="1816100"/>
          <p14:tracePt t="12214" x="4972050" y="1828800"/>
          <p14:tracePt t="12230" x="4965700" y="1847850"/>
          <p14:tracePt t="12246" x="4959350" y="1873250"/>
          <p14:tracePt t="12262" x="4946650" y="1905000"/>
          <p14:tracePt t="12279" x="4940300" y="1949450"/>
          <p14:tracePt t="12296" x="4933950" y="1968500"/>
          <p14:tracePt t="12312" x="4927600" y="1987550"/>
          <p14:tracePt t="12329" x="4914900" y="2006600"/>
          <p14:tracePt t="12346" x="4908550" y="2025650"/>
          <p14:tracePt t="12363" x="4908550" y="2032000"/>
          <p14:tracePt t="12379" x="4908550" y="2044700"/>
          <p14:tracePt t="12413" x="4908550" y="2057400"/>
          <p14:tracePt t="12429" x="4908550" y="2063750"/>
          <p14:tracePt t="12446" x="4908550" y="2070100"/>
          <p14:tracePt t="12463" x="4908550" y="2076450"/>
          <p14:tracePt t="12496" x="4895850" y="2089150"/>
          <p14:tracePt t="12513" x="4889500" y="2089150"/>
          <p14:tracePt t="12529" x="4883150" y="2101850"/>
          <p14:tracePt t="12546" x="4876800" y="2108200"/>
          <p14:tracePt t="12563" x="4864100" y="2120900"/>
          <p14:tracePt t="12579" x="4851400" y="2139950"/>
          <p14:tracePt t="12596" x="4838700" y="2159000"/>
          <p14:tracePt t="12612" x="4819650" y="2184400"/>
          <p14:tracePt t="12630" x="4787900" y="2216150"/>
          <p14:tracePt t="12646" x="4768850" y="2247900"/>
          <p14:tracePt t="12662" x="4756150" y="2266950"/>
          <p14:tracePt t="12679" x="4737100" y="2286000"/>
          <p14:tracePt t="12696" x="4730750" y="2298700"/>
          <p14:tracePt t="12712" x="4711700" y="2311400"/>
          <p14:tracePt t="12729" x="4711700" y="2317750"/>
          <p14:tracePt t="12746" x="4699000" y="2324100"/>
          <p14:tracePt t="12762" x="4699000" y="2330450"/>
          <p14:tracePt t="13518" x="4699000" y="2324100"/>
          <p14:tracePt t="13525" x="4699000" y="2317750"/>
          <p14:tracePt t="13535" x="4705350" y="2317750"/>
          <p14:tracePt t="13549" x="4705350" y="2311400"/>
          <p14:tracePt t="13563" x="4711700" y="2305050"/>
          <p14:tracePt t="13578" x="4718050" y="2305050"/>
          <p14:tracePt t="13595" x="4724400" y="2292350"/>
          <p14:tracePt t="13612" x="4737100" y="2286000"/>
          <p14:tracePt t="13629" x="4749800" y="2273300"/>
          <p14:tracePt t="13645" x="4762500" y="2266950"/>
          <p14:tracePt t="13661" x="4768850" y="2260600"/>
          <p14:tracePt t="13678" x="4775200" y="2254250"/>
          <p14:tracePt t="13696" x="4781550" y="2247900"/>
          <p14:tracePt t="13713" x="4787900" y="2247900"/>
          <p14:tracePt t="13735" x="4794250" y="2241550"/>
          <p14:tracePt t="13744" x="4794250" y="2235200"/>
          <p14:tracePt t="13772" x="4800600" y="2235200"/>
          <p14:tracePt t="14234" x="4800600" y="2241550"/>
          <p14:tracePt t="14300" x="4794250" y="2241550"/>
          <p14:tracePt t="14710" x="4787900" y="2247900"/>
          <p14:tracePt t="14725" x="4787900" y="2254250"/>
          <p14:tracePt t="14734" x="4787900" y="2260600"/>
          <p14:tracePt t="15753" x="4794250" y="2260600"/>
          <p14:tracePt t="16125" x="4787900" y="2260600"/>
          <p14:tracePt t="16132" x="4787900" y="2266950"/>
          <p14:tracePt t="16140" x="4787900" y="2273300"/>
          <p14:tracePt t="16157" x="4781550" y="2273300"/>
          <p14:tracePt t="16174" x="4768850" y="2273300"/>
          <p14:tracePt t="16191" x="4762500" y="2279650"/>
          <p14:tracePt t="16207" x="4743450" y="2286000"/>
          <p14:tracePt t="16224" x="4737100" y="2292350"/>
          <p14:tracePt t="16241" x="4718050" y="2292350"/>
          <p14:tracePt t="16274" x="4699000" y="2292350"/>
          <p14:tracePt t="16307" x="4686300" y="2292350"/>
          <p14:tracePt t="16341" x="4679950" y="2292350"/>
          <p14:tracePt t="16402" x="4673600" y="2292350"/>
          <p14:tracePt t="16432" x="4673600" y="2298700"/>
          <p14:tracePt t="16448" x="4667250" y="2298700"/>
          <p14:tracePt t="16454" x="4660900" y="2305050"/>
          <p14:tracePt t="17437" x="4654550" y="2324100"/>
          <p14:tracePt t="17445" x="4648200" y="2343150"/>
          <p14:tracePt t="17456" x="4635500" y="2368550"/>
          <p14:tracePt t="17472" x="4622800" y="2400300"/>
          <p14:tracePt t="17489" x="4572000" y="2482850"/>
          <p14:tracePt t="17506" x="4527550" y="2571750"/>
          <p14:tracePt t="17522" x="4489450" y="2686050"/>
          <p14:tracePt t="17539" x="4445000" y="2787650"/>
          <p14:tracePt t="17556" x="4387850" y="2921000"/>
          <p14:tracePt t="17572" x="4356100" y="3009900"/>
          <p14:tracePt t="17589" x="4324350" y="3079750"/>
          <p14:tracePt t="17606" x="4298950" y="3143250"/>
          <p14:tracePt t="17623" x="4267200" y="3238500"/>
          <p14:tracePt t="17639" x="4248150" y="3289300"/>
          <p14:tracePt t="17656" x="4235450" y="3327400"/>
          <p14:tracePt t="17672" x="4216400" y="3359150"/>
          <p14:tracePt t="17689" x="4191000" y="3397250"/>
          <p14:tracePt t="17705" x="4165600" y="3429000"/>
          <p14:tracePt t="17722" x="4146550" y="3454400"/>
          <p14:tracePt t="17729" x="4140200" y="3467100"/>
          <p14:tracePt t="17739" x="4127500" y="3473450"/>
          <p14:tracePt t="17755" x="4102100" y="3498850"/>
          <p14:tracePt t="17772" x="4070350" y="3517900"/>
          <p14:tracePt t="17789" x="4044950" y="3536950"/>
          <p14:tracePt t="17805" x="4038600" y="3549650"/>
          <p14:tracePt t="17822" x="4019550" y="3549650"/>
          <p14:tracePt t="17839" x="4000500" y="3556000"/>
          <p14:tracePt t="17855" x="3987800" y="3556000"/>
          <p14:tracePt t="17872" x="3981450" y="3556000"/>
          <p14:tracePt t="17888" x="3968750" y="3556000"/>
          <p14:tracePt t="17906" x="3854450" y="3467100"/>
          <p14:tracePt t="17922" x="3759200" y="3403600"/>
          <p14:tracePt t="17938" x="3708400" y="3365500"/>
          <p14:tracePt t="17955" x="3676650" y="3340100"/>
          <p14:tracePt t="17972" x="3651250" y="3321050"/>
          <p14:tracePt t="17988" x="3625850" y="3295650"/>
          <p14:tracePt t="18005" x="3613150" y="3282950"/>
          <p14:tracePt t="18022" x="3600450" y="3276600"/>
          <p14:tracePt t="18038" x="3594100" y="3270250"/>
          <p14:tracePt t="18055" x="3575050" y="3257550"/>
          <p14:tracePt t="18072" x="3549650" y="3244850"/>
          <p14:tracePt t="18088" x="3524250" y="3219450"/>
          <p14:tracePt t="18105" x="3473450" y="3187700"/>
          <p14:tracePt t="18122" x="3365500" y="3149600"/>
          <p14:tracePt t="18138" x="3302000" y="3117850"/>
          <p14:tracePt t="18155" x="3276600" y="3111500"/>
          <p14:tracePt t="18171" x="3257550" y="3098800"/>
          <p14:tracePt t="18189" x="3251200" y="3092450"/>
          <p14:tracePt t="18704" x="3238500" y="3092450"/>
          <p14:tracePt t="18711" x="3225800" y="3086100"/>
          <p14:tracePt t="18727" x="3219450" y="3086100"/>
          <p14:tracePt t="18737" x="3206750" y="3086100"/>
          <p14:tracePt t="18757" x="3200400" y="3086100"/>
          <p14:tracePt t="18772" x="3194050" y="3086100"/>
          <p14:tracePt t="18787" x="3187700" y="3086100"/>
          <p14:tracePt t="18804" x="3175000" y="3073400"/>
          <p14:tracePt t="18821" x="3155950" y="3067050"/>
          <p14:tracePt t="18837" x="3105150" y="3054350"/>
          <p14:tracePt t="18854" x="3060700" y="3054350"/>
          <p14:tracePt t="18870" x="3022600" y="3054350"/>
          <p14:tracePt t="18887" x="2997200" y="3054350"/>
          <p14:tracePt t="18904" x="2965450" y="3060700"/>
          <p14:tracePt t="18921" x="2959100" y="3067050"/>
          <p14:tracePt t="18937" x="2940050" y="3073400"/>
          <p14:tracePt t="18954" x="2927350" y="3111500"/>
          <p14:tracePt t="18971" x="2895600" y="3181350"/>
          <p14:tracePt t="18987" x="2876550" y="3289300"/>
          <p14:tracePt t="19004" x="2870200" y="3327400"/>
          <p14:tracePt t="19020" x="2857500" y="3346450"/>
          <p14:tracePt t="19037" x="2857500" y="3371850"/>
          <p14:tracePt t="19053" x="2857500" y="3378200"/>
          <p14:tracePt t="19070" x="2857500" y="3390900"/>
          <p14:tracePt t="19103" x="2857500" y="3397250"/>
          <p14:tracePt t="19120" x="2857500" y="3403600"/>
          <p14:tracePt t="19271" x="2863850" y="3403600"/>
          <p14:tracePt t="19360" x="2863850" y="3409950"/>
          <p14:tracePt t="19389" x="2863850" y="3416300"/>
          <p14:tracePt t="26968" x="2863850" y="3409950"/>
          <p14:tracePt t="27244" x="2870200" y="3409950"/>
          <p14:tracePt t="27258" x="2876550" y="3409950"/>
          <p14:tracePt t="28763" x="2882900" y="3403600"/>
          <p14:tracePt t="28770" x="2895600" y="3384550"/>
          <p14:tracePt t="28779" x="2908300" y="3371850"/>
          <p14:tracePt t="28789" x="2914650" y="3359150"/>
          <p14:tracePt t="28807" x="2927350" y="3340100"/>
          <p14:tracePt t="28823" x="2933700" y="3333750"/>
          <p14:tracePt t="28840" x="2940050" y="3327400"/>
          <p14:tracePt t="28873" x="2959100" y="3327400"/>
          <p14:tracePt t="28889" x="3054350" y="3346450"/>
          <p14:tracePt t="28906" x="3124200" y="3371850"/>
          <p14:tracePt t="28923" x="3162300" y="3384550"/>
          <p14:tracePt t="28939" x="3181350" y="3397250"/>
          <p14:tracePt t="28956" x="3206750" y="3397250"/>
          <p14:tracePt t="28973" x="3219450" y="3397250"/>
          <p14:tracePt t="28989" x="3232150" y="3397250"/>
          <p14:tracePt t="29006" x="3333750" y="3429000"/>
          <p14:tracePt t="29023" x="3492500" y="3486150"/>
          <p14:tracePt t="29039" x="3549650" y="3505200"/>
          <p14:tracePt t="29056" x="3606800" y="3517900"/>
          <p14:tracePt t="29073" x="3638550" y="3530600"/>
          <p14:tracePt t="29089" x="3657600" y="3536950"/>
          <p14:tracePt t="29106" x="3683000" y="3536950"/>
          <p14:tracePt t="29123" x="3695700" y="3536950"/>
          <p14:tracePt t="29139" x="3708400" y="3536950"/>
          <p14:tracePt t="29156" x="3727450" y="3536950"/>
          <p14:tracePt t="29173" x="3746500" y="3536950"/>
          <p14:tracePt t="29189" x="3752850" y="3536950"/>
          <p14:tracePt t="29222" x="3765550" y="3536950"/>
          <p14:tracePt t="29314" x="3759200" y="3536950"/>
          <p14:tracePt t="29322" x="3752850" y="3536950"/>
          <p14:tracePt t="29331" x="3733800" y="3536950"/>
          <p14:tracePt t="29339" x="3702050" y="3536950"/>
          <p14:tracePt t="29356" x="3625850" y="3556000"/>
          <p14:tracePt t="29373" x="3397250" y="3568700"/>
          <p14:tracePt t="29389" x="3225800" y="3594100"/>
          <p14:tracePt t="29405" x="3092450" y="3638550"/>
          <p14:tracePt t="29422" x="2959100" y="3689350"/>
          <p14:tracePt t="29439" x="2838450" y="3746500"/>
          <p14:tracePt t="29456" x="2686050" y="3835400"/>
          <p14:tracePt t="29472" x="2609850" y="3873500"/>
          <p14:tracePt t="29489" x="2559050" y="3911600"/>
          <p14:tracePt t="29506" x="2514600" y="3937000"/>
          <p14:tracePt t="29523" x="2451100" y="3975100"/>
          <p14:tracePt t="29538" x="2419350" y="3994150"/>
          <p14:tracePt t="29555" x="2381250" y="4006850"/>
          <p14:tracePt t="29571" x="2355850" y="4025900"/>
          <p14:tracePt t="29588" x="2336800" y="4044950"/>
          <p14:tracePt t="29604" x="2317750" y="4057650"/>
          <p14:tracePt t="29621" x="2305050" y="4064000"/>
          <p14:tracePt t="29638" x="2298700" y="4070350"/>
          <p14:tracePt t="29655" x="2286000" y="4076700"/>
          <p14:tracePt t="29963" x="2311400" y="4089400"/>
          <p14:tracePt t="29971" x="2336800" y="4095750"/>
          <p14:tracePt t="29979" x="2362200" y="4102100"/>
          <p14:tracePt t="29988" x="2374900" y="4108450"/>
          <p14:tracePt t="30005" x="2393950" y="4114800"/>
          <p14:tracePt t="30022" x="2406650" y="4127500"/>
          <p14:tracePt t="30038" x="2413000" y="4127500"/>
          <p14:tracePt t="30055" x="2419350" y="4133850"/>
          <p14:tracePt t="30072" x="2438400" y="4140200"/>
          <p14:tracePt t="30089" x="3162300" y="4552950"/>
          <p14:tracePt t="30105" x="3416300" y="4730750"/>
          <p14:tracePt t="30121" x="3479800" y="4768850"/>
          <p14:tracePt t="30138" x="3517900" y="4787900"/>
          <p14:tracePt t="30154" x="3543300" y="4794250"/>
          <p14:tracePt t="30171" x="3556000" y="4806950"/>
          <p14:tracePt t="30188" x="3581400" y="4813300"/>
          <p14:tracePt t="30205" x="3740150" y="4889500"/>
          <p14:tracePt t="30221" x="3867150" y="4984750"/>
          <p14:tracePt t="30225" x="3905250" y="5022850"/>
          <p14:tracePt t="30238" x="3949700" y="5060950"/>
          <p14:tracePt t="30254" x="3975100" y="5086350"/>
          <p14:tracePt t="30271" x="3987800" y="5105400"/>
          <p14:tracePt t="30288" x="4025900" y="5124450"/>
          <p14:tracePt t="30305" x="4210050" y="5245100"/>
          <p14:tracePt t="30321" x="4375150" y="5314950"/>
          <p14:tracePt t="30337" x="4508500" y="5365750"/>
          <p14:tracePt t="30354" x="4622800" y="5403850"/>
          <p14:tracePt t="30371" x="4743450" y="5429250"/>
          <p14:tracePt t="30388" x="4895850" y="5461000"/>
          <p14:tracePt t="30404" x="4984750" y="5480050"/>
          <p14:tracePt t="30421" x="5073650" y="5499100"/>
          <p14:tracePt t="30437" x="5194300" y="5524500"/>
          <p14:tracePt t="30454" x="5403850" y="5562600"/>
          <p14:tracePt t="30471" x="5511800" y="5575300"/>
          <p14:tracePt t="30488" x="5619750" y="5588000"/>
          <p14:tracePt t="30504" x="5759450" y="5600700"/>
          <p14:tracePt t="30521" x="5962650" y="5626100"/>
          <p14:tracePt t="30537" x="6064250" y="5651500"/>
          <p14:tracePt t="30554" x="6184900" y="5676900"/>
          <p14:tracePt t="30570" x="6318250" y="5734050"/>
          <p14:tracePt t="30588" x="6502400" y="5816600"/>
          <p14:tracePt t="30604" x="6623050" y="5892800"/>
          <p14:tracePt t="30620" x="6731000" y="5943600"/>
          <p14:tracePt t="30637" x="6794500" y="5981700"/>
          <p14:tracePt t="30655" x="6934200" y="6115050"/>
          <p14:tracePt t="30670" x="6978650" y="6197600"/>
          <p14:tracePt t="31140" x="6991350" y="6184900"/>
          <p14:tracePt t="31148" x="7004050" y="6159500"/>
          <p14:tracePt t="31156" x="7016750" y="6134100"/>
          <p14:tracePt t="31170" x="7042150" y="6089650"/>
          <p14:tracePt t="31186" x="7048500" y="6057900"/>
          <p14:tracePt t="31203" x="7067550" y="6019800"/>
          <p14:tracePt t="31220" x="7086600" y="5994400"/>
          <p14:tracePt t="31224" x="7099300" y="5956300"/>
          <p14:tracePt t="31237" x="7131050" y="5867400"/>
          <p14:tracePt t="31253" x="7169150" y="5765800"/>
          <p14:tracePt t="31270" x="7213600" y="5670550"/>
          <p14:tracePt t="31286" x="7270750" y="5594350"/>
          <p14:tracePt t="31304" x="7385050" y="5441950"/>
          <p14:tracePt t="31319" x="7473950" y="5302250"/>
          <p14:tracePt t="31336" x="7600950" y="5162550"/>
          <p14:tracePt t="31353" x="7759700" y="5041900"/>
          <p14:tracePt t="31370" x="7924800" y="4946650"/>
          <p14:tracePt t="31386" x="8115300" y="4826000"/>
          <p14:tracePt t="31403" x="8255000" y="4724400"/>
          <p14:tracePt t="31419" x="8362950" y="4616450"/>
          <p14:tracePt t="31437" x="8458200" y="4508500"/>
          <p14:tracePt t="31453" x="8572500" y="4343400"/>
          <p14:tracePt t="31469" x="8629650" y="4229100"/>
          <p14:tracePt t="31486" x="8674100" y="4114800"/>
          <p14:tracePt t="31503" x="8724900" y="4019550"/>
          <p14:tracePt t="31520" x="8782050" y="3930650"/>
          <p14:tracePt t="31536" x="8807450" y="3886200"/>
          <p14:tracePt t="31552" x="8826500" y="3848100"/>
          <p14:tracePt t="31569" x="8845550" y="3816350"/>
          <p14:tracePt t="31587" x="8870950" y="3778250"/>
          <p14:tracePt t="31602" x="8870950" y="3771900"/>
          <p14:tracePt t="31619" x="8877300" y="3765550"/>
          <p14:tracePt t="31636" x="8877300" y="3759200"/>
          <p14:tracePt t="31653" x="8877300" y="37528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6" y="147411"/>
            <a:ext cx="10515600" cy="827949"/>
          </a:xfrm>
        </p:spPr>
        <p:txBody>
          <a:bodyPr>
            <a:normAutofit/>
          </a:bodyPr>
          <a:lstStyle/>
          <a:p>
            <a:r>
              <a:rPr lang="en-AU" dirty="0" smtClean="0"/>
              <a:t> </a:t>
            </a:r>
            <a:r>
              <a:rPr lang="en-AU" sz="3600" b="1" dirty="0" smtClean="0">
                <a:latin typeface="+mn-lt"/>
              </a:rPr>
              <a:t>In-utero diagnosis of Chromosomal Abnormalities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7" y="1285693"/>
            <a:ext cx="5902234" cy="4351338"/>
          </a:xfrm>
        </p:spPr>
        <p:txBody>
          <a:bodyPr/>
          <a:lstStyle/>
          <a:p>
            <a:r>
              <a:rPr lang="en-AU" dirty="0" smtClean="0"/>
              <a:t>By amniocentesis</a:t>
            </a:r>
          </a:p>
          <a:p>
            <a:r>
              <a:rPr lang="en-AU" dirty="0" smtClean="0"/>
              <a:t>Blood sample analysis</a:t>
            </a:r>
          </a:p>
          <a:p>
            <a:r>
              <a:rPr lang="en-AU" dirty="0" smtClean="0"/>
              <a:t>Placental sample analysis</a:t>
            </a:r>
          </a:p>
          <a:p>
            <a:r>
              <a:rPr lang="en-AU" dirty="0" smtClean="0"/>
              <a:t>Can provide parents with information to assist with planning for child, or decision to terminate pregnancy,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81" y="1384526"/>
            <a:ext cx="4763286" cy="4563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6515100"/>
            <a:ext cx="70104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methods for in utero detection of chromosomal abnormalities.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193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1"/>
    </mc:Choice>
    <mc:Fallback xmlns="">
      <p:transition spd="slow" advTm="348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933" x="8870950" y="3714750"/>
          <p14:tracePt t="5940" x="8845550" y="3657600"/>
          <p14:tracePt t="5949" x="8813800" y="3581400"/>
          <p14:tracePt t="5961" x="8743950" y="3416300"/>
          <p14:tracePt t="5977" x="8686800" y="3276600"/>
          <p14:tracePt t="5994" x="8655050" y="3181350"/>
          <p14:tracePt t="6011" x="8636000" y="3124200"/>
          <p14:tracePt t="6027" x="8616950" y="3073400"/>
          <p14:tracePt t="6044" x="8559800" y="2940050"/>
          <p14:tracePt t="6060" x="8502650" y="2838450"/>
          <p14:tracePt t="6077" x="8413750" y="2717800"/>
          <p14:tracePt t="6094" x="8312150" y="2609850"/>
          <p14:tracePt t="6110" x="8115300" y="2451100"/>
          <p14:tracePt t="6127" x="7975600" y="2336800"/>
          <p14:tracePt t="6144" x="7899400" y="2273300"/>
          <p14:tracePt t="6160" x="7848600" y="2241550"/>
          <p14:tracePt t="6177" x="7759700" y="2184400"/>
          <p14:tracePt t="6194" x="7664450" y="2159000"/>
          <p14:tracePt t="6210" x="7524750" y="2108200"/>
          <p14:tracePt t="6227" x="7391400" y="2070100"/>
          <p14:tracePt t="6244" x="7270750" y="2057400"/>
          <p14:tracePt t="6260" x="7207250" y="2057400"/>
          <p14:tracePt t="6277" x="7099300" y="2057400"/>
          <p14:tracePt t="6293" x="6959600" y="2070100"/>
          <p14:tracePt t="6310" x="6819900" y="2082800"/>
          <p14:tracePt t="6327" x="6565900" y="2101850"/>
          <p14:tracePt t="6344" x="6394450" y="2108200"/>
          <p14:tracePt t="6360" x="6242050" y="2127250"/>
          <p14:tracePt t="6377" x="6102350" y="2152650"/>
          <p14:tracePt t="6393" x="5892800" y="2216150"/>
          <p14:tracePt t="6410" x="5803900" y="2254250"/>
          <p14:tracePt t="6426" x="5746750" y="2292350"/>
          <p14:tracePt t="6444" x="5708650" y="2317750"/>
          <p14:tracePt t="6460" x="5670550" y="2343150"/>
          <p14:tracePt t="6476" x="5645150" y="2368550"/>
          <p14:tracePt t="6493" x="5626100" y="2381250"/>
          <p14:tracePt t="6510" x="5600700" y="2406650"/>
          <p14:tracePt t="6527" x="5581650" y="2425700"/>
          <p14:tracePt t="6543" x="5556250" y="2451100"/>
          <p14:tracePt t="6560" x="5537200" y="2457450"/>
          <p14:tracePt t="6577" x="5537200" y="2463800"/>
          <p14:tracePt t="6593" x="5524500" y="2470150"/>
          <p14:tracePt t="6610" x="5518150" y="2476500"/>
          <p14:tracePt t="6626" x="5511800" y="2489200"/>
          <p14:tracePt t="6643" x="5505450" y="2489200"/>
          <p14:tracePt t="6660" x="5499100" y="2495550"/>
          <p14:tracePt t="6677" x="5486400" y="2514600"/>
          <p14:tracePt t="6693" x="5486400" y="2527300"/>
          <p14:tracePt t="6710" x="5480050" y="2540000"/>
          <p14:tracePt t="6727" x="5473700" y="2552700"/>
          <p14:tracePt t="6744" x="5461000" y="2565400"/>
          <p14:tracePt t="6760" x="5461000" y="2571750"/>
          <p14:tracePt t="6849" x="5461000" y="2565400"/>
          <p14:tracePt t="6872" x="5461000" y="2559050"/>
          <p14:tracePt t="6887" x="5461000" y="2552700"/>
          <p14:tracePt t="6896" x="5461000" y="2546350"/>
          <p14:tracePt t="6917" x="5461000" y="2540000"/>
          <p14:tracePt t="6933" x="5461000" y="2533650"/>
          <p14:tracePt t="6954" x="5461000" y="2527300"/>
          <p14:tracePt t="6962" x="5461000" y="2520950"/>
          <p14:tracePt t="6984" x="5461000" y="2514600"/>
          <p14:tracePt t="7021" x="5461000" y="2508250"/>
          <p14:tracePt t="7036" x="5461000" y="2501900"/>
          <p14:tracePt t="7058" x="5461000" y="2495550"/>
          <p14:tracePt t="7073" x="5461000" y="2489200"/>
          <p14:tracePt t="7088" x="5461000" y="2482850"/>
          <p14:tracePt t="7097" x="5461000" y="2476500"/>
          <p14:tracePt t="7110" x="5429250" y="2438400"/>
          <p14:tracePt t="7126" x="5302250" y="2330450"/>
          <p14:tracePt t="7143" x="5010150" y="2114550"/>
          <p14:tracePt t="7159" x="4806950" y="1981200"/>
          <p14:tracePt t="7177" x="4616450" y="1879600"/>
          <p14:tracePt t="7193" x="4533900" y="1841500"/>
          <p14:tracePt t="7209" x="4502150" y="1822450"/>
          <p14:tracePt t="7226" x="4489450" y="1816100"/>
          <p14:tracePt t="7244" x="4470400" y="1803400"/>
          <p14:tracePt t="7276" x="4457700" y="1803400"/>
          <p14:tracePt t="7309" x="4445000" y="1803400"/>
          <p14:tracePt t="7326" x="4381500" y="1797050"/>
          <p14:tracePt t="7342" x="4311650" y="1784350"/>
          <p14:tracePt t="7359" x="4184650" y="1778000"/>
          <p14:tracePt t="7376" x="4095750" y="1778000"/>
          <p14:tracePt t="7393" x="4032250" y="1778000"/>
          <p14:tracePt t="7409" x="4025900" y="1778000"/>
          <p14:tracePt t="7426" x="4019550" y="1778000"/>
          <p14:tracePt t="7728" x="4019550" y="1784350"/>
          <p14:tracePt t="7736" x="4019550" y="1797050"/>
          <p14:tracePt t="7744" x="4019550" y="1803400"/>
          <p14:tracePt t="7759" x="4019550" y="1828800"/>
          <p14:tracePt t="7775" x="4019550" y="1866900"/>
          <p14:tracePt t="7792" x="4019550" y="1905000"/>
          <p14:tracePt t="7808" x="4019550" y="1936750"/>
          <p14:tracePt t="7825" x="4019550" y="2000250"/>
          <p14:tracePt t="7842" x="4019550" y="2044700"/>
          <p14:tracePt t="7858" x="4019550" y="2082800"/>
          <p14:tracePt t="7875" x="4019550" y="2120900"/>
          <p14:tracePt t="7892" x="4019550" y="2139950"/>
          <p14:tracePt t="7909" x="4019550" y="2152650"/>
          <p14:tracePt t="7925" x="4019550" y="2159000"/>
          <p14:tracePt t="7942" x="4019550" y="2165350"/>
          <p14:tracePt t="7959" x="4019550" y="2178050"/>
          <p14:tracePt t="7991" x="4019550" y="2184400"/>
          <p14:tracePt t="8008" x="4019550" y="2190750"/>
          <p14:tracePt t="9144" x="4019550" y="2197100"/>
          <p14:tracePt t="11782" x="4013200" y="2197100"/>
          <p14:tracePt t="11812" x="4000500" y="2197100"/>
          <p14:tracePt t="11819" x="3987800" y="2197100"/>
          <p14:tracePt t="11827" x="3975100" y="2190750"/>
          <p14:tracePt t="11836" x="3956050" y="2190750"/>
          <p14:tracePt t="11852" x="3924300" y="2178050"/>
          <p14:tracePt t="11869" x="3892550" y="2171700"/>
          <p14:tracePt t="11885" x="3848100" y="2171700"/>
          <p14:tracePt t="11902" x="3822700" y="2171700"/>
          <p14:tracePt t="11919" x="3803650" y="2171700"/>
          <p14:tracePt t="11935" x="3778250" y="2178050"/>
          <p14:tracePt t="11952" x="3759200" y="2184400"/>
          <p14:tracePt t="11969" x="3759200" y="2190750"/>
          <p14:tracePt t="11985" x="3746500" y="2203450"/>
          <p14:tracePt t="12002" x="3740150" y="2222500"/>
          <p14:tracePt t="12019" x="3733800" y="2266950"/>
          <p14:tracePt t="12035" x="3740150" y="2311400"/>
          <p14:tracePt t="12052" x="3771900" y="2349500"/>
          <p14:tracePt t="12069" x="3797300" y="2387600"/>
          <p14:tracePt t="12085" x="3803650" y="2393950"/>
          <p14:tracePt t="12102" x="3816350" y="2406650"/>
          <p14:tracePt t="12118" x="3822700" y="2425700"/>
          <p14:tracePt t="12135" x="3841750" y="2432050"/>
          <p14:tracePt t="12152" x="3854450" y="2457450"/>
          <p14:tracePt t="12168" x="3924300" y="2520950"/>
          <p14:tracePt t="12185" x="3994150" y="2590800"/>
          <p14:tracePt t="12202" x="4070350" y="2667000"/>
          <p14:tracePt t="12218" x="4178300" y="2768600"/>
          <p14:tracePt t="12235" x="4349750" y="2870200"/>
          <p14:tracePt t="12653" x="4356100" y="2870200"/>
          <p14:tracePt t="12661" x="4362450" y="2863850"/>
          <p14:tracePt t="12676" x="4362450" y="2857500"/>
          <p14:tracePt t="12685" x="4368800" y="2857500"/>
          <p14:tracePt t="12701" x="4381500" y="2844800"/>
          <p14:tracePt t="12718" x="4400550" y="2832100"/>
          <p14:tracePt t="12734" x="4413250" y="2813050"/>
          <p14:tracePt t="12751" x="4425950" y="2800350"/>
          <p14:tracePt t="12768" x="4438650" y="2787650"/>
          <p14:tracePt t="12784" x="4451350" y="2781300"/>
          <p14:tracePt t="12801" x="4476750" y="2762250"/>
          <p14:tracePt t="12818" x="4502150" y="2749550"/>
          <p14:tracePt t="12834" x="4521200" y="2730500"/>
          <p14:tracePt t="12851" x="4540250" y="2717800"/>
          <p14:tracePt t="12868" x="4552950" y="2705100"/>
          <p14:tracePt t="12884" x="4572000" y="2686050"/>
          <p14:tracePt t="12901" x="4591050" y="2667000"/>
          <p14:tracePt t="12917" x="4597400" y="2647950"/>
          <p14:tracePt t="12934" x="4603750" y="2635250"/>
          <p14:tracePt t="12951" x="4610100" y="2616200"/>
          <p14:tracePt t="12967" x="4622800" y="2609850"/>
          <p14:tracePt t="12984" x="4629150" y="2603500"/>
          <p14:tracePt t="13017" x="4629150" y="2597150"/>
          <p14:tracePt t="13093" x="4629150" y="2603500"/>
          <p14:tracePt t="13101" x="4629150" y="2609850"/>
          <p14:tracePt t="13109" x="4629150" y="2622550"/>
          <p14:tracePt t="13118" x="4629150" y="2628900"/>
          <p14:tracePt t="13134" x="4629150" y="2641600"/>
          <p14:tracePt t="13151" x="4629150" y="2647950"/>
          <p14:tracePt t="13168" x="4629150" y="2660650"/>
          <p14:tracePt t="13184" x="4629150" y="2667000"/>
          <p14:tracePt t="13201" x="4629150" y="2673350"/>
          <p14:tracePt t="13281" x="4622800" y="2673350"/>
          <p14:tracePt t="13288" x="4616450" y="2679700"/>
          <p14:tracePt t="13301" x="4584700" y="2679700"/>
          <p14:tracePt t="13317" x="4540250" y="2679700"/>
          <p14:tracePt t="13334" x="4476750" y="2679700"/>
          <p14:tracePt t="13351" x="4425950" y="2686050"/>
          <p14:tracePt t="13368" x="4368800" y="2692400"/>
          <p14:tracePt t="13384" x="4324350" y="2698750"/>
          <p14:tracePt t="13400" x="4292600" y="2705100"/>
          <p14:tracePt t="13417" x="4254500" y="2711450"/>
          <p14:tracePt t="13434" x="4229100" y="2724150"/>
          <p14:tracePt t="13450" x="4184650" y="2743200"/>
          <p14:tracePt t="13468" x="4165600" y="2749550"/>
          <p14:tracePt t="13484" x="4140200" y="2755900"/>
          <p14:tracePt t="13500" x="4127500" y="2762250"/>
          <p14:tracePt t="13518" x="4108450" y="2774950"/>
          <p14:tracePt t="13534" x="4102100" y="2774950"/>
          <p14:tracePt t="13550" x="4095750" y="2774950"/>
          <p14:tracePt t="13567" x="4089400" y="2774950"/>
          <p14:tracePt t="13585" x="4083050" y="2774950"/>
          <p14:tracePt t="13601" x="4076700" y="2774950"/>
          <p14:tracePt t="13617" x="4070350" y="2774950"/>
          <p14:tracePt t="13650" x="4070350" y="2781300"/>
          <p14:tracePt t="13667" x="4064000" y="2794000"/>
          <p14:tracePt t="14188" x="4064000" y="2800350"/>
          <p14:tracePt t="14196" x="4064000" y="2806700"/>
          <p14:tracePt t="14205" x="4064000" y="2813050"/>
          <p14:tracePt t="14216" x="4076700" y="2825750"/>
          <p14:tracePt t="14233" x="4089400" y="2844800"/>
          <p14:tracePt t="14249" x="4095750" y="2857500"/>
          <p14:tracePt t="14266" x="4114800" y="2882900"/>
          <p14:tracePt t="14283" x="4127500" y="2901950"/>
          <p14:tracePt t="14300" x="4146550" y="2933700"/>
          <p14:tracePt t="14316" x="4152900" y="2946400"/>
          <p14:tracePt t="14333" x="4152900" y="2952750"/>
          <p14:tracePt t="14349" x="4165600" y="2965450"/>
          <p14:tracePt t="14367" x="4165600" y="2984500"/>
          <p14:tracePt t="14383" x="4171950" y="2990850"/>
          <p14:tracePt t="14399" x="4171950" y="3003550"/>
          <p14:tracePt t="14415" x="4171950" y="3022600"/>
          <p14:tracePt t="14432" x="4171950" y="3048000"/>
          <p14:tracePt t="14449" x="4165600" y="3092450"/>
          <p14:tracePt t="14465" x="4159250" y="3117850"/>
          <p14:tracePt t="14482" x="4159250" y="3136900"/>
          <p14:tracePt t="14498" x="4152900" y="3162300"/>
          <p14:tracePt t="14515" x="4146550" y="3181350"/>
          <p14:tracePt t="14532" x="4140200" y="3194050"/>
          <p14:tracePt t="14548" x="4140200" y="3200400"/>
          <p14:tracePt t="14565" x="4140200" y="3213100"/>
          <p14:tracePt t="14583" x="4140200" y="3225800"/>
          <p14:tracePt t="14599" x="4140200" y="3238500"/>
          <p14:tracePt t="14615" x="4140200" y="3244850"/>
          <p14:tracePt t="14632" x="4140200" y="3251200"/>
          <p14:tracePt t="14649" x="4140200" y="3263900"/>
          <p14:tracePt t="14665" x="4140200" y="3270250"/>
          <p14:tracePt t="14682" x="4140200" y="3276600"/>
          <p14:tracePt t="14699" x="4140200" y="3282950"/>
          <p14:tracePt t="14715" x="4140200" y="3289300"/>
          <p14:tracePt t="14732" x="4140200" y="3302000"/>
          <p14:tracePt t="14765" x="4140200" y="3308350"/>
          <p14:tracePt t="14793" x="4140200" y="3314700"/>
          <p14:tracePt t="16096" x="4140200" y="3321050"/>
          <p14:tracePt t="16103" x="4140200" y="3327400"/>
          <p14:tracePt t="16170" x="4140200" y="3333750"/>
          <p14:tracePt t="16446" x="4140200" y="3340100"/>
          <p14:tracePt t="16461" x="4140200" y="3346450"/>
          <p14:tracePt t="16484" x="4140200" y="3352800"/>
          <p14:tracePt t="16491" x="4140200" y="3359150"/>
          <p14:tracePt t="16505" x="4140200" y="3365500"/>
          <p14:tracePt t="16526" x="4140200" y="3371850"/>
          <p14:tracePt t="16534" x="4140200" y="3378200"/>
          <p14:tracePt t="16556" x="4140200" y="3384550"/>
          <p14:tracePt t="16571" x="4140200" y="3390900"/>
          <p14:tracePt t="16593" x="4140200" y="3397250"/>
          <p14:tracePt t="16601" x="4140200" y="3403600"/>
          <p14:tracePt t="16616" x="4140200" y="3409950"/>
          <p14:tracePt t="16638" x="4140200" y="3416300"/>
          <p14:tracePt t="16646" x="4140200" y="3422650"/>
          <p14:tracePt t="16675" x="4140200" y="3429000"/>
          <p14:tracePt t="16691" x="4140200" y="3435350"/>
          <p14:tracePt t="16700" x="4140200" y="3441700"/>
          <p14:tracePt t="16721" x="4140200" y="3448050"/>
          <p14:tracePt t="16729" x="4140200" y="3460750"/>
          <p14:tracePt t="16745" x="4146550" y="3486150"/>
          <p14:tracePt t="16762" x="4159250" y="3530600"/>
          <p14:tracePt t="16767" x="4159250" y="3543300"/>
          <p14:tracePt t="16779" x="4165600" y="3562350"/>
          <p14:tracePt t="16795" x="4171950" y="3613150"/>
          <p14:tracePt t="16812" x="4178300" y="3632200"/>
          <p14:tracePt t="16829" x="4191000" y="3644900"/>
          <p14:tracePt t="16845" x="4191000" y="3657600"/>
          <p14:tracePt t="16862" x="4216400" y="3689350"/>
          <p14:tracePt t="16879" x="4229100" y="3714750"/>
          <p14:tracePt t="16895" x="4241800" y="3727450"/>
          <p14:tracePt t="16912" x="4254500" y="3746500"/>
          <p14:tracePt t="16929" x="4267200" y="3765550"/>
          <p14:tracePt t="16945" x="4273550" y="3778250"/>
          <p14:tracePt t="16962" x="4279900" y="3790950"/>
          <p14:tracePt t="16978" x="4286250" y="3803650"/>
          <p14:tracePt t="16995" x="4292600" y="3816350"/>
          <p14:tracePt t="17347" x="4298950" y="3816350"/>
          <p14:tracePt t="17354" x="4311650" y="3829050"/>
          <p14:tracePt t="17363" x="4368800" y="3848100"/>
          <p14:tracePt t="17378" x="4527550" y="3956050"/>
          <p14:tracePt t="17394" x="4622800" y="4006850"/>
          <p14:tracePt t="17411" x="4705350" y="4064000"/>
          <p14:tracePt t="17428" x="4781550" y="4102100"/>
          <p14:tracePt t="17444" x="4794250" y="4108450"/>
          <p14:tracePt t="17461" x="4800600" y="4114800"/>
          <p14:tracePt t="17478" x="4806950" y="4121150"/>
          <p14:tracePt t="17494" x="4806950" y="4127500"/>
          <p14:tracePt t="17511" x="4819650" y="4140200"/>
          <p14:tracePt t="17527" x="4832350" y="4152900"/>
          <p14:tracePt t="17544" x="4851400" y="4178300"/>
          <p14:tracePt t="17561" x="4870450" y="4203700"/>
          <p14:tracePt t="17578" x="4902200" y="4260850"/>
          <p14:tracePt t="17594" x="4914900" y="4286250"/>
          <p14:tracePt t="17611" x="4921250" y="4298950"/>
          <p14:tracePt t="17627" x="4921250" y="4318000"/>
          <p14:tracePt t="17644" x="4921250" y="4324350"/>
          <p14:tracePt t="17660" x="4921250" y="4330700"/>
          <p14:tracePt t="17694" x="4921250" y="4343400"/>
          <p14:tracePt t="17711" x="4921250" y="4349750"/>
          <p14:tracePt t="17727" x="4921250" y="4356100"/>
          <p14:tracePt t="17744" x="4921250" y="4362450"/>
          <p14:tracePt t="17760" x="4921250" y="4368800"/>
          <p14:tracePt t="17779" x="4921250" y="4375150"/>
          <p14:tracePt t="18264" x="4921250" y="4381500"/>
          <p14:tracePt t="18286" x="4914900" y="4387850"/>
          <p14:tracePt t="18295" x="4914900" y="4394200"/>
          <p14:tracePt t="18308" x="4908550" y="4394200"/>
          <p14:tracePt t="18315" x="4908550" y="4400550"/>
          <p14:tracePt t="18326" x="4902200" y="4400550"/>
          <p14:tracePt t="18343" x="4902200" y="4413250"/>
          <p14:tracePt t="18360" x="4889500" y="4419600"/>
          <p14:tracePt t="18376" x="4883150" y="4425950"/>
          <p14:tracePt t="18393" x="4876800" y="4425950"/>
          <p14:tracePt t="18409" x="4870450" y="4438650"/>
          <p14:tracePt t="18427" x="4864100" y="4445000"/>
          <p14:tracePt t="18443" x="4857750" y="4451350"/>
          <p14:tracePt t="18459" x="4851400" y="4457700"/>
          <p14:tracePt t="18476" x="4845050" y="4464050"/>
          <p14:tracePt t="18493" x="4838700" y="4470400"/>
          <p14:tracePt t="18509" x="4832350" y="4476750"/>
          <p14:tracePt t="18526" x="4832350" y="4483100"/>
          <p14:tracePt t="18543" x="4832350" y="4489450"/>
          <p14:tracePt t="18559" x="4819650" y="4495800"/>
          <p14:tracePt t="18576" x="4819650" y="4502150"/>
          <p14:tracePt t="18592" x="4819650" y="4508500"/>
          <p14:tracePt t="18609" x="4813300" y="4521200"/>
          <p14:tracePt t="18626" x="4806950" y="4521200"/>
          <p14:tracePt t="18643" x="4806950" y="4533900"/>
          <p14:tracePt t="18659" x="4800600" y="4533900"/>
          <p14:tracePt t="18676" x="4794250" y="4546600"/>
          <p14:tracePt t="18692" x="4794250" y="4552950"/>
          <p14:tracePt t="18815" x="4794250" y="4559300"/>
          <p14:tracePt t="19948" x="4794250" y="4565650"/>
          <p14:tracePt t="21080" x="4794250" y="4572000"/>
          <p14:tracePt t="21132" x="4794250" y="4578350"/>
          <p14:tracePt t="23986" x="4787900" y="4578350"/>
          <p14:tracePt t="25104" x="4781550" y="4578350"/>
          <p14:tracePt t="25111" x="4775200" y="4578350"/>
          <p14:tracePt t="25119" x="4768850" y="4578350"/>
          <p14:tracePt t="25133" x="4762500" y="4578350"/>
          <p14:tracePt t="25150" x="4756150" y="4578350"/>
          <p14:tracePt t="25166" x="4749800" y="4578350"/>
          <p14:tracePt t="26385" x="4756150" y="4578350"/>
          <p14:tracePt t="26393" x="4756150" y="4572000"/>
          <p14:tracePt t="26408" x="4762500" y="4572000"/>
          <p14:tracePt t="26417" x="4762500" y="4565650"/>
          <p14:tracePt t="26432" x="4768850" y="4559300"/>
          <p14:tracePt t="27652" x="4768850" y="4565650"/>
          <p14:tracePt t="27808" x="4768850" y="4572000"/>
          <p14:tracePt t="27846" x="4768850" y="4578350"/>
          <p14:tracePt t="27928" x="4768850" y="4584700"/>
          <p14:tracePt t="27952" x="4762500" y="4591050"/>
          <p14:tracePt t="27980" x="4762500" y="4597400"/>
          <p14:tracePt t="28003" x="4756150" y="4597400"/>
          <p14:tracePt t="28062" x="4749800" y="4597400"/>
          <p14:tracePt t="28181" x="4743450" y="4603750"/>
          <p14:tracePt t="28189" x="4743450" y="4610100"/>
          <p14:tracePt t="28212" x="4737100" y="4616450"/>
          <p14:tracePt t="28226" x="4730750" y="4622800"/>
          <p14:tracePt t="28235" x="4730750" y="4629150"/>
          <p14:tracePt t="28256" x="4730750" y="4635500"/>
          <p14:tracePt t="28265" x="4730750" y="4648200"/>
          <p14:tracePt t="28280" x="4730750" y="4654550"/>
          <p14:tracePt t="28296" x="4724400" y="4660900"/>
          <p14:tracePt t="28312" x="4724400" y="4673600"/>
          <p14:tracePt t="28330" x="4724400" y="4679950"/>
          <p14:tracePt t="28345" x="4724400" y="4686300"/>
          <p14:tracePt t="28362" x="4724400" y="4692650"/>
          <p14:tracePt t="28379" x="4724400" y="4699000"/>
          <p14:tracePt t="28396" x="4724400" y="4705350"/>
          <p14:tracePt t="28413" x="4724400" y="4711700"/>
          <p14:tracePt t="28429" x="4724400" y="4718050"/>
          <p14:tracePt t="28445" x="4724400" y="4724400"/>
          <p14:tracePt t="28463" x="4718050" y="4724400"/>
          <p14:tracePt t="28479" x="4711700" y="4737100"/>
          <p14:tracePt t="29776" x="4711700" y="4730750"/>
          <p14:tracePt t="29786" x="4718050" y="4724400"/>
          <p14:tracePt t="29793" x="4718050" y="4718050"/>
          <p14:tracePt t="29810" x="4724400" y="4711700"/>
          <p14:tracePt t="29827" x="4724400" y="4692650"/>
          <p14:tracePt t="29860" x="4730750" y="4679950"/>
          <p14:tracePt t="29876" x="4775200" y="4660900"/>
          <p14:tracePt t="29893" x="4851400" y="4641850"/>
          <p14:tracePt t="29910" x="4895850" y="4629150"/>
          <p14:tracePt t="29926" x="4914900" y="4629150"/>
          <p14:tracePt t="29943" x="4921250" y="4629150"/>
          <p14:tracePt t="29960" x="4933950" y="4622800"/>
          <p14:tracePt t="29977" x="4953000" y="4610100"/>
          <p14:tracePt t="29993" x="4991100" y="4603750"/>
          <p14:tracePt t="30009" x="5029200" y="4597400"/>
          <p14:tracePt t="30026" x="5105400" y="4591050"/>
          <p14:tracePt t="30043" x="5289550" y="4578350"/>
          <p14:tracePt t="30060" x="5448300" y="4591050"/>
          <p14:tracePt t="30076" x="5645150" y="4616450"/>
          <p14:tracePt t="30093" x="5880100" y="4654550"/>
          <p14:tracePt t="30110" x="6096000" y="4679950"/>
          <p14:tracePt t="30126" x="6165850" y="4686300"/>
          <p14:tracePt t="30143" x="6197600" y="4686300"/>
          <p14:tracePt t="30159" x="6216650" y="4686300"/>
          <p14:tracePt t="30176" x="6242050" y="4686300"/>
          <p14:tracePt t="30193" x="6254750" y="4686300"/>
          <p14:tracePt t="30226" x="6267450" y="4686300"/>
          <p14:tracePt t="30311" x="6273800" y="4686300"/>
          <p14:tracePt t="30341" x="6286500" y="4686300"/>
          <p14:tracePt t="30349" x="6299200" y="4679950"/>
          <p14:tracePt t="30359" x="6318250" y="4679950"/>
          <p14:tracePt t="30376" x="6394450" y="4679950"/>
          <p14:tracePt t="30392" x="6477000" y="4692650"/>
          <p14:tracePt t="30409" x="6591300" y="4699000"/>
          <p14:tracePt t="30426" x="6667500" y="4699000"/>
          <p14:tracePt t="30442" x="6756400" y="4705350"/>
          <p14:tracePt t="30459" x="6800850" y="4705350"/>
          <p14:tracePt t="30476" x="6889750" y="4705350"/>
          <p14:tracePt t="30492" x="6908800" y="4705350"/>
          <p14:tracePt t="30509" x="6921500" y="4705350"/>
          <p14:tracePt t="30542" x="6927850" y="4705350"/>
          <p14:tracePt t="30581" x="6927850" y="4711700"/>
          <p14:tracePt t="30587" x="6934200" y="4711700"/>
          <p14:tracePt t="30602" x="6934200" y="4718050"/>
          <p14:tracePt t="30610" x="6934200" y="4724400"/>
          <p14:tracePt t="30632" x="6934200" y="4730750"/>
          <p14:tracePt t="30647" x="6934200" y="4737100"/>
          <p14:tracePt t="30664" x="6934200" y="4743450"/>
          <p14:tracePt t="30699" x="6934200" y="4749800"/>
          <p14:tracePt t="30714" x="6927850" y="4756150"/>
          <p14:tracePt t="30736" x="6921500" y="4762500"/>
          <p14:tracePt t="30744" x="6915150" y="4768850"/>
          <p14:tracePt t="30759" x="6908800" y="4768850"/>
          <p14:tracePt t="30773" x="6908800" y="4775200"/>
          <p14:tracePt t="30781" x="6902450" y="4775200"/>
          <p14:tracePt t="30792" x="6896100" y="4775200"/>
          <p14:tracePt t="30812" x="6889750" y="4775200"/>
          <p14:tracePt t="30827" x="6883400" y="4775200"/>
          <p14:tracePt t="30842" x="6877050" y="4775200"/>
          <p14:tracePt t="30858" x="6870700" y="4775200"/>
          <p14:tracePt t="30875" x="6864350" y="4781550"/>
          <p14:tracePt t="30893" x="6864350" y="4787900"/>
          <p14:tracePt t="30908" x="6858000" y="4787900"/>
          <p14:tracePt t="30925" x="6851650" y="4794250"/>
          <p14:tracePt t="30942" x="6845300" y="4806950"/>
          <p14:tracePt t="30958" x="6832600" y="4806950"/>
          <p14:tracePt t="30975" x="6813550" y="4826000"/>
          <p14:tracePt t="30991" x="6807200" y="4832350"/>
          <p14:tracePt t="31008" x="6781800" y="4851400"/>
          <p14:tracePt t="31025" x="6762750" y="4864100"/>
          <p14:tracePt t="31041" x="6743700" y="4883150"/>
          <p14:tracePt t="31058" x="6737350" y="4895850"/>
          <p14:tracePt t="31075" x="6718300" y="4908550"/>
          <p14:tracePt t="31091" x="6705600" y="4914900"/>
          <p14:tracePt t="31108" x="6686550" y="4927600"/>
          <p14:tracePt t="31124" x="6680200" y="4933950"/>
          <p14:tracePt t="31141" x="6673850" y="4940300"/>
          <p14:tracePt t="31158" x="6667500" y="4946650"/>
          <p14:tracePt t="31175" x="6661150" y="4946650"/>
          <p14:tracePt t="31191" x="6654800" y="4946650"/>
          <p14:tracePt t="31959" x="6616700" y="4914900"/>
          <p14:tracePt t="31967" x="6591300" y="4895850"/>
          <p14:tracePt t="31975" x="6578600" y="4876800"/>
          <p14:tracePt t="31991" x="6553200" y="4864100"/>
          <p14:tracePt t="32007" x="6546850" y="4851400"/>
          <p14:tracePt t="32024" x="6534150" y="4845050"/>
          <p14:tracePt t="32041" x="6527800" y="4845050"/>
          <p14:tracePt t="32057" x="6521450" y="4845050"/>
          <p14:tracePt t="32073" x="6515100" y="4845050"/>
          <p14:tracePt t="32107" x="6508750" y="4845050"/>
          <p14:tracePt t="32124" x="6502400" y="4845050"/>
          <p14:tracePt t="32146" x="6496050" y="4838700"/>
          <p14:tracePt t="32157" x="6489700" y="4832350"/>
          <p14:tracePt t="32174" x="6464300" y="4819650"/>
          <p14:tracePt t="32190" x="6299200" y="4756150"/>
          <p14:tracePt t="32207" x="6140450" y="4692650"/>
          <p14:tracePt t="32224" x="5937250" y="4591050"/>
          <p14:tracePt t="32240" x="5765800" y="4502150"/>
          <p14:tracePt t="32257" x="5626100" y="4432300"/>
          <p14:tracePt t="32274" x="5594350" y="4419600"/>
          <p14:tracePt t="32290" x="5581650" y="4413250"/>
          <p14:tracePt t="32307" x="5575300" y="4413250"/>
          <p14:tracePt t="32324" x="5568950" y="4413250"/>
          <p14:tracePt t="32340" x="5562600" y="4413250"/>
          <p14:tracePt t="32356" x="5556250" y="4413250"/>
          <p14:tracePt t="32390" x="5543550" y="4413250"/>
          <p14:tracePt t="32973" x="5543550" y="4419600"/>
          <p14:tracePt t="32995" x="5543550" y="4425950"/>
          <p14:tracePt t="33351" x="5543550" y="4432300"/>
          <p14:tracePt t="33359" x="5543550" y="4438650"/>
          <p14:tracePt t="33381" x="5543550" y="4445000"/>
          <p14:tracePt t="33390" x="5543550" y="4451350"/>
          <p14:tracePt t="33404" x="5543550" y="4483100"/>
          <p14:tracePt t="33421" x="5543550" y="4508500"/>
          <p14:tracePt t="33438" x="5543550" y="4559300"/>
          <p14:tracePt t="33455" x="5556250" y="4641850"/>
          <p14:tracePt t="33471" x="5588000" y="4838700"/>
          <p14:tracePt t="33488" x="5600700" y="4927600"/>
          <p14:tracePt t="33505" x="5607050" y="4978400"/>
          <p14:tracePt t="33521" x="5613400" y="5010150"/>
          <p14:tracePt t="33538" x="5613400" y="5054600"/>
          <p14:tracePt t="33555" x="5613400" y="5073650"/>
          <p14:tracePt t="33571" x="5613400" y="5099050"/>
          <p14:tracePt t="33588" x="5613400" y="5105400"/>
          <p14:tracePt t="33604" x="5613400" y="5118100"/>
          <p14:tracePt t="33621" x="5613400" y="512445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A0E7B6-20C0-477D-B235-8267D609F62C}"/>
</file>

<file path=customXml/itemProps2.xml><?xml version="1.0" encoding="utf-8"?>
<ds:datastoreItem xmlns:ds="http://schemas.openxmlformats.org/officeDocument/2006/customXml" ds:itemID="{62A82731-2965-458B-95FE-474496B3EF6D}"/>
</file>

<file path=customXml/itemProps3.xml><?xml version="1.0" encoding="utf-8"?>
<ds:datastoreItem xmlns:ds="http://schemas.openxmlformats.org/officeDocument/2006/customXml" ds:itemID="{57FF67B9-10F7-4F3E-8383-A3C0339EDD8B}"/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551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Chromosomal Mutations</vt:lpstr>
      <vt:lpstr>Chromosomal Mutation Types</vt:lpstr>
      <vt:lpstr>Example:  Down Syndrome </vt:lpstr>
      <vt:lpstr>Example:  Patau Syndrome</vt:lpstr>
      <vt:lpstr>Example:  Klinefelter’s Syndrome</vt:lpstr>
      <vt:lpstr>Example:  Cri-du-chat syndrome</vt:lpstr>
      <vt:lpstr>Example:  Turner’s syndrome</vt:lpstr>
      <vt:lpstr> In-utero diagnosis of Chromosomal Abnormalities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9</cp:revision>
  <dcterms:created xsi:type="dcterms:W3CDTF">2021-06-08T07:42:30Z</dcterms:created>
  <dcterms:modified xsi:type="dcterms:W3CDTF">2021-06-18T04:47:56Z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