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E711-C587-4F15-ACD8-80A99133CA04}" type="datetimeFigureOut">
              <a:rPr lang="en-AU" smtClean="0"/>
              <a:t>27/07/2022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353A-F259-4C09-A387-0F945FC838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2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E711-C587-4F15-ACD8-80A99133CA04}" type="datetimeFigureOut">
              <a:rPr lang="en-AU" smtClean="0"/>
              <a:t>27/07/2022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353A-F259-4C09-A387-0F945FC838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806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E711-C587-4F15-ACD8-80A99133CA04}" type="datetimeFigureOut">
              <a:rPr lang="en-AU" smtClean="0"/>
              <a:t>27/07/2022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353A-F259-4C09-A387-0F945FC838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7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E711-C587-4F15-ACD8-80A99133CA04}" type="datetimeFigureOut">
              <a:rPr lang="en-AU" smtClean="0"/>
              <a:t>27/07/2022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353A-F259-4C09-A387-0F945FC838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71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E711-C587-4F15-ACD8-80A99133CA04}" type="datetimeFigureOut">
              <a:rPr lang="en-AU" smtClean="0"/>
              <a:t>27/07/2022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353A-F259-4C09-A387-0F945FC838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35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E711-C587-4F15-ACD8-80A99133CA04}" type="datetimeFigureOut">
              <a:rPr lang="en-AU" smtClean="0"/>
              <a:t>27/07/2022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353A-F259-4C09-A387-0F945FC838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994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E711-C587-4F15-ACD8-80A99133CA04}" type="datetimeFigureOut">
              <a:rPr lang="en-AU" smtClean="0"/>
              <a:t>27/07/2022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353A-F259-4C09-A387-0F945FC838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446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E711-C587-4F15-ACD8-80A99133CA04}" type="datetimeFigureOut">
              <a:rPr lang="en-AU" smtClean="0"/>
              <a:t>27/07/2022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353A-F259-4C09-A387-0F945FC838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274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E711-C587-4F15-ACD8-80A99133CA04}" type="datetimeFigureOut">
              <a:rPr lang="en-AU" smtClean="0"/>
              <a:t>27/07/2022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353A-F259-4C09-A387-0F945FC838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865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E711-C587-4F15-ACD8-80A99133CA04}" type="datetimeFigureOut">
              <a:rPr lang="en-AU" smtClean="0"/>
              <a:t>27/07/2022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353A-F259-4C09-A387-0F945FC838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256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E711-C587-4F15-ACD8-80A99133CA04}" type="datetimeFigureOut">
              <a:rPr lang="en-AU" smtClean="0"/>
              <a:t>27/07/2022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353A-F259-4C09-A387-0F945FC838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300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E711-C587-4F15-ACD8-80A99133CA04}" type="datetimeFigureOut">
              <a:rPr lang="en-AU" smtClean="0"/>
              <a:t>27/07/2022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2353A-F259-4C09-A387-0F945FC838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11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154" y="266267"/>
            <a:ext cx="11451771" cy="926807"/>
          </a:xfrm>
        </p:spPr>
        <p:txBody>
          <a:bodyPr>
            <a:normAutofit/>
          </a:bodyPr>
          <a:lstStyle/>
          <a:p>
            <a:r>
              <a:rPr lang="en-AU" dirty="0" smtClean="0"/>
              <a:t>DNA Provides Evidence for Evolution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4437112"/>
            <a:ext cx="6400800" cy="1752600"/>
          </a:xfrm>
        </p:spPr>
        <p:txBody>
          <a:bodyPr>
            <a:normAutofit/>
          </a:bodyPr>
          <a:lstStyle/>
          <a:p>
            <a:r>
              <a:rPr lang="en-AU" dirty="0" smtClean="0"/>
              <a:t>Comparative Genomics</a:t>
            </a:r>
          </a:p>
          <a:p>
            <a:r>
              <a:rPr lang="en-AU" dirty="0" smtClean="0"/>
              <a:t>Endogenous Retroviruses</a:t>
            </a:r>
          </a:p>
          <a:p>
            <a:r>
              <a:rPr lang="en-AU" dirty="0" smtClean="0"/>
              <a:t>Mitochondrial DNA</a:t>
            </a:r>
          </a:p>
          <a:p>
            <a:endParaRPr lang="en-A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883" y="1451183"/>
            <a:ext cx="2537644" cy="2727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71"/>
    </mc:Choice>
    <mc:Fallback xmlns="">
      <p:transition spd="slow" advTm="35971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571" x="571500" y="5257800"/>
          <p14:tracePt t="3817" x="647700" y="5200650"/>
          <p14:tracePt t="3825" x="806450" y="5080000"/>
          <p14:tracePt t="3835" x="939800" y="4978400"/>
          <p14:tracePt t="3849" x="1498600" y="4597400"/>
          <p14:tracePt t="3866" x="1981200" y="4229100"/>
          <p14:tracePt t="3883" x="2546350" y="3841750"/>
          <p14:tracePt t="3900" x="3117850" y="3397250"/>
          <p14:tracePt t="3916" x="3422650" y="3187700"/>
          <p14:tracePt t="3932" x="3562350" y="3105150"/>
          <p14:tracePt t="3949" x="3676650" y="3035300"/>
          <p14:tracePt t="3967" x="3829050" y="2965450"/>
          <p14:tracePt t="3982" x="3937000" y="2927350"/>
          <p14:tracePt t="3999" x="4032250" y="2901950"/>
          <p14:tracePt t="4015" x="4121150" y="2889250"/>
          <p14:tracePt t="4032" x="4248150" y="2876550"/>
          <p14:tracePt t="4049" x="4419600" y="2895600"/>
          <p14:tracePt t="4065" x="4489450" y="2921000"/>
          <p14:tracePt t="4082" x="4533900" y="2940050"/>
          <p14:tracePt t="4098" x="4565650" y="2965450"/>
          <p14:tracePt t="4116" x="4616450" y="3022600"/>
          <p14:tracePt t="4132" x="4641850" y="3086100"/>
          <p14:tracePt t="4148" x="4673600" y="3187700"/>
          <p14:tracePt t="4165" x="4673600" y="3282950"/>
          <p14:tracePt t="4183" x="4660900" y="3473450"/>
          <p14:tracePt t="4199" x="4635500" y="3625850"/>
          <p14:tracePt t="4215" x="4603750" y="3765550"/>
          <p14:tracePt t="4232" x="4572000" y="3867150"/>
          <p14:tracePt t="4248" x="4533900" y="3962400"/>
          <p14:tracePt t="4266" x="4464050" y="4191000"/>
          <p14:tracePt t="4281" x="4413250" y="4318000"/>
          <p14:tracePt t="4298" x="4394200" y="4375150"/>
          <p14:tracePt t="4315" x="4381500" y="4425950"/>
          <p14:tracePt t="4319" x="4375150" y="4451350"/>
          <p14:tracePt t="4331" x="4375150" y="4470400"/>
          <p14:tracePt t="4348" x="4381500" y="4565650"/>
          <p14:tracePt t="4364" x="4400550" y="4616450"/>
          <p14:tracePt t="4381" x="4438650" y="4667250"/>
          <p14:tracePt t="4398" x="4476750" y="4699000"/>
          <p14:tracePt t="4415" x="4591050" y="4749800"/>
          <p14:tracePt t="4431" x="4730750" y="4768850"/>
          <p14:tracePt t="4448" x="4851400" y="4775200"/>
          <p14:tracePt t="4465" x="4940300" y="4775200"/>
          <p14:tracePt t="4482" x="5010150" y="4775200"/>
          <p14:tracePt t="4498" x="5041900" y="4775200"/>
          <p14:tracePt t="4514" x="5067300" y="4775200"/>
          <p14:tracePt t="4531" x="5086350" y="4775200"/>
          <p14:tracePt t="4565" x="5099050" y="4775200"/>
          <p14:tracePt t="4662" x="5099050" y="4781550"/>
          <p14:tracePt t="6397" x="5092700" y="4737100"/>
          <p14:tracePt t="6404" x="5067300" y="4552950"/>
          <p14:tracePt t="6412" x="5067300" y="4419600"/>
          <p14:tracePt t="6428" x="5054600" y="3860800"/>
          <p14:tracePt t="6445" x="5035550" y="3549650"/>
          <p14:tracePt t="6462" x="5003800" y="3302000"/>
          <p14:tracePt t="6478" x="4991100" y="3117850"/>
          <p14:tracePt t="6495" x="4984750" y="3079750"/>
          <p14:tracePt t="6512" x="4984750" y="3067050"/>
          <p14:tracePt t="6528" x="4984750" y="3060700"/>
          <p14:tracePt t="6545" x="4984750" y="3048000"/>
          <p14:tracePt t="6578" x="4984750" y="3041650"/>
          <p14:tracePt t="6595" x="4984750" y="3035300"/>
          <p14:tracePt t="6613" x="4984750" y="3022600"/>
          <p14:tracePt t="6628" x="4978400" y="2997200"/>
          <p14:tracePt t="6645" x="4972050" y="2965450"/>
          <p14:tracePt t="6662" x="4965700" y="2921000"/>
          <p14:tracePt t="6678" x="4953000" y="2870200"/>
          <p14:tracePt t="6695" x="4940300" y="2800350"/>
          <p14:tracePt t="6712" x="4940300" y="2749550"/>
          <p14:tracePt t="6728" x="4933950" y="2686050"/>
          <p14:tracePt t="6745" x="4933950" y="2609850"/>
          <p14:tracePt t="6762" x="4933950" y="2489200"/>
          <p14:tracePt t="6779" x="4933950" y="2413000"/>
          <p14:tracePt t="6795" x="4940300" y="2355850"/>
          <p14:tracePt t="6812" x="4946650" y="2305050"/>
          <p14:tracePt t="6817" x="4946650" y="2292350"/>
          <p14:tracePt t="6828" x="4946650" y="2266950"/>
          <p14:tracePt t="6845" x="4953000" y="2203450"/>
          <p14:tracePt t="6861" x="4953000" y="2165350"/>
          <p14:tracePt t="6878" x="4953000" y="2146300"/>
          <p14:tracePt t="6895" x="4953000" y="2139950"/>
          <p14:tracePt t="6912" x="4953000" y="2127250"/>
          <p14:tracePt t="6951" x="4959350" y="2127250"/>
          <p14:tracePt t="11367" x="4946650" y="2254250"/>
          <p14:tracePt t="11375" x="4927600" y="2438400"/>
          <p14:tracePt t="11389" x="4908550" y="2673350"/>
          <p14:tracePt t="11405" x="4908550" y="3003550"/>
          <p14:tracePt t="11421" x="4908550" y="3225800"/>
          <p14:tracePt t="11438" x="4908550" y="3486150"/>
          <p14:tracePt t="11454" x="4908550" y="3771900"/>
          <p14:tracePt t="11470" x="4908550" y="4127500"/>
          <p14:tracePt t="11487" x="4908550" y="4400550"/>
          <p14:tracePt t="11504" x="4908550" y="4584700"/>
          <p14:tracePt t="11520" x="4921250" y="4775200"/>
          <p14:tracePt t="11538" x="4927600" y="4953000"/>
          <p14:tracePt t="11554" x="4933950" y="5016500"/>
          <p14:tracePt t="11571" x="4933950" y="5060950"/>
          <p14:tracePt t="11587" x="4933950" y="5099050"/>
          <p14:tracePt t="11604" x="4933950" y="5137150"/>
          <p14:tracePt t="11620" x="4933950" y="5168900"/>
          <p14:tracePt t="11637" x="4933950" y="5175250"/>
          <p14:tracePt t="11905" x="4933950" y="5181600"/>
          <p14:tracePt t="11913" x="4933950" y="5187950"/>
          <p14:tracePt t="11924" x="4933950" y="5200650"/>
          <p14:tracePt t="11937" x="4933950" y="5226050"/>
          <p14:tracePt t="11954" x="4933950" y="5245100"/>
          <p14:tracePt t="11971" x="4933950" y="5264150"/>
          <p14:tracePt t="11987" x="4933950" y="5283200"/>
          <p14:tracePt t="12004" x="4933950" y="5295900"/>
          <p14:tracePt t="12020" x="4946650" y="5314950"/>
          <p14:tracePt t="12037" x="4953000" y="5334000"/>
          <p14:tracePt t="12054" x="4959350" y="5391150"/>
          <p14:tracePt t="12070" x="4965700" y="5416550"/>
          <p14:tracePt t="12087" x="4978400" y="5448300"/>
          <p14:tracePt t="12104" x="4984750" y="5467350"/>
          <p14:tracePt t="12120" x="4991100" y="5473700"/>
          <p14:tracePt t="12137" x="4991100" y="5486400"/>
          <p14:tracePt t="12170" x="4991100" y="5499100"/>
          <p14:tracePt t="12204" x="4972050" y="5530850"/>
          <p14:tracePt t="12220" x="4933950" y="5556250"/>
          <p14:tracePt t="12237" x="4883150" y="5594350"/>
          <p14:tracePt t="12254" x="4800600" y="5632450"/>
          <p14:tracePt t="12271" x="4667250" y="5657850"/>
          <p14:tracePt t="12287" x="4584700" y="5664200"/>
          <p14:tracePt t="12303" x="4527550" y="5664200"/>
          <p14:tracePt t="12320" x="4489450" y="5664200"/>
          <p14:tracePt t="12326" x="4464050" y="5664200"/>
          <p14:tracePt t="12337" x="4451350" y="5664200"/>
          <p14:tracePt t="12354" x="4387850" y="5664200"/>
          <p14:tracePt t="12370" x="4362450" y="5651500"/>
          <p14:tracePt t="12387" x="4324350" y="5638800"/>
          <p14:tracePt t="12403" x="4305300" y="5619750"/>
          <p14:tracePt t="12421" x="4279900" y="5607050"/>
          <p14:tracePt t="12437" x="4267200" y="5600700"/>
          <p14:tracePt t="12470" x="4254500" y="5588000"/>
          <p14:tracePt t="12488" x="4248150" y="5575300"/>
          <p14:tracePt t="12503" x="4241800" y="5562600"/>
          <p14:tracePt t="12520" x="4235450" y="5549900"/>
          <p14:tracePt t="12536" x="4235450" y="5543550"/>
          <p14:tracePt t="12555" x="4229100" y="5518150"/>
          <p14:tracePt t="12570" x="4216400" y="5499100"/>
          <p14:tracePt t="12586" x="4203700" y="5461000"/>
          <p14:tracePt t="12603" x="4191000" y="5416550"/>
          <p14:tracePt t="12620" x="4184650" y="5384800"/>
          <p14:tracePt t="12637" x="4171950" y="5346700"/>
          <p14:tracePt t="12656" x="4165600" y="5321300"/>
          <p14:tracePt t="12670" x="4165600" y="5289550"/>
          <p14:tracePt t="12686" x="4165600" y="5264150"/>
          <p14:tracePt t="12703" x="4165600" y="5226050"/>
          <p14:tracePt t="12720" x="4184650" y="5175250"/>
          <p14:tracePt t="12736" x="4197350" y="5156200"/>
          <p14:tracePt t="12753" x="4203700" y="5143500"/>
          <p14:tracePt t="12770" x="4229100" y="5118100"/>
          <p14:tracePt t="12787" x="4267200" y="5073650"/>
          <p14:tracePt t="12803" x="4305300" y="5041900"/>
          <p14:tracePt t="12819" x="4324350" y="5022850"/>
          <p14:tracePt t="12836" x="4337050" y="5010150"/>
          <p14:tracePt t="12854" x="4368800" y="4984750"/>
          <p14:tracePt t="12869" x="4387850" y="4972050"/>
          <p14:tracePt t="12886" x="4432300" y="4959350"/>
          <p14:tracePt t="12903" x="4483100" y="4946650"/>
          <p14:tracePt t="12920" x="4540250" y="4940300"/>
          <p14:tracePt t="12936" x="4629150" y="4933950"/>
          <p14:tracePt t="12952" x="4667250" y="4933950"/>
          <p14:tracePt t="12969" x="4705350" y="4933950"/>
          <p14:tracePt t="12985" x="4737100" y="4933950"/>
          <p14:tracePt t="13002" x="4762500" y="4940300"/>
          <p14:tracePt t="13018" x="4806950" y="4946650"/>
          <p14:tracePt t="13035" x="4832350" y="4959350"/>
          <p14:tracePt t="13051" x="4851400" y="4984750"/>
          <p14:tracePt t="13068" x="4876800" y="5003800"/>
          <p14:tracePt t="13085" x="4914900" y="5067300"/>
          <p14:tracePt t="13101" x="4921250" y="5099050"/>
          <p14:tracePt t="13118" x="4933950" y="5143500"/>
          <p14:tracePt t="13135" x="4946650" y="5181600"/>
          <p14:tracePt t="13152" x="4946650" y="5219700"/>
          <p14:tracePt t="13169" x="4953000" y="5251450"/>
          <p14:tracePt t="13185" x="4959350" y="5270500"/>
          <p14:tracePt t="13202" x="4959350" y="5295900"/>
          <p14:tracePt t="13220" x="4959350" y="5340350"/>
          <p14:tracePt t="13236" x="4959350" y="5365750"/>
          <p14:tracePt t="13252" x="4959350" y="5403850"/>
          <p14:tracePt t="13269" x="4959350" y="5429250"/>
          <p14:tracePt t="13285" x="4959350" y="5454650"/>
          <p14:tracePt t="13303" x="4959350" y="5499100"/>
          <p14:tracePt t="13319" x="4953000" y="5537200"/>
          <p14:tracePt t="13335" x="4946650" y="5556250"/>
          <p14:tracePt t="13352" x="4927600" y="5581650"/>
          <p14:tracePt t="13370" x="4908550" y="5607050"/>
          <p14:tracePt t="13385" x="4902200" y="5619750"/>
          <p14:tracePt t="13402" x="4883150" y="5632450"/>
          <p14:tracePt t="13419" x="4870450" y="5645150"/>
          <p14:tracePt t="13435" x="4832350" y="5664200"/>
          <p14:tracePt t="13453" x="4749800" y="5676900"/>
          <p14:tracePt t="13468" x="4686300" y="5683250"/>
          <p14:tracePt t="13485" x="4641850" y="5683250"/>
          <p14:tracePt t="13502" x="4610100" y="5683250"/>
          <p14:tracePt t="13519" x="4584700" y="5683250"/>
          <p14:tracePt t="13535" x="4572000" y="5683250"/>
          <p14:tracePt t="13552" x="4565650" y="5683250"/>
          <p14:tracePt t="13568" x="4546600" y="5683250"/>
          <p14:tracePt t="13585" x="4527550" y="5683250"/>
          <p14:tracePt t="13602" x="4502150" y="5683250"/>
          <p14:tracePt t="13619" x="4489450" y="5683250"/>
          <p14:tracePt t="13635" x="4470400" y="5683250"/>
          <p14:tracePt t="13652" x="4464050" y="5683250"/>
          <p14:tracePt t="13669" x="4457700" y="5676900"/>
          <p14:tracePt t="13685" x="4451350" y="5664200"/>
          <p14:tracePt t="13701" x="4445000" y="5664200"/>
          <p14:tracePt t="13718" x="4438650" y="5651500"/>
          <p14:tracePt t="13734" x="4432300" y="5638800"/>
          <p14:tracePt t="13751" x="4419600" y="5607050"/>
          <p14:tracePt t="13767" x="4413250" y="5588000"/>
          <p14:tracePt t="13784" x="4406900" y="5562600"/>
          <p14:tracePt t="13800" x="4400550" y="5543550"/>
          <p14:tracePt t="13817" x="4387850" y="5511800"/>
          <p14:tracePt t="13834" x="4381500" y="5492750"/>
          <p14:tracePt t="13851" x="4375150" y="5467350"/>
          <p14:tracePt t="13867" x="4368800" y="5448300"/>
          <p14:tracePt t="13884" x="4362450" y="5429250"/>
          <p14:tracePt t="13900" x="4349750" y="5410200"/>
          <p14:tracePt t="13917" x="4349750" y="5397500"/>
          <p14:tracePt t="13951" x="4349750" y="5391150"/>
          <p14:tracePt t="13968" x="4349750" y="5378450"/>
          <p14:tracePt t="14752" x="4356100" y="5378450"/>
          <p14:tracePt t="14759" x="4368800" y="5378450"/>
          <p14:tracePt t="14767" x="4381500" y="5372100"/>
          <p14:tracePt t="14783" x="4413250" y="5365750"/>
          <p14:tracePt t="14799" x="4438650" y="5359400"/>
          <p14:tracePt t="14816" x="4464050" y="5346700"/>
          <p14:tracePt t="14832" x="4476750" y="5346700"/>
          <p14:tracePt t="14849" x="4489450" y="5340350"/>
          <p14:tracePt t="14865" x="4502150" y="5334000"/>
          <p14:tracePt t="14882" x="4546600" y="5314950"/>
          <p14:tracePt t="14899" x="4565650" y="5302250"/>
          <p14:tracePt t="14916" x="4578350" y="5295900"/>
          <p14:tracePt t="14933" x="4591050" y="5289550"/>
          <p14:tracePt t="14949" x="4610100" y="5283200"/>
          <p14:tracePt t="14966" x="4622800" y="5276850"/>
          <p14:tracePt t="14983" x="4629150" y="5276850"/>
          <p14:tracePt t="14999" x="4635500" y="5276850"/>
          <p14:tracePt t="15016" x="4641850" y="5276850"/>
          <p14:tracePt t="15033" x="4648200" y="5276850"/>
          <p14:tracePt t="15049" x="4654550" y="5276850"/>
          <p14:tracePt t="15066" x="4660900" y="5276850"/>
          <p14:tracePt t="15083" x="4673600" y="5270500"/>
          <p14:tracePt t="15099" x="4679950" y="5264150"/>
          <p14:tracePt t="15116" x="4686300" y="5264150"/>
          <p14:tracePt t="15132" x="4692650" y="5264150"/>
          <p14:tracePt t="15149" x="4718050" y="5257800"/>
          <p14:tracePt t="15165" x="4737100" y="5257800"/>
          <p14:tracePt t="15182" x="4749800" y="5257800"/>
          <p14:tracePt t="15199" x="4756150" y="5257800"/>
          <p14:tracePt t="15216" x="4768850" y="5257800"/>
          <p14:tracePt t="15232" x="4775200" y="5257800"/>
          <p14:tracePt t="15643" x="4794250" y="5257800"/>
          <p14:tracePt t="15651" x="4806950" y="5257800"/>
          <p14:tracePt t="15659" x="4819650" y="5257800"/>
          <p14:tracePt t="15666" x="4832350" y="5264150"/>
          <p14:tracePt t="15682" x="4845050" y="5270500"/>
          <p14:tracePt t="15698" x="4851400" y="5276850"/>
          <p14:tracePt t="15715" x="4857750" y="5276850"/>
          <p14:tracePt t="15733" x="4870450" y="5283200"/>
          <p14:tracePt t="15749" x="4889500" y="5289550"/>
          <p14:tracePt t="15765" x="4895850" y="5295900"/>
          <p14:tracePt t="15782" x="4908550" y="5302250"/>
          <p14:tracePt t="15799" x="4927600" y="5314950"/>
          <p14:tracePt t="15815" x="4946650" y="5334000"/>
          <p14:tracePt t="15832" x="4965700" y="5359400"/>
          <p14:tracePt t="15848" x="4991100" y="5384800"/>
          <p14:tracePt t="15866" x="5022850" y="5448300"/>
          <p14:tracePt t="15882" x="5035550" y="5486400"/>
          <p14:tracePt t="15898" x="5041900" y="5524500"/>
          <p14:tracePt t="15915" x="5041900" y="5556250"/>
          <p14:tracePt t="15931" x="5041900" y="5575300"/>
          <p14:tracePt t="15949" x="5041900" y="5594350"/>
          <p14:tracePt t="15965" x="5041900" y="5607050"/>
          <p14:tracePt t="15981" x="5041900" y="5613400"/>
          <p14:tracePt t="15998" x="5035550" y="5626100"/>
          <p14:tracePt t="16016" x="5016500" y="5645150"/>
          <p14:tracePt t="16032" x="4991100" y="5657850"/>
          <p14:tracePt t="16048" x="4972050" y="5676900"/>
          <p14:tracePt t="16065" x="4953000" y="5695950"/>
          <p14:tracePt t="16081" x="4914900" y="5708650"/>
          <p14:tracePt t="16098" x="4883150" y="5727700"/>
          <p14:tracePt t="16115" x="4857750" y="5734050"/>
          <p14:tracePt t="16132" x="4838700" y="5734050"/>
          <p14:tracePt t="16148" x="4800600" y="5734050"/>
          <p14:tracePt t="16165" x="4749800" y="5734050"/>
          <p14:tracePt t="16181" x="4718050" y="5734050"/>
          <p14:tracePt t="16198" x="4686300" y="5727700"/>
          <p14:tracePt t="16215" x="4660900" y="5721350"/>
          <p14:tracePt t="16232" x="4629150" y="5715000"/>
          <p14:tracePt t="16248" x="4610100" y="5715000"/>
          <p14:tracePt t="16264" x="4584700" y="5708650"/>
          <p14:tracePt t="16281" x="4559300" y="5695950"/>
          <p14:tracePt t="16298" x="4540250" y="5695950"/>
          <p14:tracePt t="16315" x="4508500" y="5683250"/>
          <p14:tracePt t="16331" x="4483100" y="5676900"/>
          <p14:tracePt t="16348" x="4470400" y="5676900"/>
          <p14:tracePt t="16365" x="4464050" y="5670550"/>
          <p14:tracePt t="16382" x="4451350" y="5664200"/>
          <p14:tracePt t="16397" x="4445000" y="5657850"/>
          <p14:tracePt t="16414" x="4438650" y="5645150"/>
          <p14:tracePt t="16431" x="4425950" y="5626100"/>
          <p14:tracePt t="16447" x="4425950" y="5607050"/>
          <p14:tracePt t="16465" x="4406900" y="5562600"/>
          <p14:tracePt t="16481" x="4400550" y="5524500"/>
          <p14:tracePt t="16498" x="4387850" y="5492750"/>
          <p14:tracePt t="16514" x="4387850" y="5454650"/>
          <p14:tracePt t="16532" x="4381500" y="5429250"/>
          <p14:tracePt t="16548" x="4381500" y="5410200"/>
          <p14:tracePt t="16565" x="4381500" y="5397500"/>
          <p14:tracePt t="16581" x="4381500" y="5391150"/>
          <p14:tracePt t="16597" x="4381500" y="5372100"/>
          <p14:tracePt t="16615" x="4381500" y="5359400"/>
          <p14:tracePt t="16631" x="4387850" y="5327650"/>
          <p14:tracePt t="16647" x="4400550" y="5302250"/>
          <p14:tracePt t="16664" x="4406900" y="5289550"/>
          <p14:tracePt t="16681" x="4413250" y="5276850"/>
          <p14:tracePt t="16697" x="4432300" y="5257800"/>
          <p14:tracePt t="16714" x="4451350" y="5245100"/>
          <p14:tracePt t="16731" x="4457700" y="5232400"/>
          <p14:tracePt t="16747" x="4464050" y="5232400"/>
          <p14:tracePt t="16764" x="4495800" y="5213350"/>
          <p14:tracePt t="16780" x="4514850" y="5200650"/>
          <p14:tracePt t="16797" x="4546600" y="5181600"/>
          <p14:tracePt t="16814" x="4578350" y="5168900"/>
          <p14:tracePt t="16819" x="4603750" y="5168900"/>
          <p14:tracePt t="16831" x="4667250" y="5149850"/>
          <p14:tracePt t="16847" x="4711700" y="5137150"/>
          <p14:tracePt t="16864" x="4768850" y="5130800"/>
          <p14:tracePt t="16880" x="4813300" y="5118100"/>
          <p14:tracePt t="16898" x="4864100" y="5111750"/>
          <p14:tracePt t="16914" x="4889500" y="5105400"/>
          <p14:tracePt t="16930" x="4914900" y="5105400"/>
          <p14:tracePt t="16947" x="4927600" y="5105400"/>
          <p14:tracePt t="16964" x="4940300" y="5105400"/>
          <p14:tracePt t="16980" x="4959350" y="5105400"/>
          <p14:tracePt t="16997" x="4965700" y="5105400"/>
          <p14:tracePt t="17013" x="4978400" y="5105400"/>
          <p14:tracePt t="17030" x="4984750" y="5105400"/>
          <p14:tracePt t="17048" x="4997450" y="5105400"/>
          <p14:tracePt t="17063" x="5003800" y="5105400"/>
          <p14:tracePt t="17080" x="5016500" y="5105400"/>
          <p14:tracePt t="17097" x="5022850" y="5111750"/>
          <p14:tracePt t="17114" x="5035550" y="5111750"/>
          <p14:tracePt t="17130" x="5041900" y="5118100"/>
          <p14:tracePt t="17146" x="5054600" y="5124450"/>
          <p14:tracePt t="17163" x="5060950" y="5130800"/>
          <p14:tracePt t="17180" x="5067300" y="5130800"/>
          <p14:tracePt t="17197" x="5073650" y="5137150"/>
          <p14:tracePt t="17213" x="5086350" y="5149850"/>
          <p14:tracePt t="17229" x="5099050" y="5162550"/>
          <p14:tracePt t="17247" x="5111750" y="5181600"/>
          <p14:tracePt t="17264" x="5118100" y="5213350"/>
          <p14:tracePt t="17280" x="5130800" y="5232400"/>
          <p14:tracePt t="17296" x="5137150" y="5238750"/>
          <p14:tracePt t="17313" x="5143500" y="5251450"/>
          <p14:tracePt t="17319" x="5143500" y="5257800"/>
          <p14:tracePt t="17329" x="5149850" y="5264150"/>
          <p14:tracePt t="17347" x="5149850" y="5283200"/>
          <p14:tracePt t="17363" x="5149850" y="5295900"/>
          <p14:tracePt t="17379" x="5149850" y="5302250"/>
          <p14:tracePt t="17396" x="5149850" y="5308600"/>
          <p14:tracePt t="17413" x="5149850" y="5314950"/>
          <p14:tracePt t="17430" x="5149850" y="5321300"/>
          <p14:tracePt t="17446" x="5149850" y="5340350"/>
          <p14:tracePt t="17463" x="5149850" y="5353050"/>
          <p14:tracePt t="17480" x="5149850" y="5359400"/>
          <p14:tracePt t="17496" x="5149850" y="5378450"/>
          <p14:tracePt t="17516" x="5149850" y="5384800"/>
          <p14:tracePt t="17530" x="5149850" y="5391150"/>
          <p14:tracePt t="17546" x="5137150" y="5410200"/>
          <p14:tracePt t="17565" x="5118100" y="5441950"/>
          <p14:tracePt t="17579" x="5099050" y="5473700"/>
          <p14:tracePt t="17596" x="5080000" y="5499100"/>
          <p14:tracePt t="17613" x="5054600" y="5524500"/>
          <p14:tracePt t="17629" x="5035550" y="5543550"/>
          <p14:tracePt t="17646" x="5010150" y="5568950"/>
          <p14:tracePt t="17662" x="4991100" y="5588000"/>
          <p14:tracePt t="17679" x="4984750" y="5594350"/>
          <p14:tracePt t="17696" x="4972050" y="5600700"/>
          <p14:tracePt t="17713" x="4953000" y="5613400"/>
          <p14:tracePt t="17729" x="4946650" y="5626100"/>
          <p14:tracePt t="17746" x="4940300" y="5626100"/>
          <p14:tracePt t="17762" x="4933950" y="5632450"/>
          <p14:tracePt t="17779" x="4927600" y="5638800"/>
          <p14:tracePt t="17812" x="4927600" y="5645150"/>
          <p14:tracePt t="18303" x="4921250" y="5645150"/>
          <p14:tracePt t="18319" x="4914900" y="5651500"/>
          <p14:tracePt t="18326" x="4895850" y="5657850"/>
          <p14:tracePt t="18335" x="4889500" y="5664200"/>
          <p14:tracePt t="18344" x="4883150" y="5664200"/>
          <p14:tracePt t="18362" x="4870450" y="5670550"/>
          <p14:tracePt t="18378" x="4838700" y="5689600"/>
          <p14:tracePt t="18395" x="4806950" y="5702300"/>
          <p14:tracePt t="18411" x="4756150" y="5721350"/>
          <p14:tracePt t="18429" x="4724400" y="5746750"/>
          <p14:tracePt t="18445" x="4654550" y="5784850"/>
          <p14:tracePt t="18461" x="4584700" y="5803900"/>
          <p14:tracePt t="18478" x="4521200" y="5822950"/>
          <p14:tracePt t="18494" x="4489450" y="5829300"/>
          <p14:tracePt t="18512" x="4470400" y="5835650"/>
          <p14:tracePt t="18528" x="4419600" y="5835650"/>
          <p14:tracePt t="18544" x="4394200" y="5835650"/>
          <p14:tracePt t="18562" x="4387850" y="5835650"/>
          <p14:tracePt t="18578" x="4375150" y="5835650"/>
          <p14:tracePt t="18595" x="4343400" y="5829300"/>
          <p14:tracePt t="18611" x="4330700" y="5829300"/>
          <p14:tracePt t="18627" x="4324350" y="5822950"/>
          <p14:tracePt t="18644" x="4311650" y="5816600"/>
          <p14:tracePt t="18662" x="4305300" y="5803900"/>
          <p14:tracePt t="18678" x="4298950" y="5791200"/>
          <p14:tracePt t="18694" x="4286250" y="5759450"/>
          <p14:tracePt t="18711" x="4286250" y="5727700"/>
          <p14:tracePt t="18728" x="4279900" y="5676900"/>
          <p14:tracePt t="18744" x="4267200" y="5607050"/>
          <p14:tracePt t="18760" x="4267200" y="5575300"/>
          <p14:tracePt t="18777" x="4267200" y="5530850"/>
          <p14:tracePt t="18794" x="4267200" y="5499100"/>
          <p14:tracePt t="18810" x="4267200" y="5448300"/>
          <p14:tracePt t="18827" x="4267200" y="5403850"/>
          <p14:tracePt t="18843" x="4260850" y="5378450"/>
          <p14:tracePt t="18860" x="4254500" y="5346700"/>
          <p14:tracePt t="18877" x="4254500" y="5314950"/>
          <p14:tracePt t="18894" x="4254500" y="5289550"/>
          <p14:tracePt t="18911" x="4248150" y="5264150"/>
          <p14:tracePt t="18927" x="4248150" y="5245100"/>
          <p14:tracePt t="18944" x="4248150" y="5219700"/>
          <p14:tracePt t="18961" x="4248150" y="5187950"/>
          <p14:tracePt t="18977" x="4248150" y="5156200"/>
          <p14:tracePt t="18994" x="4248150" y="5124450"/>
          <p14:tracePt t="19011" x="4248150" y="5099050"/>
          <p14:tracePt t="19028" x="4254500" y="5060950"/>
          <p14:tracePt t="19044" x="4254500" y="5048250"/>
          <p14:tracePt t="19060" x="4273550" y="5010150"/>
          <p14:tracePt t="19077" x="4286250" y="4991100"/>
          <p14:tracePt t="19095" x="4298950" y="4965700"/>
          <p14:tracePt t="19111" x="4305300" y="4965700"/>
          <p14:tracePt t="19127" x="4343400" y="4940300"/>
          <p14:tracePt t="19144" x="4394200" y="4908550"/>
          <p14:tracePt t="19160" x="4451350" y="4876800"/>
          <p14:tracePt t="19177" x="4514850" y="4851400"/>
          <p14:tracePt t="19193" x="4552950" y="4832350"/>
          <p14:tracePt t="19209" x="4603750" y="4813300"/>
          <p14:tracePt t="19226" x="4648200" y="4806950"/>
          <p14:tracePt t="19243" x="4699000" y="4800600"/>
          <p14:tracePt t="19259" x="4768850" y="4800600"/>
          <p14:tracePt t="19276" x="4806950" y="4800600"/>
          <p14:tracePt t="19292" x="4832350" y="4800600"/>
          <p14:tracePt t="19309" x="4851400" y="4800600"/>
          <p14:tracePt t="19313" x="4857750" y="4800600"/>
          <p14:tracePt t="19326" x="4870450" y="4800600"/>
          <p14:tracePt t="19343" x="4883150" y="4813300"/>
          <p14:tracePt t="19360" x="4895850" y="4819650"/>
          <p14:tracePt t="19376" x="4908550" y="4819650"/>
          <p14:tracePt t="19394" x="4927600" y="4832350"/>
          <p14:tracePt t="19410" x="4940300" y="4838700"/>
          <p14:tracePt t="19426" x="4953000" y="4845050"/>
          <p14:tracePt t="19443" x="4965700" y="4851400"/>
          <p14:tracePt t="19460" x="4978400" y="4857750"/>
          <p14:tracePt t="19476" x="4991100" y="4870450"/>
          <p14:tracePt t="19493" x="4997450" y="4870450"/>
          <p14:tracePt t="19510" x="5003800" y="4876800"/>
          <p14:tracePt t="19526" x="5010150" y="4876800"/>
          <p14:tracePt t="19543" x="5016500" y="4889500"/>
          <p14:tracePt t="19559" x="5022850" y="4895850"/>
          <p14:tracePt t="19576" x="5029200" y="4914900"/>
          <p14:tracePt t="19593" x="5035550" y="4927600"/>
          <p14:tracePt t="19610" x="5035550" y="4933950"/>
          <p14:tracePt t="19627" x="5035550" y="4940300"/>
          <p14:tracePt t="19643" x="5035550" y="4946650"/>
          <p14:tracePt t="19659" x="5035550" y="4959350"/>
          <p14:tracePt t="20531" x="5003800" y="4965700"/>
          <p14:tracePt t="20539" x="4940300" y="4972050"/>
          <p14:tracePt t="20548" x="4895850" y="4984750"/>
          <p14:tracePt t="20558" x="4838700" y="5003800"/>
          <p14:tracePt t="20576" x="4635500" y="5041900"/>
          <p14:tracePt t="20592" x="4489450" y="5067300"/>
          <p14:tracePt t="20609" x="4387850" y="5099050"/>
          <p14:tracePt t="20625" x="4337050" y="5118100"/>
          <p14:tracePt t="20643" x="4286250" y="5149850"/>
          <p14:tracePt t="20658" x="4254500" y="5162550"/>
          <p14:tracePt t="20675" x="4216400" y="5187950"/>
          <p14:tracePt t="20691" x="4171950" y="5213350"/>
          <p14:tracePt t="20708" x="4064000" y="5257800"/>
          <p14:tracePt t="20725" x="3937000" y="5334000"/>
          <p14:tracePt t="20741" x="3860800" y="5372100"/>
          <p14:tracePt t="20758" x="3797300" y="5410200"/>
          <p14:tracePt t="20775" x="3752850" y="5429250"/>
          <p14:tracePt t="20792" x="3708400" y="5441950"/>
          <p14:tracePt t="20809" x="3695700" y="5441950"/>
          <p14:tracePt t="20825" x="3676650" y="5441950"/>
          <p14:tracePt t="20841" x="3657600" y="5441950"/>
          <p14:tracePt t="20859" x="3638550" y="5441950"/>
          <p14:tracePt t="20875" x="3613150" y="5429250"/>
          <p14:tracePt t="20891" x="3606800" y="5416550"/>
          <p14:tracePt t="20908" x="3587750" y="5397500"/>
          <p14:tracePt t="20924" x="3575050" y="5391150"/>
          <p14:tracePt t="20942" x="3556000" y="5372100"/>
          <p14:tracePt t="20958" x="3536950" y="5353050"/>
          <p14:tracePt t="20974" x="3524250" y="5346700"/>
          <p14:tracePt t="20991" x="3511550" y="5334000"/>
          <p14:tracePt t="21008" x="3492500" y="5321300"/>
          <p14:tracePt t="21025" x="3473450" y="5308600"/>
          <p14:tracePt t="21041" x="3460750" y="5302250"/>
          <p14:tracePt t="21058" x="3448050" y="5289550"/>
          <p14:tracePt t="21075" x="3435350" y="5289550"/>
          <p14:tracePt t="21091" x="3416300" y="5276850"/>
          <p14:tracePt t="21107" x="3409950" y="5270500"/>
          <p14:tracePt t="21124" x="3403600" y="5270500"/>
          <p14:tracePt t="21734" x="3409950" y="5270500"/>
          <p14:tracePt t="21772" x="3416300" y="5270500"/>
          <p14:tracePt t="21787" x="3422650" y="5270500"/>
          <p14:tracePt t="21811" x="3429000" y="5270500"/>
          <p14:tracePt t="21854" x="3435350" y="5270500"/>
          <p14:tracePt t="21861" x="3441700" y="5270500"/>
          <p14:tracePt t="21921" x="3448050" y="5270500"/>
          <p14:tracePt t="21981" x="3454400" y="5270500"/>
          <p14:tracePt t="22003" x="3460750" y="5270500"/>
          <p14:tracePt t="23969" x="3460750" y="5264150"/>
          <p14:tracePt t="23993" x="3467100" y="5257800"/>
          <p14:tracePt t="24000" x="3473450" y="5251450"/>
          <p14:tracePt t="24008" x="3479800" y="5251450"/>
          <p14:tracePt t="24021" x="3492500" y="5245100"/>
          <p14:tracePt t="24037" x="3505200" y="5232400"/>
          <p14:tracePt t="24053" x="3524250" y="5232400"/>
          <p14:tracePt t="24070" x="3562350" y="5213350"/>
          <p14:tracePt t="24087" x="3600450" y="5200650"/>
          <p14:tracePt t="24103" x="3670300" y="5175250"/>
          <p14:tracePt t="24120" x="3714750" y="5156200"/>
          <p14:tracePt t="24137" x="3759200" y="5137150"/>
          <p14:tracePt t="24154" x="3816350" y="5124450"/>
          <p14:tracePt t="24171" x="3898900" y="5099050"/>
          <p14:tracePt t="24186" x="3949700" y="5092700"/>
          <p14:tracePt t="24203" x="3994150" y="5086350"/>
          <p14:tracePt t="24220" x="4038600" y="5073650"/>
          <p14:tracePt t="24236" x="4070350" y="5067300"/>
          <p14:tracePt t="24254" x="4114800" y="5060950"/>
          <p14:tracePt t="24270" x="4152900" y="5054600"/>
          <p14:tracePt t="24286" x="4210050" y="5048250"/>
          <p14:tracePt t="24303" x="4279900" y="5035550"/>
          <p14:tracePt t="24320" x="4400550" y="5010150"/>
          <p14:tracePt t="24336" x="4457700" y="5003800"/>
          <p14:tracePt t="24353" x="4502150" y="4991100"/>
          <p14:tracePt t="24369" x="4521200" y="4978400"/>
          <p14:tracePt t="24387" x="4552950" y="4978400"/>
          <p14:tracePt t="24403" x="4572000" y="4972050"/>
          <p14:tracePt t="24419" x="4584700" y="4972050"/>
          <p14:tracePt t="24436" x="4597400" y="4972050"/>
          <p14:tracePt t="24452" x="4610100" y="4972050"/>
          <p14:tracePt t="24470" x="4622800" y="4972050"/>
          <p14:tracePt t="24503" x="4629150" y="4972050"/>
          <p14:tracePt t="24754" x="4648200" y="4965700"/>
          <p14:tracePt t="24762" x="4667250" y="4965700"/>
          <p14:tracePt t="24770" x="4686300" y="4965700"/>
          <p14:tracePt t="24786" x="4730750" y="4965700"/>
          <p14:tracePt t="24802" x="4781550" y="4965700"/>
          <p14:tracePt t="24819" x="4826000" y="4972050"/>
          <p14:tracePt t="24823" x="4870450" y="4978400"/>
          <p14:tracePt t="24836" x="4946650" y="4997450"/>
          <p14:tracePt t="24852" x="5016500" y="5029200"/>
          <p14:tracePt t="24869" x="5067300" y="5054600"/>
          <p14:tracePt t="24886" x="5143500" y="5092700"/>
          <p14:tracePt t="24903" x="5257800" y="5137150"/>
          <p14:tracePt t="24919" x="5359400" y="5162550"/>
          <p14:tracePt t="24935" x="5454650" y="5194300"/>
          <p14:tracePt t="24952" x="5511800" y="5207000"/>
          <p14:tracePt t="24969" x="5562600" y="5219700"/>
          <p14:tracePt t="24989" x="5607050" y="5238750"/>
          <p14:tracePt t="25002" x="5626100" y="5245100"/>
          <p14:tracePt t="25018" x="5638800" y="5251450"/>
          <p14:tracePt t="25035" x="5651500" y="5257800"/>
          <p14:tracePt t="25053" x="5670550" y="5270500"/>
          <p14:tracePt t="25085" x="5676900" y="5283200"/>
          <p14:tracePt t="25102" x="5689600" y="5283200"/>
          <p14:tracePt t="25119" x="5689600" y="5289550"/>
          <p14:tracePt t="25135" x="5702300" y="5302250"/>
          <p14:tracePt t="25152" x="5702300" y="5308600"/>
          <p14:tracePt t="25168" x="5715000" y="5314950"/>
          <p14:tracePt t="25185" x="5715000" y="5334000"/>
          <p14:tracePt t="25203" x="5721350" y="5353050"/>
          <p14:tracePt t="25218" x="5721350" y="5365750"/>
          <p14:tracePt t="25235" x="5721350" y="5384800"/>
          <p14:tracePt t="25251" x="5721350" y="5403850"/>
          <p14:tracePt t="25269" x="5721350" y="5448300"/>
          <p14:tracePt t="25285" x="5708650" y="5473700"/>
          <p14:tracePt t="25301" x="5702300" y="5492750"/>
          <p14:tracePt t="25318" x="5695950" y="5511800"/>
          <p14:tracePt t="25324" x="5689600" y="5524500"/>
          <p14:tracePt t="25335" x="5689600" y="5537200"/>
          <p14:tracePt t="25352" x="5683250" y="5556250"/>
          <p14:tracePt t="25368" x="5683250" y="5562600"/>
          <p14:tracePt t="25385" x="5676900" y="5575300"/>
          <p14:tracePt t="25401" x="5670550" y="5594350"/>
          <p14:tracePt t="25419" x="5657850" y="5613400"/>
          <p14:tracePt t="25435" x="5638800" y="5632450"/>
          <p14:tracePt t="25451" x="5632450" y="5657850"/>
          <p14:tracePt t="25468" x="5588000" y="5695950"/>
          <p14:tracePt t="25485" x="5556250" y="5715000"/>
          <p14:tracePt t="25502" x="5416550" y="5791200"/>
          <p14:tracePt t="25518" x="5334000" y="5822950"/>
          <p14:tracePt t="25535" x="5251450" y="5848350"/>
          <p14:tracePt t="25551" x="5143500" y="5873750"/>
          <p14:tracePt t="25568" x="4940300" y="5905500"/>
          <p14:tracePt t="25584" x="4838700" y="5924550"/>
          <p14:tracePt t="25601" x="4762500" y="5930900"/>
          <p14:tracePt t="25617" x="4660900" y="5943600"/>
          <p14:tracePt t="25634" x="4552950" y="5943600"/>
          <p14:tracePt t="25650" x="4394200" y="5937250"/>
          <p14:tracePt t="25667" x="4324350" y="5930900"/>
          <p14:tracePt t="25684" x="4279900" y="5918200"/>
          <p14:tracePt t="25701" x="4216400" y="5899150"/>
          <p14:tracePt t="25718" x="4121150" y="5854700"/>
          <p14:tracePt t="25734" x="4064000" y="5829300"/>
          <p14:tracePt t="25751" x="4013200" y="5803900"/>
          <p14:tracePt t="25767" x="3968750" y="5772150"/>
          <p14:tracePt t="25785" x="3911600" y="5721350"/>
          <p14:tracePt t="25801" x="3892550" y="5695950"/>
          <p14:tracePt t="25817" x="3867150" y="5638800"/>
          <p14:tracePt t="25834" x="3835400" y="5568950"/>
          <p14:tracePt t="25850" x="3816350" y="5492750"/>
          <p14:tracePt t="25868" x="3803650" y="5378450"/>
          <p14:tracePt t="25884" x="3803650" y="5314950"/>
          <p14:tracePt t="25901" x="3803650" y="5264150"/>
          <p14:tracePt t="25917" x="3803650" y="5226050"/>
          <p14:tracePt t="25934" x="3803650" y="5156200"/>
          <p14:tracePt t="25950" x="3816350" y="5099050"/>
          <p14:tracePt t="25967" x="3829050" y="5048250"/>
          <p14:tracePt t="25983" x="3854450" y="4997450"/>
          <p14:tracePt t="26000" x="3879850" y="4953000"/>
          <p14:tracePt t="26016" x="3917950" y="4895850"/>
          <p14:tracePt t="26033" x="3949700" y="4851400"/>
          <p14:tracePt t="26050" x="3994150" y="4800600"/>
          <p14:tracePt t="26068" x="4051300" y="4743450"/>
          <p14:tracePt t="26084" x="4140200" y="4641850"/>
          <p14:tracePt t="26100" x="4216400" y="4578350"/>
          <p14:tracePt t="26117" x="4311650" y="4514850"/>
          <p14:tracePt t="26134" x="4425950" y="4451350"/>
          <p14:tracePt t="26151" x="4584700" y="4381500"/>
          <p14:tracePt t="26167" x="4711700" y="4324350"/>
          <p14:tracePt t="26184" x="4870450" y="4267200"/>
          <p14:tracePt t="26200" x="5029200" y="4229100"/>
          <p14:tracePt t="26217" x="5118100" y="4197350"/>
          <p14:tracePt t="26237" x="5270500" y="4171950"/>
          <p14:tracePt t="26250" x="5397500" y="4171950"/>
          <p14:tracePt t="26267" x="5524500" y="4171950"/>
          <p14:tracePt t="26284" x="5632450" y="4171950"/>
          <p14:tracePt t="26301" x="5822950" y="4184650"/>
          <p14:tracePt t="26317" x="5975350" y="4191000"/>
          <p14:tracePt t="26333" x="6096000" y="4216400"/>
          <p14:tracePt t="26350" x="6203950" y="4229100"/>
          <p14:tracePt t="26368" x="6381750" y="4286250"/>
          <p14:tracePt t="26383" x="6477000" y="4324350"/>
          <p14:tracePt t="26400" x="6540500" y="4368800"/>
          <p14:tracePt t="26416" x="6578600" y="4400550"/>
          <p14:tracePt t="26433" x="6604000" y="4432300"/>
          <p14:tracePt t="26450" x="6642100" y="4476750"/>
          <p14:tracePt t="26467" x="6654800" y="4495800"/>
          <p14:tracePt t="26483" x="6673850" y="4521200"/>
          <p14:tracePt t="26500" x="6686550" y="4540250"/>
          <p14:tracePt t="26517" x="6699250" y="4572000"/>
          <p14:tracePt t="26533" x="6699250" y="4597400"/>
          <p14:tracePt t="26552" x="6705600" y="4616450"/>
          <p14:tracePt t="26567" x="6718300" y="4635500"/>
          <p14:tracePt t="26584" x="6724650" y="4654550"/>
          <p14:tracePt t="26600" x="6731000" y="4679950"/>
          <p14:tracePt t="26616" x="6731000" y="4711700"/>
          <p14:tracePt t="26633" x="6731000" y="4781550"/>
          <p14:tracePt t="26650" x="6731000" y="4851400"/>
          <p14:tracePt t="26667" x="6731000" y="4914900"/>
          <p14:tracePt t="26683" x="6731000" y="4940300"/>
          <p14:tracePt t="26699" x="6731000" y="4978400"/>
          <p14:tracePt t="26716" x="6724650" y="5022850"/>
          <p14:tracePt t="26734" x="6718300" y="5156200"/>
          <p14:tracePt t="26750" x="6705600" y="5232400"/>
          <p14:tracePt t="26766" x="6699250" y="5289550"/>
          <p14:tracePt t="26783" x="6692900" y="5327650"/>
          <p14:tracePt t="26799" x="6692900" y="5340350"/>
          <p14:tracePt t="26816" x="6692900" y="5353050"/>
          <p14:tracePt t="26833" x="6692900" y="5365750"/>
          <p14:tracePt t="26866" x="6692900" y="5372100"/>
          <p14:tracePt t="26883" x="6692900" y="537845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330927"/>
            <a:ext cx="9923417" cy="5795238"/>
          </a:xfrm>
        </p:spPr>
        <p:txBody>
          <a:bodyPr>
            <a:normAutofit/>
          </a:bodyPr>
          <a:lstStyle/>
          <a:p>
            <a:r>
              <a:rPr lang="en-AU" sz="2400" dirty="0" err="1"/>
              <a:t>mtDNA</a:t>
            </a:r>
            <a:r>
              <a:rPr lang="en-AU" sz="2400" dirty="0"/>
              <a:t>: important tool in mapping relationships between species</a:t>
            </a:r>
          </a:p>
          <a:p>
            <a:pPr lvl="1"/>
            <a:r>
              <a:rPr lang="en-AU" sz="2000" dirty="0"/>
              <a:t>Verifies other evidence</a:t>
            </a:r>
          </a:p>
          <a:p>
            <a:pPr lvl="1"/>
            <a:r>
              <a:rPr lang="en-AU" sz="2000" dirty="0" err="1"/>
              <a:t>eg</a:t>
            </a:r>
            <a:r>
              <a:rPr lang="en-AU" sz="2000" dirty="0"/>
              <a:t>:  examination shows that last common ancestor of modern humans and </a:t>
            </a:r>
            <a:r>
              <a:rPr lang="en-AU" sz="2000" dirty="0" err="1"/>
              <a:t>neanderthals</a:t>
            </a:r>
            <a:r>
              <a:rPr lang="en-AU" sz="2000" dirty="0"/>
              <a:t> lived around 600 000 years ago.</a:t>
            </a:r>
          </a:p>
          <a:p>
            <a:pPr lvl="1"/>
            <a:r>
              <a:rPr lang="en-AU" sz="2000" dirty="0"/>
              <a:t>(This does not mean that the last </a:t>
            </a:r>
            <a:r>
              <a:rPr lang="en-AU" sz="2000" dirty="0" err="1"/>
              <a:t>neanderthal</a:t>
            </a:r>
            <a:r>
              <a:rPr lang="en-AU" sz="2000" dirty="0"/>
              <a:t> was then.  Why?)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19446"/>
            <a:ext cx="759387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how </a:t>
            </a:r>
            <a:r>
              <a:rPr lang="en-AU" sz="1600" i="1" dirty="0" err="1" smtClean="0"/>
              <a:t>mtDNA</a:t>
            </a:r>
            <a:r>
              <a:rPr lang="en-AU" sz="1600" i="1" dirty="0" smtClean="0"/>
              <a:t> can be used to map relatedness between organisms.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31405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214841"/>
              </p:ext>
            </p:extLst>
          </p:nvPr>
        </p:nvGraphicFramePr>
        <p:xfrm>
          <a:off x="165463" y="75232"/>
          <a:ext cx="11739154" cy="669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57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586957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39061">
                <a:tc>
                  <a:txBody>
                    <a:bodyPr/>
                    <a:lstStyle/>
                    <a:p>
                      <a:r>
                        <a:rPr lang="en-AU" dirty="0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976233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Get out equipment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DNA evidence for evolution – ERV and </a:t>
                      </a:r>
                      <a:r>
                        <a:rPr lang="en-AU" sz="1600" b="0" baseline="0" dirty="0" err="1" smtClean="0"/>
                        <a:t>mtDNA</a:t>
                      </a:r>
                      <a:endParaRPr lang="en-AU" sz="1600" b="0" baseline="0" dirty="0" smtClean="0"/>
                    </a:p>
                    <a:p>
                      <a:r>
                        <a:rPr lang="en-AU" sz="1600" b="0" i="0" baseline="0" dirty="0" smtClean="0"/>
                        <a:t>3: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</a:t>
                      </a:r>
                      <a:r>
                        <a:rPr lang="en-AU" sz="1600" b="0" i="0" baseline="0" dirty="0" smtClean="0"/>
                        <a:t>section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Do review worksheet and mark using the marking key on Connect</a:t>
                      </a: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1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i="0" baseline="0" dirty="0" smtClean="0"/>
                        <a:t>DNA evidence for evolution – Protein sequences, Bioinformatics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Review DNA, protein production and variation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List types of DNA that can be compared to assess relatedness between organisms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the term “endogenous retrovirus” and describe how these can be used to map relatedness between organisms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</a:t>
                      </a:r>
                      <a:r>
                        <a:rPr lang="en-AU" sz="1600" b="0" baseline="0" dirty="0" err="1" smtClean="0"/>
                        <a:t>mtDNA</a:t>
                      </a:r>
                      <a:r>
                        <a:rPr lang="en-AU" sz="1600" b="0" baseline="0" dirty="0" smtClean="0"/>
                        <a:t>, describe how it is inherited and explain how it can be used to determine relatedness between organisms.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280388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dirty="0" smtClean="0"/>
                        <a:t>DNA</a:t>
                      </a:r>
                    </a:p>
                    <a:p>
                      <a:r>
                        <a:rPr lang="en-AU" sz="1600" b="0" dirty="0" smtClean="0"/>
                        <a:t>Endogenous</a:t>
                      </a:r>
                    </a:p>
                    <a:p>
                      <a:r>
                        <a:rPr lang="en-AU" sz="1600" b="0" dirty="0" smtClean="0"/>
                        <a:t>Retrovirus</a:t>
                      </a:r>
                    </a:p>
                    <a:p>
                      <a:r>
                        <a:rPr lang="en-AU" sz="1600" b="0" dirty="0" smtClean="0"/>
                        <a:t>Mitochondria</a:t>
                      </a:r>
                    </a:p>
                    <a:p>
                      <a:r>
                        <a:rPr lang="en-AU" sz="1600" b="0" dirty="0" err="1" smtClean="0"/>
                        <a:t>Haplogroup</a:t>
                      </a:r>
                      <a:endParaRPr lang="en-AU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1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405" y="346647"/>
            <a:ext cx="8229600" cy="850106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Overview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715" y="1309964"/>
            <a:ext cx="8229600" cy="4929411"/>
          </a:xfrm>
        </p:spPr>
        <p:txBody>
          <a:bodyPr>
            <a:normAutofit/>
          </a:bodyPr>
          <a:lstStyle/>
          <a:p>
            <a:r>
              <a:rPr lang="en-AU" sz="2400" dirty="0"/>
              <a:t>Idea of evolution and evidence for it accepted by vast majority of scientists</a:t>
            </a:r>
          </a:p>
          <a:p>
            <a:r>
              <a:rPr lang="en-AU" sz="2400" dirty="0"/>
              <a:t>Has been controversial for reasons unrelated to the scientific evidence</a:t>
            </a:r>
          </a:p>
          <a:p>
            <a:r>
              <a:rPr lang="en-AU" sz="2400" dirty="0"/>
              <a:t>Important to look at evidence to support scientific theory</a:t>
            </a:r>
          </a:p>
          <a:p>
            <a:r>
              <a:rPr lang="en-AU" sz="2400" dirty="0"/>
              <a:t>Recent advances in technology provide further evidence to support the theory of evolution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505" y="3774669"/>
            <a:ext cx="2811698" cy="247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78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97"/>
    </mc:Choice>
    <mc:Fallback xmlns="">
      <p:transition spd="slow" advTm="8909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114" x="6673850" y="5378450"/>
          <p14:tracePt t="1122" x="6635750" y="5372100"/>
          <p14:tracePt t="1130" x="6591300" y="5353050"/>
          <p14:tracePt t="1146" x="6496050" y="5346700"/>
          <p14:tracePt t="1163" x="6375400" y="5321300"/>
          <p14:tracePt t="1180" x="6261100" y="5302250"/>
          <p14:tracePt t="1196" x="6134100" y="5219700"/>
          <p14:tracePt t="1213" x="6051550" y="5149850"/>
          <p14:tracePt t="1229" x="5956300" y="5054600"/>
          <p14:tracePt t="1246" x="5873750" y="4972050"/>
          <p14:tracePt t="1263" x="5727700" y="4749800"/>
          <p14:tracePt t="1280" x="5657850" y="4572000"/>
          <p14:tracePt t="1296" x="5613400" y="4457700"/>
          <p14:tracePt t="1313" x="5562600" y="4349750"/>
          <p14:tracePt t="1330" x="5492750" y="4095750"/>
          <p14:tracePt t="1346" x="5467350" y="3968750"/>
          <p14:tracePt t="1363" x="5448300" y="3848100"/>
          <p14:tracePt t="1379" x="5410200" y="3663950"/>
          <p14:tracePt t="1396" x="5384800" y="3473450"/>
          <p14:tracePt t="1412" x="5359400" y="3257550"/>
          <p14:tracePt t="1429" x="5334000" y="3054350"/>
          <p14:tracePt t="1446" x="5308600" y="2876550"/>
          <p14:tracePt t="1462" x="5289550" y="2686050"/>
          <p14:tracePt t="1480" x="5270500" y="2368550"/>
          <p14:tracePt t="1496" x="5270500" y="2209800"/>
          <p14:tracePt t="1512" x="5270500" y="2051050"/>
          <p14:tracePt t="1529" x="5270500" y="1943100"/>
          <p14:tracePt t="1546" x="5270500" y="1892300"/>
          <p14:tracePt t="1562" x="5270500" y="1873250"/>
          <p14:tracePt t="1916" x="5264150" y="1873250"/>
          <p14:tracePt t="1922" x="5257800" y="1873250"/>
          <p14:tracePt t="1929" x="5245100" y="1866900"/>
          <p14:tracePt t="1945" x="5226050" y="1860550"/>
          <p14:tracePt t="1961" x="5213350" y="1860550"/>
          <p14:tracePt t="1978" x="5200650" y="1847850"/>
          <p14:tracePt t="1995" x="5181600" y="1847850"/>
          <p14:tracePt t="2011" x="5175250" y="1847850"/>
          <p14:tracePt t="2028" x="5156200" y="1847850"/>
          <p14:tracePt t="2044" x="5149850" y="1847850"/>
          <p14:tracePt t="2061" x="5143500" y="1847850"/>
          <p14:tracePt t="2078" x="5130800" y="1847850"/>
          <p14:tracePt t="2095" x="5124450" y="1847850"/>
          <p14:tracePt t="2131" x="5118100" y="1847850"/>
          <p14:tracePt t="2144" x="5111750" y="1847850"/>
          <p14:tracePt t="2161" x="5099050" y="1847850"/>
          <p14:tracePt t="2178" x="5086350" y="1847850"/>
          <p14:tracePt t="2194" x="5073650" y="1847850"/>
          <p14:tracePt t="2212" x="5041900" y="1854200"/>
          <p14:tracePt t="2228" x="5029200" y="1854200"/>
          <p14:tracePt t="2244" x="5016500" y="1854200"/>
          <p14:tracePt t="2261" x="5010150" y="1854200"/>
          <p14:tracePt t="2295" x="4997450" y="1854200"/>
          <p14:tracePt t="2311" x="4991100" y="1854200"/>
          <p14:tracePt t="2344" x="4984750" y="1854200"/>
          <p14:tracePt t="3491" x="4978400" y="1847850"/>
          <p14:tracePt t="3499" x="4965700" y="1847850"/>
          <p14:tracePt t="3510" x="4953000" y="1847850"/>
          <p14:tracePt t="3527" x="4940300" y="1847850"/>
          <p14:tracePt t="3543" x="4921250" y="1847850"/>
          <p14:tracePt t="3560" x="4914900" y="1847850"/>
          <p14:tracePt t="3576" x="4902200" y="1847850"/>
          <p14:tracePt t="3594" x="4895850" y="1847850"/>
          <p14:tracePt t="3611" x="4883150" y="1847850"/>
          <p14:tracePt t="3627" x="4870450" y="1847850"/>
          <p14:tracePt t="3643" x="4857750" y="1847850"/>
          <p14:tracePt t="3660" x="4851400" y="1847850"/>
          <p14:tracePt t="3677" x="4838700" y="1847850"/>
          <p14:tracePt t="3693" x="4832350" y="1841500"/>
          <p14:tracePt t="3710" x="4826000" y="1841500"/>
          <p14:tracePt t="3726" x="4819650" y="1841500"/>
          <p14:tracePt t="3743" x="4800600" y="1835150"/>
          <p14:tracePt t="3760" x="4768850" y="1822450"/>
          <p14:tracePt t="3776" x="4749800" y="1822450"/>
          <p14:tracePt t="3793" x="4730750" y="1816100"/>
          <p14:tracePt t="3809" x="4699000" y="1816100"/>
          <p14:tracePt t="3827" x="4673600" y="1816100"/>
          <p14:tracePt t="3843" x="4654550" y="1816100"/>
          <p14:tracePt t="3859" x="4635500" y="1816100"/>
          <p14:tracePt t="3876" x="4622800" y="1816100"/>
          <p14:tracePt t="3893" x="4603750" y="1809750"/>
          <p14:tracePt t="3909" x="4572000" y="1809750"/>
          <p14:tracePt t="3926" x="4546600" y="1809750"/>
          <p14:tracePt t="3943" x="4527550" y="1809750"/>
          <p14:tracePt t="3959" x="4508500" y="1803400"/>
          <p14:tracePt t="3976" x="4483100" y="1797050"/>
          <p14:tracePt t="3993" x="4476750" y="1797050"/>
          <p14:tracePt t="4009" x="4470400" y="1797050"/>
          <p14:tracePt t="4026" x="4464050" y="1797050"/>
          <p14:tracePt t="4043" x="4457700" y="1790700"/>
          <p14:tracePt t="4059" x="4451350" y="1790700"/>
          <p14:tracePt t="4076" x="4445000" y="1790700"/>
          <p14:tracePt t="4142" x="4451350" y="1790700"/>
          <p14:tracePt t="4149" x="4476750" y="1790700"/>
          <p14:tracePt t="4159" x="4495800" y="1790700"/>
          <p14:tracePt t="4176" x="4775200" y="1778000"/>
          <p14:tracePt t="4455" x="4775200" y="1784350"/>
          <p14:tracePt t="4463" x="4775200" y="1790700"/>
          <p14:tracePt t="4475" x="4775200" y="1803400"/>
          <p14:tracePt t="4492" x="4787900" y="1860550"/>
          <p14:tracePt t="4509" x="4800600" y="1905000"/>
          <p14:tracePt t="4525" x="4806950" y="1930400"/>
          <p14:tracePt t="4542" x="4813300" y="1955800"/>
          <p14:tracePt t="4559" x="4813300" y="1974850"/>
          <p14:tracePt t="4575" x="4813300" y="1981200"/>
          <p14:tracePt t="4592" x="4813300" y="1987550"/>
          <p14:tracePt t="4650" x="4806950" y="1987550"/>
          <p14:tracePt t="4666" x="4794250" y="1987550"/>
          <p14:tracePt t="4673" x="4787900" y="1987550"/>
          <p14:tracePt t="4687" x="4781550" y="1987550"/>
          <p14:tracePt t="4696" x="4768850" y="1987550"/>
          <p14:tracePt t="4717" x="4756150" y="1981200"/>
          <p14:tracePt t="4725" x="4743450" y="1974850"/>
          <p14:tracePt t="4742" x="4724400" y="1968500"/>
          <p14:tracePt t="4758" x="4711700" y="1968500"/>
          <p14:tracePt t="4775" x="4705350" y="1955800"/>
          <p14:tracePt t="4792" x="4699000" y="1949450"/>
          <p14:tracePt t="4808" x="4686300" y="1943100"/>
          <p14:tracePt t="4825" x="4679950" y="1936750"/>
          <p14:tracePt t="4841" x="4673600" y="1924050"/>
          <p14:tracePt t="4859" x="4660900" y="1905000"/>
          <p14:tracePt t="4875" x="4654550" y="1892300"/>
          <p14:tracePt t="4892" x="4641850" y="1879600"/>
          <p14:tracePt t="4908" x="4635500" y="1873250"/>
          <p14:tracePt t="4925" x="4635500" y="1866900"/>
          <p14:tracePt t="4941" x="4635500" y="1854200"/>
          <p14:tracePt t="5263" x="4635500" y="1860550"/>
          <p14:tracePt t="5293" x="4629150" y="1860550"/>
          <p14:tracePt t="5300" x="4616450" y="1866900"/>
          <p14:tracePt t="5308" x="4597400" y="1866900"/>
          <p14:tracePt t="5324" x="4508500" y="1879600"/>
          <p14:tracePt t="5341" x="4400550" y="1879600"/>
          <p14:tracePt t="5357" x="4324350" y="1873250"/>
          <p14:tracePt t="5363" x="4292600" y="1873250"/>
          <p14:tracePt t="5375" x="4203700" y="1866900"/>
          <p14:tracePt t="5391" x="4095750" y="1866900"/>
          <p14:tracePt t="5407" x="3981450" y="1866900"/>
          <p14:tracePt t="5424" x="3879850" y="1866900"/>
          <p14:tracePt t="5442" x="3721100" y="1866900"/>
          <p14:tracePt t="5457" x="3613150" y="1885950"/>
          <p14:tracePt t="5474" x="3511550" y="1892300"/>
          <p14:tracePt t="5491" x="3429000" y="1898650"/>
          <p14:tracePt t="5508" x="3359150" y="1905000"/>
          <p14:tracePt t="5524" x="3295650" y="1911350"/>
          <p14:tracePt t="5540" x="3238500" y="1917700"/>
          <p14:tracePt t="5557" x="3181350" y="1924050"/>
          <p14:tracePt t="5574" x="3124200" y="1930400"/>
          <p14:tracePt t="5591" x="3022600" y="1936750"/>
          <p14:tracePt t="5607" x="2952750" y="1943100"/>
          <p14:tracePt t="5624" x="2908300" y="1949450"/>
          <p14:tracePt t="5641" x="2857500" y="1962150"/>
          <p14:tracePt t="5658" x="2787650" y="1974850"/>
          <p14:tracePt t="5674" x="2768600" y="1974850"/>
          <p14:tracePt t="5690" x="2755900" y="1974850"/>
          <p14:tracePt t="5707" x="2749550" y="1974850"/>
          <p14:tracePt t="5723" x="2736850" y="1974850"/>
          <p14:tracePt t="6368" x="2743200" y="1974850"/>
          <p14:tracePt t="6830" x="2743200" y="1981200"/>
          <p14:tracePt t="6838" x="2755900" y="1987550"/>
          <p14:tracePt t="6855" x="2743200" y="1974850"/>
          <p14:tracePt t="7235" x="2743200" y="1981200"/>
          <p14:tracePt t="7273" x="2743200" y="1987550"/>
          <p14:tracePt t="7288" x="2743200" y="1993900"/>
          <p14:tracePt t="7311" x="2743200" y="2000250"/>
          <p14:tracePt t="7332" x="2743200" y="2006600"/>
          <p14:tracePt t="7342" x="2743200" y="2012950"/>
          <p14:tracePt t="7348" x="2743200" y="2019300"/>
          <p14:tracePt t="7355" x="2743200" y="2025650"/>
          <p14:tracePt t="7370" x="2743200" y="2044700"/>
          <p14:tracePt t="7387" x="2743200" y="2070100"/>
          <p14:tracePt t="7404" x="2743200" y="2101850"/>
          <p14:tracePt t="7421" x="2743200" y="2165350"/>
          <p14:tracePt t="7437" x="2743200" y="2216150"/>
          <p14:tracePt t="7453" x="2743200" y="2254250"/>
          <p14:tracePt t="7470" x="2743200" y="2298700"/>
          <p14:tracePt t="7487" x="2743200" y="2324100"/>
          <p14:tracePt t="7503" x="2743200" y="2362200"/>
          <p14:tracePt t="7520" x="2743200" y="2381250"/>
          <p14:tracePt t="7537" x="2743200" y="2400300"/>
          <p14:tracePt t="7553" x="2743200" y="2419350"/>
          <p14:tracePt t="7570" x="2743200" y="2432050"/>
          <p14:tracePt t="7587" x="2743200" y="2451100"/>
          <p14:tracePt t="7603" x="2743200" y="2457450"/>
          <p14:tracePt t="7620" x="2743200" y="2463800"/>
          <p14:tracePt t="7637" x="2743200" y="2470150"/>
          <p14:tracePt t="7653" x="2743200" y="2476500"/>
          <p14:tracePt t="7670" x="2743200" y="2482850"/>
          <p14:tracePt t="7687" x="2743200" y="2495550"/>
          <p14:tracePt t="7703" x="2736850" y="2514600"/>
          <p14:tracePt t="7720" x="2730500" y="2533650"/>
          <p14:tracePt t="7737" x="2730500" y="2546350"/>
          <p14:tracePt t="7770" x="2730500" y="2552700"/>
          <p14:tracePt t="7787" x="2730500" y="2565400"/>
          <p14:tracePt t="8512" x="2730500" y="2559050"/>
          <p14:tracePt t="8520" x="2730500" y="2552700"/>
          <p14:tracePt t="8542" x="2736850" y="2552700"/>
          <p14:tracePt t="8549" x="2743200" y="2546350"/>
          <p14:tracePt t="8557" x="2749550" y="2546350"/>
          <p14:tracePt t="8568" x="2768600" y="2540000"/>
          <p14:tracePt t="8585" x="2832100" y="2533650"/>
          <p14:tracePt t="8602" x="2971800" y="2533650"/>
          <p14:tracePt t="8619" x="3060700" y="2533650"/>
          <p14:tracePt t="8635" x="3143250" y="2533650"/>
          <p14:tracePt t="8652" x="3251200" y="2533650"/>
          <p14:tracePt t="8669" x="3409950" y="2533650"/>
          <p14:tracePt t="8685" x="3486150" y="2533650"/>
          <p14:tracePt t="8702" x="3543300" y="2533650"/>
          <p14:tracePt t="8719" x="3587750" y="2533650"/>
          <p14:tracePt t="8735" x="3619500" y="2533650"/>
          <p14:tracePt t="8752" x="3663950" y="2533650"/>
          <p14:tracePt t="8768" x="3683000" y="2533650"/>
          <p14:tracePt t="8785" x="3689350" y="2533650"/>
          <p14:tracePt t="8801" x="3695700" y="2533650"/>
          <p14:tracePt t="8818" x="3708400" y="2533650"/>
          <p14:tracePt t="9925" x="3702050" y="2533650"/>
          <p14:tracePt t="9948" x="3695700" y="2533650"/>
          <p14:tracePt t="9963" x="3689350" y="2533650"/>
          <p14:tracePt t="9972" x="3683000" y="2533650"/>
          <p14:tracePt t="9993" x="3676650" y="2533650"/>
          <p14:tracePt t="10008" x="3670300" y="2533650"/>
          <p14:tracePt t="10017" x="3663950" y="2533650"/>
          <p14:tracePt t="10033" x="3632200" y="2533650"/>
          <p14:tracePt t="10050" x="3625850" y="2533650"/>
          <p14:tracePt t="10066" x="3613150" y="2533650"/>
          <p14:tracePt t="10084" x="3606800" y="2533650"/>
          <p14:tracePt t="10100" x="3600450" y="2533650"/>
          <p14:tracePt t="10165" x="3594100" y="2533650"/>
          <p14:tracePt t="10172" x="3587750" y="2533650"/>
          <p14:tracePt t="10195" x="3581400" y="2533650"/>
          <p14:tracePt t="10204" x="3568700" y="2540000"/>
          <p14:tracePt t="10217" x="3530600" y="2552700"/>
          <p14:tracePt t="10234" x="3517900" y="2552700"/>
          <p14:tracePt t="10250" x="3498850" y="2559050"/>
          <p14:tracePt t="10267" x="3448050" y="2571750"/>
          <p14:tracePt t="10284" x="3397250" y="2584450"/>
          <p14:tracePt t="10300" x="3384550" y="2584450"/>
          <p14:tracePt t="10317" x="3346450" y="2597150"/>
          <p14:tracePt t="10334" x="3289300" y="2609850"/>
          <p14:tracePt t="10352" x="3244850" y="2616200"/>
          <p14:tracePt t="10367" x="3225800" y="2616200"/>
          <p14:tracePt t="10383" x="3155950" y="2628900"/>
          <p14:tracePt t="10400" x="3124200" y="2635250"/>
          <p14:tracePt t="10417" x="3092450" y="2641600"/>
          <p14:tracePt t="10433" x="3073400" y="2641600"/>
          <p14:tracePt t="10450" x="3041650" y="2654300"/>
          <p14:tracePt t="10467" x="3016250" y="2667000"/>
          <p14:tracePt t="10483" x="3003550" y="2679700"/>
          <p14:tracePt t="10501" x="2997200" y="2686050"/>
          <p14:tracePt t="10517" x="2984500" y="2686050"/>
          <p14:tracePt t="10555" x="2978150" y="2686050"/>
          <p14:tracePt t="10620" x="2965450" y="2686050"/>
          <p14:tracePt t="10628" x="2927350" y="2705100"/>
          <p14:tracePt t="10636" x="2901950" y="2711450"/>
          <p14:tracePt t="10650" x="2870200" y="2724150"/>
          <p14:tracePt t="10666" x="2857500" y="2736850"/>
          <p14:tracePt t="10683" x="2832100" y="2736850"/>
          <p14:tracePt t="10700" x="2794000" y="2749550"/>
          <p14:tracePt t="10717" x="2774950" y="2749550"/>
          <p14:tracePt t="10734" x="2768600" y="2749550"/>
          <p14:tracePt t="10750" x="2762250" y="2749550"/>
          <p14:tracePt t="10766" x="2755900" y="2749550"/>
          <p14:tracePt t="14275" x="2736850" y="2749550"/>
          <p14:tracePt t="14283" x="2730500" y="2749550"/>
          <p14:tracePt t="14294" x="2705100" y="2755900"/>
          <p14:tracePt t="14312" x="2673350" y="2755900"/>
          <p14:tracePt t="14328" x="2654300" y="2762250"/>
          <p14:tracePt t="14344" x="2616200" y="2762250"/>
          <p14:tracePt t="14350" x="2609850" y="2768600"/>
          <p14:tracePt t="14361" x="2603500" y="2768600"/>
          <p14:tracePt t="14378" x="2590800" y="2768600"/>
          <p14:tracePt t="14395" x="2578100" y="2774950"/>
          <p14:tracePt t="14411" x="2571750" y="2781300"/>
          <p14:tracePt t="14427" x="2546350" y="2794000"/>
          <p14:tracePt t="14444" x="2527300" y="2800350"/>
          <p14:tracePt t="14462" x="2501900" y="2819400"/>
          <p14:tracePt t="14477" x="2482850" y="2819400"/>
          <p14:tracePt t="14494" x="2463800" y="2825750"/>
          <p14:tracePt t="14511" x="2451100" y="2825750"/>
          <p14:tracePt t="14527" x="2444750" y="2825750"/>
          <p14:tracePt t="14544" x="2425700" y="2825750"/>
          <p14:tracePt t="14561" x="2419350" y="2825750"/>
          <p14:tracePt t="14577" x="2413000" y="2825750"/>
          <p14:tracePt t="15000" x="2413000" y="2819400"/>
          <p14:tracePt t="15016" x="2413000" y="2813050"/>
          <p14:tracePt t="15037" x="2413000" y="2800350"/>
          <p14:tracePt t="15045" x="2413000" y="2794000"/>
          <p14:tracePt t="15060" x="2413000" y="2781300"/>
          <p14:tracePt t="15067" x="2413000" y="2774950"/>
          <p14:tracePt t="15083" x="2413000" y="2762250"/>
          <p14:tracePt t="15099" x="2413000" y="2755900"/>
          <p14:tracePt t="15111" x="2413000" y="2743200"/>
          <p14:tracePt t="15127" x="2413000" y="2724150"/>
          <p14:tracePt t="15143" x="2413000" y="2717800"/>
          <p14:tracePt t="15160" x="2413000" y="2705100"/>
          <p14:tracePt t="15176" x="2413000" y="2698750"/>
          <p14:tracePt t="15194" x="2413000" y="2686050"/>
          <p14:tracePt t="15210" x="2413000" y="2679700"/>
          <p14:tracePt t="15226" x="2413000" y="2673350"/>
          <p14:tracePt t="26090" x="2400300" y="2673350"/>
          <p14:tracePt t="26098" x="2393950" y="2673350"/>
          <p14:tracePt t="26111" x="2381250" y="2673350"/>
          <p14:tracePt t="26127" x="2362200" y="2673350"/>
          <p14:tracePt t="26145" x="2349500" y="2673350"/>
          <p14:tracePt t="26161" x="2336800" y="2673350"/>
          <p14:tracePt t="26177" x="2324100" y="2673350"/>
          <p14:tracePt t="26195" x="2305050" y="2667000"/>
          <p14:tracePt t="26211" x="2292350" y="2660650"/>
          <p14:tracePt t="26227" x="2279650" y="2654300"/>
          <p14:tracePt t="26244" x="2266950" y="2647950"/>
          <p14:tracePt t="26261" x="2254250" y="2641600"/>
          <p14:tracePt t="26277" x="2247900" y="2641600"/>
          <p14:tracePt t="26294" x="2241550" y="2641600"/>
          <p14:tracePt t="26310" x="2235200" y="2641600"/>
          <p14:tracePt t="26327" x="2228850" y="2641600"/>
          <p14:tracePt t="26344" x="2216150" y="2641600"/>
          <p14:tracePt t="26404" x="2209800" y="2647950"/>
          <p14:tracePt t="26412" x="2203450" y="2647950"/>
          <p14:tracePt t="26427" x="2197100" y="2654300"/>
          <p14:tracePt t="30148" x="2190750" y="2654300"/>
          <p14:tracePt t="30156" x="2184400" y="2654300"/>
          <p14:tracePt t="33632" x="2190750" y="2660650"/>
          <p14:tracePt t="33646" x="2197100" y="2660650"/>
          <p14:tracePt t="33655" x="2203450" y="2667000"/>
          <p14:tracePt t="33667" x="2222500" y="2686050"/>
          <p14:tracePt t="33683" x="2247900" y="2692400"/>
          <p14:tracePt t="33699" x="2260600" y="2711450"/>
          <p14:tracePt t="33716" x="2279650" y="2724150"/>
          <p14:tracePt t="33733" x="2292350" y="2724150"/>
          <p14:tracePt t="33749" x="2298700" y="2736850"/>
          <p14:tracePt t="33766" x="2305050" y="2736850"/>
          <p14:tracePt t="33783" x="2311400" y="2736850"/>
          <p14:tracePt t="33831" x="2311400" y="2743200"/>
          <p14:tracePt t="33854" x="2311400" y="2749550"/>
          <p14:tracePt t="33861" x="2298700" y="2755900"/>
          <p14:tracePt t="33870" x="2292350" y="2755900"/>
          <p14:tracePt t="33883" x="2273300" y="2762250"/>
          <p14:tracePt t="33899" x="2241550" y="2762250"/>
          <p14:tracePt t="33916" x="2235200" y="2762250"/>
          <p14:tracePt t="33932" x="2222500" y="2762250"/>
          <p14:tracePt t="33949" x="2216150" y="2762250"/>
          <p14:tracePt t="33966" x="2203450" y="2762250"/>
          <p14:tracePt t="33999" x="2197100" y="2762250"/>
          <p14:tracePt t="34016" x="2190750" y="2762250"/>
          <p14:tracePt t="34108" x="2184400" y="2762250"/>
          <p14:tracePt t="34117" x="2178050" y="2755900"/>
          <p14:tracePt t="34131" x="2171700" y="2755900"/>
          <p14:tracePt t="34139" x="2171700" y="2749550"/>
          <p14:tracePt t="34149" x="2171700" y="2743200"/>
          <p14:tracePt t="34228" x="2171700" y="2736850"/>
          <p14:tracePt t="34759" x="2178050" y="2736850"/>
          <p14:tracePt t="34767" x="2184400" y="2736850"/>
          <p14:tracePt t="34841" x="2190750" y="2736850"/>
          <p14:tracePt t="34886" x="2197100" y="2736850"/>
          <p14:tracePt t="35163" x="2203450" y="2736850"/>
          <p14:tracePt t="35171" x="2209800" y="2736850"/>
          <p14:tracePt t="35193" x="2216150" y="2736850"/>
          <p14:tracePt t="35236" x="2222500" y="2736850"/>
          <p14:tracePt t="35252" x="2228850" y="2736850"/>
          <p14:tracePt t="35299" x="2197100" y="2736850"/>
          <p14:tracePt t="35507" x="2203450" y="2736850"/>
          <p14:tracePt t="35515" x="2209800" y="2736850"/>
          <p14:tracePt t="35522" x="2216150" y="2736850"/>
          <p14:tracePt t="35531" x="2222500" y="2736850"/>
          <p14:tracePt t="35547" x="2228850" y="2736850"/>
          <p14:tracePt t="35563" x="2235200" y="2736850"/>
          <p14:tracePt t="35580" x="2247900" y="2736850"/>
          <p14:tracePt t="36358" x="2247900" y="2711450"/>
          <p14:tracePt t="36366" x="2247900" y="2679700"/>
          <p14:tracePt t="36380" x="2241550" y="2641600"/>
          <p14:tracePt t="36396" x="2241550" y="2628900"/>
          <p14:tracePt t="36412" x="2241550" y="2616200"/>
          <p14:tracePt t="36429" x="2241550" y="2609850"/>
          <p14:tracePt t="36446" x="2241550" y="2603500"/>
          <p14:tracePt t="36462" x="2241550" y="2597150"/>
          <p14:tracePt t="36522" x="2241550" y="2590800"/>
          <p14:tracePt t="36530" x="2241550" y="2584450"/>
          <p14:tracePt t="36544" x="2247900" y="2584450"/>
          <p14:tracePt t="36552" x="2247900" y="2578100"/>
          <p14:tracePt t="36567" x="2260600" y="2565400"/>
          <p14:tracePt t="36583" x="2273300" y="2559050"/>
          <p14:tracePt t="36598" x="2279650" y="2552700"/>
          <p14:tracePt t="36612" x="2279650" y="2546350"/>
          <p14:tracePt t="36629" x="2292350" y="2540000"/>
          <p14:tracePt t="36716" x="2298700" y="2540000"/>
          <p14:tracePt t="36746" x="2298700" y="2546350"/>
          <p14:tracePt t="36753" x="2298700" y="2552700"/>
          <p14:tracePt t="36776" x="2298700" y="2559050"/>
          <p14:tracePt t="36800" x="2298700" y="2565400"/>
          <p14:tracePt t="36933" x="2298700" y="2571750"/>
          <p14:tracePt t="36941" x="2292350" y="2571750"/>
          <p14:tracePt t="36950" x="2286000" y="2578100"/>
          <p14:tracePt t="36964" x="2279650" y="2578100"/>
          <p14:tracePt t="36978" x="2266950" y="2578100"/>
          <p14:tracePt t="36995" x="2254250" y="2578100"/>
          <p14:tracePt t="37012" x="2247900" y="2578100"/>
          <p14:tracePt t="37045" x="2235200" y="2578100"/>
          <p14:tracePt t="37078" x="2228850" y="2578100"/>
          <p14:tracePt t="37095" x="2222500" y="2578100"/>
          <p14:tracePt t="37135" x="2216150" y="2578100"/>
          <p14:tracePt t="37143" x="2216150" y="2584450"/>
          <p14:tracePt t="37152" x="2209800" y="2584450"/>
          <p14:tracePt t="37162" x="2203450" y="2584450"/>
          <p14:tracePt t="37181" x="2197100" y="2584450"/>
          <p14:tracePt t="37270" x="2197100" y="2590800"/>
          <p14:tracePt t="37278" x="2197100" y="2597150"/>
          <p14:tracePt t="37285" x="2197100" y="2603500"/>
          <p14:tracePt t="37294" x="2203450" y="2616200"/>
          <p14:tracePt t="37311" x="2203450" y="2635250"/>
          <p14:tracePt t="37328" x="2203450" y="2654300"/>
          <p14:tracePt t="37345" x="2203450" y="2673350"/>
          <p14:tracePt t="37361" x="2203450" y="2679700"/>
          <p14:tracePt t="37367" x="2203450" y="2686050"/>
          <p14:tracePt t="37395" x="2203450" y="2692400"/>
          <p14:tracePt t="37411" x="2203450" y="2705100"/>
          <p14:tracePt t="37444" x="2203450" y="2711450"/>
          <p14:tracePt t="37472" x="2203450" y="2717800"/>
          <p14:tracePt t="37487" x="2203450" y="2730500"/>
          <p14:tracePt t="37495" x="2203450" y="2736850"/>
          <p14:tracePt t="37511" x="2203450" y="2743200"/>
          <p14:tracePt t="37528" x="2203450" y="2749550"/>
          <p14:tracePt t="37547" x="2203450" y="2755900"/>
          <p14:tracePt t="37561" x="2203450" y="2762250"/>
          <p14:tracePt t="37681" x="2203450" y="2755900"/>
          <p14:tracePt t="37697" x="2203450" y="2749550"/>
          <p14:tracePt t="37704" x="2197100" y="2743200"/>
          <p14:tracePt t="37712" x="2197100" y="2736850"/>
          <p14:tracePt t="37728" x="2190750" y="2724150"/>
          <p14:tracePt t="37744" x="2184400" y="2717800"/>
          <p14:tracePt t="37761" x="2178050" y="2698750"/>
          <p14:tracePt t="37778" x="2171700" y="2686050"/>
          <p14:tracePt t="37794" x="2159000" y="2673350"/>
          <p14:tracePt t="37810" x="2152650" y="2654300"/>
          <p14:tracePt t="37827" x="2152650" y="2647950"/>
          <p14:tracePt t="37844" x="2152650" y="2635250"/>
          <p14:tracePt t="37860" x="2146300" y="2628900"/>
          <p14:tracePt t="37876" x="2146300" y="2616200"/>
          <p14:tracePt t="37910" x="2146300" y="2609850"/>
          <p14:tracePt t="38047" x="2146300" y="2616200"/>
          <p14:tracePt t="38054" x="2146300" y="2622550"/>
          <p14:tracePt t="38063" x="2152650" y="2628900"/>
          <p14:tracePt t="38077" x="2152650" y="2635250"/>
          <p14:tracePt t="38093" x="2152650" y="2641600"/>
          <p14:tracePt t="38110" x="2152650" y="2647950"/>
          <p14:tracePt t="38127" x="2152650" y="2654300"/>
          <p14:tracePt t="38144" x="2152650" y="2660650"/>
          <p14:tracePt t="38160" x="2152650" y="2667000"/>
          <p14:tracePt t="38177" x="2152650" y="2679700"/>
          <p14:tracePt t="38193" x="2159000" y="2679700"/>
          <p14:tracePt t="38211" x="2165350" y="2692400"/>
          <p14:tracePt t="38244" x="2165350" y="2705100"/>
          <p14:tracePt t="38277" x="2165350" y="2711450"/>
          <p14:tracePt t="40050" x="2165350" y="2717800"/>
          <p14:tracePt t="41409" x="2171700" y="2717800"/>
          <p14:tracePt t="41417" x="2178050" y="2717800"/>
          <p14:tracePt t="41484" x="2184400" y="2717800"/>
          <p14:tracePt t="41543" x="2190750" y="2717800"/>
          <p14:tracePt t="41550" x="2197100" y="2717800"/>
          <p14:tracePt t="41574" x="2203450" y="2717800"/>
          <p14:tracePt t="46685" x="2209800" y="2717800"/>
          <p14:tracePt t="46692" x="2228850" y="2717800"/>
          <p14:tracePt t="46701" x="2241550" y="2717800"/>
          <p14:tracePt t="46715" x="2254250" y="2717800"/>
          <p14:tracePt t="46731" x="2266950" y="2717800"/>
          <p14:tracePt t="46748" x="2279650" y="2717800"/>
          <p14:tracePt t="46765" x="2305050" y="2717800"/>
          <p14:tracePt t="46782" x="2343150" y="2705100"/>
          <p14:tracePt t="46798" x="2368550" y="2705100"/>
          <p14:tracePt t="46814" x="2406650" y="2705100"/>
          <p14:tracePt t="46831" x="2438400" y="2705100"/>
          <p14:tracePt t="46849" x="2457450" y="2705100"/>
          <p14:tracePt t="46864" x="2463800" y="2705100"/>
          <p14:tracePt t="46881" x="2476500" y="2705100"/>
          <p14:tracePt t="46915" x="2482850" y="2705100"/>
          <p14:tracePt t="47372" x="2489200" y="2698750"/>
          <p14:tracePt t="47380" x="2495550" y="2692400"/>
          <p14:tracePt t="47404" x="2501900" y="2692400"/>
          <p14:tracePt t="47499" x="2508250" y="2692400"/>
          <p14:tracePt t="47619" x="2514600" y="2692400"/>
          <p14:tracePt t="47627" x="2520950" y="2692400"/>
          <p14:tracePt t="47641" x="2527300" y="2692400"/>
          <p14:tracePt t="47650" x="2533650" y="2692400"/>
          <p14:tracePt t="47663" x="2546350" y="2692400"/>
          <p14:tracePt t="47680" x="2559050" y="2692400"/>
          <p14:tracePt t="47697" x="2565400" y="2692400"/>
          <p14:tracePt t="47713" x="2571750" y="2692400"/>
          <p14:tracePt t="47731" x="2578100" y="2692400"/>
          <p14:tracePt t="47746" x="2584450" y="2692400"/>
          <p14:tracePt t="47812" x="2590800" y="2692400"/>
          <p14:tracePt t="48754" x="2590800" y="2686050"/>
          <p14:tracePt t="48779" x="2590800" y="2679700"/>
          <p14:tracePt t="48785" x="2590800" y="2673350"/>
          <p14:tracePt t="48800" x="2584450" y="2673350"/>
          <p14:tracePt t="48811" x="2584450" y="2667000"/>
          <p14:tracePt t="48828" x="2578100" y="2654300"/>
          <p14:tracePt t="48844" x="2571750" y="2654300"/>
          <p14:tracePt t="48861" x="2571750" y="2647950"/>
          <p14:tracePt t="50682" x="2565400" y="2647950"/>
          <p14:tracePt t="50705" x="2559050" y="2647950"/>
          <p14:tracePt t="50719" x="2552700" y="2647950"/>
          <p14:tracePt t="50824" x="2546350" y="2647950"/>
          <p14:tracePt t="50831" x="2540000" y="2641600"/>
          <p14:tracePt t="50841" x="2533650" y="2641600"/>
          <p14:tracePt t="50859" x="2527300" y="2641600"/>
          <p14:tracePt t="50876" x="2514600" y="2628900"/>
          <p14:tracePt t="50892" x="2495550" y="2622550"/>
          <p14:tracePt t="50908" x="2476500" y="2609850"/>
          <p14:tracePt t="50925" x="2451100" y="2590800"/>
          <p14:tracePt t="50942" x="2419350" y="2578100"/>
          <p14:tracePt t="50958" x="2368550" y="2552700"/>
          <p14:tracePt t="50975" x="2330450" y="2533650"/>
          <p14:tracePt t="50992" x="2317750" y="2520950"/>
          <p14:tracePt t="51008" x="2298700" y="2520950"/>
          <p14:tracePt t="51025" x="2292350" y="2514600"/>
          <p14:tracePt t="51042" x="2286000" y="2514600"/>
          <p14:tracePt t="51058" x="2279650" y="2514600"/>
          <p14:tracePt t="51273" x="2279650" y="2520950"/>
          <p14:tracePt t="51280" x="2279650" y="2527300"/>
          <p14:tracePt t="51291" x="2279650" y="2540000"/>
          <p14:tracePt t="51309" x="2266950" y="2578100"/>
          <p14:tracePt t="51325" x="2260600" y="2603500"/>
          <p14:tracePt t="51341" x="2260600" y="2609850"/>
          <p14:tracePt t="51358" x="2260600" y="2622550"/>
          <p14:tracePt t="51364" x="2260600" y="2628900"/>
          <p14:tracePt t="51374" x="2260600" y="2635250"/>
          <p14:tracePt t="51392" x="2260600" y="2647950"/>
          <p14:tracePt t="51408" x="2260600" y="2654300"/>
          <p14:tracePt t="51441" x="2260600" y="2667000"/>
          <p14:tracePt t="51474" x="2260600" y="2673350"/>
          <p14:tracePt t="51504" x="2260600" y="2679700"/>
          <p14:tracePt t="51572" x="2260600" y="2686050"/>
          <p14:tracePt t="52281" x="2266950" y="2686050"/>
          <p14:tracePt t="52289" x="2273300" y="2686050"/>
          <p14:tracePt t="52297" x="2286000" y="2686050"/>
          <p14:tracePt t="52306" x="2298700" y="2686050"/>
          <p14:tracePt t="52323" x="2305050" y="2686050"/>
          <p14:tracePt t="52339" x="2317750" y="2686050"/>
          <p14:tracePt t="52356" x="2336800" y="2686050"/>
          <p14:tracePt t="52373" x="2355850" y="2679700"/>
          <p14:tracePt t="52389" x="2381250" y="2673350"/>
          <p14:tracePt t="52406" x="2406650" y="2667000"/>
          <p14:tracePt t="52422" x="2438400" y="2660650"/>
          <p14:tracePt t="52439" x="2457450" y="2654300"/>
          <p14:tracePt t="52456" x="2482850" y="2654300"/>
          <p14:tracePt t="52472" x="2495550" y="2654300"/>
          <p14:tracePt t="52490" x="2527300" y="2654300"/>
          <p14:tracePt t="52506" x="2540000" y="2654300"/>
          <p14:tracePt t="52522" x="2559050" y="2654300"/>
          <p14:tracePt t="52539" x="2578100" y="2654300"/>
          <p14:tracePt t="52556" x="2597150" y="2654300"/>
          <p14:tracePt t="52572" x="2616200" y="2654300"/>
          <p14:tracePt t="52589" x="2641600" y="2654300"/>
          <p14:tracePt t="52606" x="2647950" y="2654300"/>
          <p14:tracePt t="52622" x="2660650" y="2654300"/>
          <p14:tracePt t="52639" x="2686050" y="2654300"/>
          <p14:tracePt t="52655" x="2705100" y="2654300"/>
          <p14:tracePt t="52672" x="2724150" y="2654300"/>
          <p14:tracePt t="52689" x="2755900" y="2654300"/>
          <p14:tracePt t="52706" x="2781300" y="2654300"/>
          <p14:tracePt t="52722" x="2800350" y="2654300"/>
          <p14:tracePt t="52739" x="2806700" y="2654300"/>
          <p14:tracePt t="52755" x="2813050" y="2654300"/>
          <p14:tracePt t="52772" x="2819400" y="2654300"/>
          <p14:tracePt t="52789" x="2832100" y="2654300"/>
          <p14:tracePt t="53806" x="2838450" y="2654300"/>
          <p14:tracePt t="57639" x="2832100" y="2654300"/>
          <p14:tracePt t="57646" x="2813050" y="2654300"/>
          <p14:tracePt t="57655" x="2787650" y="2654300"/>
          <p14:tracePt t="57666" x="2774950" y="2660650"/>
          <p14:tracePt t="57683" x="2698750" y="2673350"/>
          <p14:tracePt t="57699" x="2647950" y="2679700"/>
          <p14:tracePt t="57715" x="2597150" y="2686050"/>
          <p14:tracePt t="57732" x="2552700" y="2686050"/>
          <p14:tracePt t="57749" x="2520950" y="2686050"/>
          <p14:tracePt t="57766" x="2470150" y="2686050"/>
          <p14:tracePt t="57782" x="2438400" y="2686050"/>
          <p14:tracePt t="57798" x="2419350" y="2686050"/>
          <p14:tracePt t="57814" x="2413000" y="2686050"/>
          <p14:tracePt t="57832" x="2393950" y="2686050"/>
          <p14:tracePt t="57848" x="2387600" y="2686050"/>
          <p14:tracePt t="57864" x="2381250" y="2686050"/>
          <p14:tracePt t="57881" x="2374900" y="2686050"/>
          <p14:tracePt t="57899" x="2368550" y="2686050"/>
          <p14:tracePt t="57914" x="2362200" y="2686050"/>
          <p14:tracePt t="58849" x="2362200" y="2692400"/>
          <p14:tracePt t="58857" x="2349500" y="2698750"/>
          <p14:tracePt t="58866" x="2343150" y="2705100"/>
          <p14:tracePt t="58880" x="2317750" y="2717800"/>
          <p14:tracePt t="58896" x="2266950" y="2730500"/>
          <p14:tracePt t="58913" x="2235200" y="2736850"/>
          <p14:tracePt t="58930" x="2190750" y="2736850"/>
          <p14:tracePt t="58946" x="2171700" y="2736850"/>
          <p14:tracePt t="58963" x="2146300" y="2743200"/>
          <p14:tracePt t="58980" x="2120900" y="2743200"/>
          <p14:tracePt t="58996" x="2101850" y="2749550"/>
          <p14:tracePt t="59013" x="2070100" y="2749550"/>
          <p14:tracePt t="59030" x="2063750" y="2749550"/>
          <p14:tracePt t="59046" x="2051050" y="2749550"/>
          <p14:tracePt t="59063" x="2025650" y="2755900"/>
          <p14:tracePt t="59079" x="2000250" y="2768600"/>
          <p14:tracePt t="59096" x="1987550" y="2774950"/>
          <p14:tracePt t="59130" x="1981200" y="2774950"/>
          <p14:tracePt t="59147" x="1974850" y="2774950"/>
          <p14:tracePt t="59425" x="1962150" y="2781300"/>
          <p14:tracePt t="59433" x="1943100" y="2787650"/>
          <p14:tracePt t="59447" x="1924050" y="2794000"/>
          <p14:tracePt t="59463" x="1911350" y="2806700"/>
          <p14:tracePt t="59480" x="1892300" y="2806700"/>
          <p14:tracePt t="59496" x="1879600" y="2806700"/>
          <p14:tracePt t="59514" x="1847850" y="2806700"/>
          <p14:tracePt t="59546" x="1841500" y="2806700"/>
          <p14:tracePt t="59563" x="1828800" y="2806700"/>
          <p14:tracePt t="70273" x="1835150" y="2806700"/>
          <p14:tracePt t="70283" x="1847850" y="2806700"/>
          <p14:tracePt t="70290" x="1866900" y="2806700"/>
          <p14:tracePt t="70298" x="1892300" y="2819400"/>
          <p14:tracePt t="70314" x="1943100" y="2832100"/>
          <p14:tracePt t="70330" x="1993900" y="2857500"/>
          <p14:tracePt t="70347" x="2044700" y="2889250"/>
          <p14:tracePt t="70363" x="2070100" y="2914650"/>
          <p14:tracePt t="70380" x="2095500" y="2933700"/>
          <p14:tracePt t="70397" x="2108200" y="2946400"/>
          <p14:tracePt t="70413" x="2120900" y="2959100"/>
          <p14:tracePt t="70430" x="2127250" y="2978150"/>
          <p14:tracePt t="70446" x="2133600" y="2978150"/>
          <p14:tracePt t="70463" x="2139950" y="2984500"/>
          <p14:tracePt t="70480" x="2146300" y="2984500"/>
          <p14:tracePt t="70496" x="2152650" y="2990850"/>
          <p14:tracePt t="70513" x="2165350" y="2990850"/>
          <p14:tracePt t="70547" x="2171700" y="3003550"/>
          <p14:tracePt t="70564" x="2184400" y="3022600"/>
          <p14:tracePt t="70580" x="2184400" y="3054350"/>
          <p14:tracePt t="70596" x="2184400" y="3105150"/>
          <p14:tracePt t="70613" x="2171700" y="3168650"/>
          <p14:tracePt t="70630" x="2152650" y="3244850"/>
          <p14:tracePt t="70646" x="2133600" y="3289300"/>
          <p14:tracePt t="70663" x="2127250" y="3302000"/>
          <p14:tracePt t="70680" x="2120900" y="3314700"/>
          <p14:tracePt t="70696" x="2108200" y="3327400"/>
          <p14:tracePt t="70713" x="2076450" y="3340100"/>
          <p14:tracePt t="70730" x="2038350" y="3346450"/>
          <p14:tracePt t="70746" x="2006600" y="3352800"/>
          <p14:tracePt t="70763" x="1987550" y="3352800"/>
          <p14:tracePt t="70780" x="1968500" y="3352800"/>
          <p14:tracePt t="70796" x="1955800" y="3352800"/>
          <p14:tracePt t="70813" x="1949450" y="3352800"/>
          <p14:tracePt t="70829" x="1936750" y="3352800"/>
          <p14:tracePt t="70863" x="1924050" y="3352800"/>
          <p14:tracePt t="70879" x="1917700" y="3352800"/>
          <p14:tracePt t="70938" x="1917700" y="3346450"/>
          <p14:tracePt t="70953" x="1917700" y="3340100"/>
          <p14:tracePt t="70975" x="1917700" y="3333750"/>
          <p14:tracePt t="70985" x="1917700" y="3327400"/>
          <p14:tracePt t="71005" x="1917700" y="3321050"/>
          <p14:tracePt t="71028" x="1917700" y="3314700"/>
          <p14:tracePt t="71051" x="1917700" y="3308350"/>
          <p14:tracePt t="71067" x="1911350" y="3308350"/>
          <p14:tracePt t="71343" x="1943100" y="3308350"/>
          <p14:tracePt t="71350" x="1993900" y="3302000"/>
          <p14:tracePt t="71362" x="2038350" y="3295650"/>
          <p14:tracePt t="71380" x="2184400" y="3270250"/>
          <p14:tracePt t="71396" x="2324100" y="3257550"/>
          <p14:tracePt t="71413" x="2451100" y="3251200"/>
          <p14:tracePt t="71430" x="2559050" y="3232150"/>
          <p14:tracePt t="71446" x="2743200" y="3219450"/>
          <p14:tracePt t="71463" x="2857500" y="3219450"/>
          <p14:tracePt t="71479" x="2959100" y="3206750"/>
          <p14:tracePt t="71496" x="3035300" y="3200400"/>
          <p14:tracePt t="71514" x="3117850" y="3187700"/>
          <p14:tracePt t="71529" x="3149600" y="3187700"/>
          <p14:tracePt t="71546" x="3200400" y="3175000"/>
          <p14:tracePt t="71562" x="3251200" y="3168650"/>
          <p14:tracePt t="71579" x="3295650" y="3162300"/>
          <p14:tracePt t="71596" x="3371850" y="3149600"/>
          <p14:tracePt t="71612" x="3403600" y="3143250"/>
          <p14:tracePt t="71629" x="3435350" y="3143250"/>
          <p14:tracePt t="71645" x="3460750" y="3143250"/>
          <p14:tracePt t="71663" x="3479800" y="3143250"/>
          <p14:tracePt t="71679" x="3486150" y="3143250"/>
          <p14:tracePt t="71695" x="3498850" y="3143250"/>
          <p14:tracePt t="71712" x="3511550" y="3143250"/>
          <p14:tracePt t="71730" x="3543300" y="3143250"/>
          <p14:tracePt t="71746" x="3581400" y="3143250"/>
          <p14:tracePt t="71762" x="3619500" y="3143250"/>
          <p14:tracePt t="71779" x="3676650" y="3143250"/>
          <p14:tracePt t="71795" x="3740150" y="3143250"/>
          <p14:tracePt t="71813" x="3810000" y="3143250"/>
          <p14:tracePt t="71829" x="3860800" y="3130550"/>
          <p14:tracePt t="71845" x="3911600" y="3130550"/>
          <p14:tracePt t="71862" x="3943350" y="3130550"/>
          <p14:tracePt t="71868" x="3949700" y="3130550"/>
          <p14:tracePt t="71878" x="3968750" y="3130550"/>
          <p14:tracePt t="71895" x="4000500" y="3117850"/>
          <p14:tracePt t="71912" x="4019550" y="3117850"/>
          <p14:tracePt t="71928" x="4044950" y="3117850"/>
          <p14:tracePt t="71945" x="4057650" y="3117850"/>
          <p14:tracePt t="71962" x="4070350" y="3117850"/>
          <p14:tracePt t="71978" x="4083050" y="3117850"/>
          <p14:tracePt t="72012" x="4095750" y="3117850"/>
          <p14:tracePt t="72029" x="4114800" y="3117850"/>
          <p14:tracePt t="72045" x="4127500" y="3117850"/>
          <p14:tracePt t="72062" x="4146550" y="3117850"/>
          <p14:tracePt t="72078" x="4165600" y="3117850"/>
          <p14:tracePt t="72096" x="4197350" y="3117850"/>
          <p14:tracePt t="72112" x="4229100" y="3117850"/>
          <p14:tracePt t="72128" x="4267200" y="3117850"/>
          <p14:tracePt t="72145" x="4311650" y="3117850"/>
          <p14:tracePt t="72162" x="4362450" y="3117850"/>
          <p14:tracePt t="72179" x="4400550" y="3117850"/>
          <p14:tracePt t="72195" x="4432300" y="3117850"/>
          <p14:tracePt t="72212" x="4451350" y="3117850"/>
          <p14:tracePt t="72228" x="4470400" y="3117850"/>
          <p14:tracePt t="72245" x="4483100" y="3117850"/>
          <p14:tracePt t="72262" x="4495800" y="3117850"/>
          <p14:tracePt t="72278" x="4502150" y="3117850"/>
          <p14:tracePt t="72313" x="4489450" y="3117850"/>
          <p14:tracePt t="72568" x="4502150" y="3117850"/>
          <p14:tracePt t="72575" x="4533900" y="3117850"/>
          <p14:tracePt t="72584" x="4578350" y="3124200"/>
          <p14:tracePt t="72594" x="4622800" y="3124200"/>
          <p14:tracePt t="72612" x="4775200" y="3149600"/>
          <p14:tracePt t="72627" x="4857750" y="3162300"/>
          <p14:tracePt t="72644" x="4921250" y="3168650"/>
          <p14:tracePt t="72661" x="5003800" y="3181350"/>
          <p14:tracePt t="72679" x="5080000" y="3194050"/>
          <p14:tracePt t="72694" x="5181600" y="3213100"/>
          <p14:tracePt t="72711" x="5226050" y="3219450"/>
          <p14:tracePt t="72727" x="5251450" y="3219450"/>
          <p14:tracePt t="72744" x="5276850" y="3219450"/>
          <p14:tracePt t="72762" x="5302250" y="3219450"/>
          <p14:tracePt t="72777" x="5321300" y="3219450"/>
          <p14:tracePt t="72794" x="5334000" y="3219450"/>
          <p14:tracePt t="72810" x="5340350" y="3219450"/>
          <p14:tracePt t="72827" x="5353050" y="3219450"/>
          <p14:tracePt t="72843" x="5365750" y="3219450"/>
          <p14:tracePt t="72860" x="5372100" y="3219450"/>
          <p14:tracePt t="72876" x="5378450" y="3219450"/>
          <p14:tracePt t="72897" x="5384800" y="3219450"/>
          <p14:tracePt t="73442" x="5384800" y="3225800"/>
          <p14:tracePt t="73457" x="5384800" y="3232150"/>
          <p14:tracePt t="73466" x="5391150" y="3232150"/>
          <p14:tracePt t="73487" x="5391150" y="3238500"/>
          <p14:tracePt t="73496" x="5397500" y="3244850"/>
          <p14:tracePt t="73510" x="5403850" y="3244850"/>
          <p14:tracePt t="73526" x="5403850" y="3251200"/>
          <p14:tracePt t="73554" x="5410200" y="3251200"/>
          <p14:tracePt t="73808" x="5416550" y="3251200"/>
          <p14:tracePt t="73815" x="5416550" y="3257550"/>
          <p14:tracePt t="73825" x="5416550" y="3263900"/>
          <p14:tracePt t="73842" x="5429250" y="3270250"/>
          <p14:tracePt t="73860" x="5429250" y="3308350"/>
          <p14:tracePt t="73875" x="5422900" y="3340100"/>
          <p14:tracePt t="73892" x="5416550" y="3371850"/>
          <p14:tracePt t="73909" x="5403850" y="3403600"/>
          <p14:tracePt t="73925" x="5397500" y="3435350"/>
          <p14:tracePt t="73942" x="5384800" y="3467100"/>
          <p14:tracePt t="73959" x="5378450" y="3492500"/>
          <p14:tracePt t="73975" x="5365750" y="3524250"/>
          <p14:tracePt t="73992" x="5359400" y="3556000"/>
          <p14:tracePt t="74010" x="5353050" y="3587750"/>
          <p14:tracePt t="74025" x="5353050" y="3619500"/>
          <p14:tracePt t="74048" x="5353050" y="3676650"/>
          <p14:tracePt t="74059" x="5353050" y="3695700"/>
          <p14:tracePt t="74076" x="5353050" y="3778250"/>
          <p14:tracePt t="74092" x="5353050" y="3816350"/>
          <p14:tracePt t="74109" x="5353050" y="3848100"/>
          <p14:tracePt t="74125" x="5353050" y="3867150"/>
          <p14:tracePt t="74142" x="5353050" y="3886200"/>
          <p14:tracePt t="74159" x="5353050" y="3905250"/>
          <p14:tracePt t="74175" x="5353050" y="3917950"/>
          <p14:tracePt t="74458" x="5340350" y="3924300"/>
          <p14:tracePt t="74466" x="5302250" y="3943350"/>
          <p14:tracePt t="74475" x="5257800" y="3956050"/>
          <p14:tracePt t="74491" x="5175250" y="3987800"/>
          <p14:tracePt t="74508" x="5099050" y="4006850"/>
          <p14:tracePt t="74525" x="4991100" y="4025900"/>
          <p14:tracePt t="74542" x="4940300" y="4044950"/>
          <p14:tracePt t="74559" x="4883150" y="4070350"/>
          <p14:tracePt t="74575" x="4775200" y="4083050"/>
          <p14:tracePt t="74593" x="4565650" y="4114800"/>
          <p14:tracePt t="74608" x="4457700" y="4140200"/>
          <p14:tracePt t="74624" x="4356100" y="4152900"/>
          <p14:tracePt t="74641" x="4241800" y="4165600"/>
          <p14:tracePt t="74658" x="4133850" y="4171950"/>
          <p14:tracePt t="74675" x="4013200" y="4171950"/>
          <p14:tracePt t="74691" x="3924300" y="4171950"/>
          <p14:tracePt t="74708" x="3790950" y="4171950"/>
          <p14:tracePt t="74724" x="3638550" y="4171950"/>
          <p14:tracePt t="74742" x="3479800" y="4152900"/>
          <p14:tracePt t="74758" x="3365500" y="4140200"/>
          <p14:tracePt t="74774" x="3276600" y="4121150"/>
          <p14:tracePt t="74791" x="3200400" y="4114800"/>
          <p14:tracePt t="74809" x="3092450" y="4102100"/>
          <p14:tracePt t="74824" x="3048000" y="4102100"/>
          <p14:tracePt t="74841" x="3016250" y="4102100"/>
          <p14:tracePt t="74858" x="2984500" y="4102100"/>
          <p14:tracePt t="74862" x="2971800" y="4102100"/>
          <p14:tracePt t="74874" x="2952750" y="4102100"/>
          <p14:tracePt t="74892" x="2901950" y="4102100"/>
          <p14:tracePt t="74907" x="2882900" y="4102100"/>
          <p14:tracePt t="74924" x="2870200" y="4102100"/>
          <p14:tracePt t="74941" x="2857500" y="4102100"/>
          <p14:tracePt t="74958" x="2844800" y="4102100"/>
          <p14:tracePt t="74974" x="2838450" y="4102100"/>
          <p14:tracePt t="75087" x="2851150" y="4102100"/>
          <p14:tracePt t="75437" x="2844800" y="4102100"/>
          <p14:tracePt t="75444" x="2832100" y="4102100"/>
          <p14:tracePt t="75456" x="2825750" y="4102100"/>
          <p14:tracePt t="75474" x="2813050" y="4095750"/>
          <p14:tracePt t="75490" x="2806700" y="4089400"/>
          <p14:tracePt t="75507" x="2800350" y="4089400"/>
          <p14:tracePt t="75557" x="2800350" y="4083050"/>
          <p14:tracePt t="75565" x="2813050" y="4076700"/>
          <p14:tracePt t="75573" x="2844800" y="4076700"/>
          <p14:tracePt t="75590" x="2914650" y="4064000"/>
          <p14:tracePt t="75607" x="3035300" y="4064000"/>
          <p14:tracePt t="75623" x="3282950" y="4064000"/>
          <p14:tracePt t="75640" x="3422650" y="4057650"/>
          <p14:tracePt t="75656" x="3543300" y="4051300"/>
          <p14:tracePt t="75673" x="3683000" y="4032250"/>
          <p14:tracePt t="75691" x="3898900" y="3994150"/>
          <p14:tracePt t="75706" x="3987800" y="3968750"/>
          <p14:tracePt t="75723" x="4102100" y="3937000"/>
          <p14:tracePt t="75740" x="4210050" y="3917950"/>
          <p14:tracePt t="75757" x="4356100" y="3892550"/>
          <p14:tracePt t="75773" x="4413250" y="3867150"/>
          <p14:tracePt t="75790" x="4451350" y="3860800"/>
          <p14:tracePt t="75806" x="4470400" y="3854450"/>
          <p14:tracePt t="75823" x="4489450" y="3854450"/>
          <p14:tracePt t="75840" x="4508500" y="3854450"/>
          <p14:tracePt t="75857" x="4527550" y="3854450"/>
          <p14:tracePt t="75873" x="4540250" y="3854450"/>
          <p14:tracePt t="75889" x="4546600" y="3854450"/>
          <p14:tracePt t="75907" x="4565650" y="3854450"/>
          <p14:tracePt t="75923" x="4578350" y="3854450"/>
          <p14:tracePt t="75956" x="4584700" y="3854450"/>
          <p14:tracePt t="75973" x="4597400" y="3854450"/>
          <p14:tracePt t="75989" x="4603750" y="3854450"/>
          <p14:tracePt t="76318" x="4641850" y="3848100"/>
          <p14:tracePt t="76326" x="4692650" y="3841750"/>
          <p14:tracePt t="76339" x="4749800" y="3822700"/>
          <p14:tracePt t="76356" x="4838700" y="3810000"/>
          <p14:tracePt t="76372" x="4876800" y="3803650"/>
          <p14:tracePt t="76389" x="4908550" y="3797300"/>
          <p14:tracePt t="76405" x="4933950" y="3797300"/>
          <p14:tracePt t="76423" x="4997450" y="3784600"/>
          <p14:tracePt t="76438" x="5073650" y="3778250"/>
          <p14:tracePt t="76455" x="5143500" y="3771900"/>
          <p14:tracePt t="76472" x="5194300" y="3759200"/>
          <p14:tracePt t="76488" x="5232400" y="3759200"/>
          <p14:tracePt t="76505" x="5264150" y="3752850"/>
          <p14:tracePt t="76522" x="5276850" y="3752850"/>
          <p14:tracePt t="76538" x="5283200" y="3752850"/>
          <p14:tracePt t="76555" x="5289550" y="3752850"/>
          <p14:tracePt t="76573" x="5308600" y="3752850"/>
          <p14:tracePt t="76588" x="5327650" y="3752850"/>
          <p14:tracePt t="76605" x="5346700" y="3752850"/>
          <p14:tracePt t="76622" x="5353050" y="3752850"/>
          <p14:tracePt t="76639" x="5365750" y="3752850"/>
          <p14:tracePt t="76655" x="5372100" y="3752850"/>
          <p14:tracePt t="76672" x="5378450" y="3752850"/>
          <p14:tracePt t="76688" x="5384800" y="3752850"/>
          <p14:tracePt t="77088" x="5384800" y="3765550"/>
          <p14:tracePt t="77095" x="5384800" y="3771900"/>
          <p14:tracePt t="77104" x="5384800" y="3784600"/>
          <p14:tracePt t="77121" x="5384800" y="3816350"/>
          <p14:tracePt t="77138" x="5384800" y="3867150"/>
          <p14:tracePt t="77155" x="5384800" y="3937000"/>
          <p14:tracePt t="77171" x="5378450" y="3987800"/>
          <p14:tracePt t="77187" x="5372100" y="4019550"/>
          <p14:tracePt t="77204" x="5372100" y="4051300"/>
          <p14:tracePt t="77222" x="5365750" y="4095750"/>
          <p14:tracePt t="77237" x="5353050" y="4127500"/>
          <p14:tracePt t="77254" x="5346700" y="4146550"/>
          <p14:tracePt t="77271" x="5340350" y="4159250"/>
          <p14:tracePt t="77287" x="5340350" y="4171950"/>
          <p14:tracePt t="77304" x="5327650" y="4203700"/>
          <p14:tracePt t="77321" x="5308600" y="4222750"/>
          <p14:tracePt t="77337" x="5270500" y="4260850"/>
          <p14:tracePt t="77354" x="5232400" y="4298950"/>
          <p14:tracePt t="77359" x="5207000" y="4318000"/>
          <p14:tracePt t="77372" x="5143500" y="4356100"/>
          <p14:tracePt t="77387" x="5092700" y="4387850"/>
          <p14:tracePt t="77404" x="5048250" y="4406900"/>
          <p14:tracePt t="77420" x="4997450" y="4425950"/>
          <p14:tracePt t="77437" x="4927600" y="4438650"/>
          <p14:tracePt t="77454" x="4756150" y="4451350"/>
          <p14:tracePt t="77470" x="4667250" y="4451350"/>
          <p14:tracePt t="77487" x="4603750" y="4445000"/>
          <p14:tracePt t="77504" x="4552950" y="4445000"/>
          <p14:tracePt t="77521" x="4502150" y="4445000"/>
          <p14:tracePt t="77537" x="4464050" y="4445000"/>
          <p14:tracePt t="77553" x="4432300" y="4445000"/>
          <p14:tracePt t="77570" x="4406900" y="4445000"/>
          <p14:tracePt t="77587" x="4381500" y="4445000"/>
          <p14:tracePt t="77604" x="4356100" y="4445000"/>
          <p14:tracePt t="77620" x="4343400" y="4445000"/>
          <p14:tracePt t="77637" x="4337050" y="4445000"/>
          <p14:tracePt t="77653" x="4330700" y="4445000"/>
          <p14:tracePt t="79502" x="4311650" y="4445000"/>
          <p14:tracePt t="79509" x="4292600" y="4445000"/>
          <p14:tracePt t="79517" x="4279900" y="4445000"/>
          <p14:tracePt t="79534" x="4254500" y="4445000"/>
          <p14:tracePt t="79551" x="4210050" y="4445000"/>
          <p14:tracePt t="79568" x="4152900" y="4445000"/>
          <p14:tracePt t="79584" x="4108450" y="4445000"/>
          <p14:tracePt t="79600" x="4064000" y="4445000"/>
          <p14:tracePt t="79617" x="4025900" y="4445000"/>
          <p14:tracePt t="79634" x="3994150" y="4438650"/>
          <p14:tracePt t="79650" x="3949700" y="4425950"/>
          <p14:tracePt t="79667" x="3924300" y="4413250"/>
          <p14:tracePt t="79684" x="3898900" y="4394200"/>
          <p14:tracePt t="79700" x="3873500" y="4375150"/>
          <p14:tracePt t="79717" x="3816350" y="4330700"/>
          <p14:tracePt t="79734" x="3771900" y="4286250"/>
          <p14:tracePt t="79750" x="3714750" y="4241800"/>
          <p14:tracePt t="79767" x="3638550" y="4191000"/>
          <p14:tracePt t="79784" x="3549650" y="4127500"/>
          <p14:tracePt t="79800" x="3505200" y="4089400"/>
          <p14:tracePt t="79817" x="3448050" y="4051300"/>
          <p14:tracePt t="79833" x="3371850" y="4000500"/>
          <p14:tracePt t="79850" x="3289300" y="3956050"/>
          <p14:tracePt t="79867" x="3200400" y="3898900"/>
          <p14:tracePt t="79883" x="3155950" y="3879850"/>
          <p14:tracePt t="79900" x="3124200" y="3860800"/>
          <p14:tracePt t="79916" x="3105150" y="3854450"/>
          <p14:tracePt t="79934" x="3086100" y="3841750"/>
          <p14:tracePt t="79950" x="3073400" y="3835400"/>
          <p14:tracePt t="79967" x="3060700" y="3835400"/>
          <p14:tracePt t="79983" x="3048000" y="3822700"/>
          <p14:tracePt t="80000" x="3035300" y="3816350"/>
          <p14:tracePt t="80017" x="3009900" y="3810000"/>
          <p14:tracePt t="80033" x="2990850" y="3803650"/>
          <p14:tracePt t="80050" x="2952750" y="3790950"/>
          <p14:tracePt t="80066" x="2908300" y="3778250"/>
          <p14:tracePt t="80083" x="2825750" y="3752850"/>
          <p14:tracePt t="80100" x="2774950" y="3733800"/>
          <p14:tracePt t="80116" x="2730500" y="3721100"/>
          <p14:tracePt t="80133" x="2698750" y="3714750"/>
          <p14:tracePt t="80150" x="2673350" y="3714750"/>
          <p14:tracePt t="80166" x="2628900" y="3714750"/>
          <p14:tracePt t="80183" x="2597150" y="3721100"/>
          <p14:tracePt t="80199" x="2571750" y="3733800"/>
          <p14:tracePt t="80216" x="2540000" y="3759200"/>
          <p14:tracePt t="80233" x="2508250" y="3790950"/>
          <p14:tracePt t="80250" x="2495550" y="3810000"/>
          <p14:tracePt t="80266" x="2476500" y="3835400"/>
          <p14:tracePt t="80283" x="2463800" y="3867150"/>
          <p14:tracePt t="80300" x="2451100" y="3905250"/>
          <p14:tracePt t="80316" x="2444750" y="3930650"/>
          <p14:tracePt t="80333" x="2444750" y="3962400"/>
          <p14:tracePt t="80349" x="2444750" y="3987800"/>
          <p14:tracePt t="80366" x="2444750" y="4019550"/>
          <p14:tracePt t="80371" x="2451100" y="4032250"/>
          <p14:tracePt t="80382" x="2463800" y="4070350"/>
          <p14:tracePt t="80400" x="2482850" y="4095750"/>
          <p14:tracePt t="80416" x="2495550" y="4127500"/>
          <p14:tracePt t="80433" x="2520950" y="4159250"/>
          <p14:tracePt t="80449" x="2546350" y="4191000"/>
          <p14:tracePt t="80466" x="2559050" y="4210050"/>
          <p14:tracePt t="80483" x="2584450" y="4222750"/>
          <p14:tracePt t="80499" x="2603500" y="4235450"/>
          <p14:tracePt t="80516" x="2641600" y="4254500"/>
          <p14:tracePt t="80532" x="2724150" y="4267200"/>
          <p14:tracePt t="80549" x="2781300" y="4273550"/>
          <p14:tracePt t="80566" x="2844800" y="4273550"/>
          <p14:tracePt t="80582" x="2914650" y="4260850"/>
          <p14:tracePt t="80599" x="2990850" y="4235450"/>
          <p14:tracePt t="80616" x="3022600" y="4222750"/>
          <p14:tracePt t="80632" x="3060700" y="4203700"/>
          <p14:tracePt t="80649" x="3079750" y="4197350"/>
          <p14:tracePt t="80666" x="3117850" y="4159250"/>
          <p14:tracePt t="80682" x="3149600" y="4133850"/>
          <p14:tracePt t="80699" x="3206750" y="4064000"/>
          <p14:tracePt t="80716" x="3270250" y="3968750"/>
          <p14:tracePt t="80732" x="3314700" y="3879850"/>
          <p14:tracePt t="80748" x="3340100" y="3810000"/>
          <p14:tracePt t="80765" x="3352800" y="3765550"/>
          <p14:tracePt t="80782" x="3365500" y="3740150"/>
          <p14:tracePt t="80798" x="3365500" y="3721100"/>
          <p14:tracePt t="80816" x="3365500" y="3702050"/>
          <p14:tracePt t="80832" x="3365500" y="3695700"/>
          <p14:tracePt t="80848" x="3346450" y="3676650"/>
          <p14:tracePt t="80866" x="3308350" y="3663950"/>
          <p14:tracePt t="80869" x="3276600" y="3644900"/>
          <p14:tracePt t="80883" x="3225800" y="3625850"/>
          <p14:tracePt t="80898" x="3175000" y="3606800"/>
          <p14:tracePt t="80915" x="3143250" y="3606800"/>
          <p14:tracePt t="80932" x="3105150" y="3600450"/>
          <p14:tracePt t="80948" x="3054350" y="3594100"/>
          <p14:tracePt t="80965" x="3003550" y="3594100"/>
          <p14:tracePt t="80982" x="2971800" y="3594100"/>
          <p14:tracePt t="80998" x="2933700" y="3600450"/>
          <p14:tracePt t="81015" x="2901950" y="3619500"/>
          <p14:tracePt t="81032" x="2851150" y="3657600"/>
          <p14:tracePt t="81048" x="2813050" y="3683000"/>
          <p14:tracePt t="81065" x="2794000" y="3708400"/>
          <p14:tracePt t="81082" x="2755900" y="3740150"/>
          <p14:tracePt t="81098" x="2736850" y="3765550"/>
          <p14:tracePt t="81115" x="2692400" y="3822700"/>
          <p14:tracePt t="81132" x="2667000" y="3854450"/>
          <p14:tracePt t="81148" x="2654300" y="3873500"/>
          <p14:tracePt t="81165" x="2635250" y="3911600"/>
          <p14:tracePt t="81182" x="2609850" y="3956050"/>
          <p14:tracePt t="81198" x="2597150" y="3981450"/>
          <p14:tracePt t="81215" x="2590800" y="4013200"/>
          <p14:tracePt t="81232" x="2590800" y="4032250"/>
          <p14:tracePt t="81249" x="2590800" y="4064000"/>
          <p14:tracePt t="81265" x="2590800" y="4083050"/>
          <p14:tracePt t="81281" x="2590800" y="4102100"/>
          <p14:tracePt t="81298" x="2590800" y="4140200"/>
          <p14:tracePt t="81314" x="2603500" y="4152900"/>
          <p14:tracePt t="81331" x="2622550" y="4184650"/>
          <p14:tracePt t="81348" x="2641600" y="4203700"/>
          <p14:tracePt t="81365" x="2654300" y="4216400"/>
          <p14:tracePt t="81370" x="2660650" y="4222750"/>
          <p14:tracePt t="81381" x="2673350" y="4229100"/>
          <p14:tracePt t="81398" x="2717800" y="4248150"/>
          <p14:tracePt t="81414" x="2743200" y="4260850"/>
          <p14:tracePt t="81431" x="2774950" y="4273550"/>
          <p14:tracePt t="81447" x="2806700" y="4279900"/>
          <p14:tracePt t="81465" x="2832100" y="4286250"/>
          <p14:tracePt t="81481" x="2889250" y="4286250"/>
          <p14:tracePt t="81498" x="2921000" y="4286250"/>
          <p14:tracePt t="81514" x="2940050" y="4279900"/>
          <p14:tracePt t="81531" x="2965450" y="4273550"/>
          <p14:tracePt t="81548" x="2990850" y="4267200"/>
          <p14:tracePt t="81565" x="3003550" y="4267200"/>
          <p14:tracePt t="81581" x="3009900" y="4267200"/>
          <p14:tracePt t="81597" x="3022600" y="4260850"/>
          <p14:tracePt t="81615" x="3048000" y="4254500"/>
          <p14:tracePt t="81647" x="3060700" y="4254500"/>
          <p14:tracePt t="81664" x="3067050" y="4254500"/>
          <p14:tracePt t="81713" x="3073400" y="4254500"/>
          <p14:tracePt t="83028" x="3067050" y="4254500"/>
          <p14:tracePt t="83036" x="3054350" y="4254500"/>
          <p14:tracePt t="83046" x="3035300" y="4254500"/>
          <p14:tracePt t="83063" x="3009900" y="4260850"/>
          <p14:tracePt t="83080" x="2984500" y="4260850"/>
          <p14:tracePt t="83096" x="2965450" y="4267200"/>
          <p14:tracePt t="83112" x="2952750" y="4267200"/>
          <p14:tracePt t="83129" x="2946400" y="4267200"/>
          <p14:tracePt t="83147" x="2933700" y="4267200"/>
          <p14:tracePt t="83162" x="2927350" y="4273550"/>
          <p14:tracePt t="83179" x="2921000" y="4273550"/>
          <p14:tracePt t="83195" x="2914650" y="4273550"/>
          <p14:tracePt t="83212" x="2908300" y="4279900"/>
          <p14:tracePt t="83229" x="2895600" y="4286250"/>
          <p14:tracePt t="83246" x="2876550" y="4292600"/>
          <p14:tracePt t="83262" x="2838450" y="4298950"/>
          <p14:tracePt t="83279" x="2794000" y="4298950"/>
          <p14:tracePt t="83296" x="2743200" y="4292600"/>
          <p14:tracePt t="83312" x="2673350" y="4273550"/>
          <p14:tracePt t="83329" x="2635250" y="4254500"/>
          <p14:tracePt t="83345" x="2597150" y="4241800"/>
          <p14:tracePt t="83362" x="2578100" y="4235450"/>
          <p14:tracePt t="83368" x="2571750" y="4235450"/>
          <p14:tracePt t="83379" x="2565400" y="4222750"/>
          <p14:tracePt t="83395" x="2559050" y="4222750"/>
          <p14:tracePt t="83412" x="2552700" y="4216400"/>
          <p14:tracePt t="83648" x="2552700" y="4210050"/>
          <p14:tracePt t="83656" x="2559050" y="4203700"/>
          <p14:tracePt t="83664" x="2578100" y="4197350"/>
          <p14:tracePt t="83678" x="2609850" y="4184650"/>
          <p14:tracePt t="83695" x="2654300" y="4165600"/>
          <p14:tracePt t="83711" x="2705100" y="4146550"/>
          <p14:tracePt t="83728" x="2755900" y="4121150"/>
          <p14:tracePt t="83745" x="2825750" y="4095750"/>
          <p14:tracePt t="83761" x="2857500" y="4076700"/>
          <p14:tracePt t="83778" x="2908300" y="4064000"/>
          <p14:tracePt t="83794" x="2952750" y="4051300"/>
          <p14:tracePt t="83812" x="3022600" y="4038600"/>
          <p14:tracePt t="83828" x="3067050" y="4032250"/>
          <p14:tracePt t="83845" x="3105150" y="4025900"/>
          <p14:tracePt t="83861" x="3124200" y="4025900"/>
          <p14:tracePt t="83866" x="3143250" y="4025900"/>
          <p14:tracePt t="83878" x="3155950" y="4025900"/>
          <p14:tracePt t="83894" x="3175000" y="4025900"/>
          <p14:tracePt t="83911" x="3187700" y="4025900"/>
          <p14:tracePt t="83928" x="3194050" y="4025900"/>
          <p14:tracePt t="83944" x="3200400" y="4025900"/>
          <p14:tracePt t="83961" x="3206750" y="4025900"/>
          <p14:tracePt t="83978" x="3213100" y="4025900"/>
          <p14:tracePt t="84044" x="3206750" y="4025900"/>
          <p14:tracePt t="84051" x="3187700" y="4032250"/>
          <p14:tracePt t="84061" x="3162300" y="4032250"/>
          <p14:tracePt t="84078" x="3098800" y="4044950"/>
          <p14:tracePt t="84094" x="3022600" y="4070350"/>
          <p14:tracePt t="84111" x="2946400" y="4095750"/>
          <p14:tracePt t="84127" x="2901950" y="4108450"/>
          <p14:tracePt t="84144" x="2870200" y="4121150"/>
          <p14:tracePt t="84161" x="2825750" y="4140200"/>
          <p14:tracePt t="84178" x="2774950" y="4159250"/>
          <p14:tracePt t="84194" x="2755900" y="4171950"/>
          <p14:tracePt t="84211" x="2743200" y="4171950"/>
          <p14:tracePt t="84227" x="2736850" y="4171950"/>
          <p14:tracePt t="84245" x="2724150" y="4171950"/>
          <p14:tracePt t="84277" x="2717800" y="4171950"/>
          <p14:tracePt t="84493" x="2730500" y="4171950"/>
          <p14:tracePt t="84500" x="2749550" y="4171950"/>
          <p14:tracePt t="84510" x="2774950" y="4171950"/>
          <p14:tracePt t="84527" x="2806700" y="4171950"/>
          <p14:tracePt t="84545" x="2844800" y="4171950"/>
          <p14:tracePt t="84561" x="2863850" y="4171950"/>
          <p14:tracePt t="84577" x="2876550" y="4171950"/>
          <p14:tracePt t="84597" x="2889250" y="4171950"/>
          <p14:tracePt t="84627" x="2895600" y="4171950"/>
          <p14:tracePt t="84687" x="2895600" y="4178300"/>
          <p14:tracePt t="84696" x="2889250" y="4184650"/>
          <p14:tracePt t="84703" x="2870200" y="4184650"/>
          <p14:tracePt t="84710" x="2825750" y="4184650"/>
          <p14:tracePt t="84727" x="2768600" y="4197350"/>
          <p14:tracePt t="84744" x="2705100" y="4203700"/>
          <p14:tracePt t="84761" x="2565400" y="4235450"/>
          <p14:tracePt t="84777" x="2495550" y="4254500"/>
          <p14:tracePt t="84794" x="2438400" y="4267200"/>
          <p14:tracePt t="84810" x="2393950" y="4286250"/>
          <p14:tracePt t="84827" x="2368550" y="4305300"/>
          <p14:tracePt t="84844" x="2343150" y="4311650"/>
          <p14:tracePt t="84860" x="2330450" y="4311650"/>
          <p14:tracePt t="84877" x="2330450" y="4324350"/>
          <p14:tracePt t="84893" x="2324100" y="4324350"/>
          <p14:tracePt t="84910" x="2317750" y="4324350"/>
          <p14:tracePt t="85957" x="2324100" y="4324350"/>
          <p14:tracePt t="85980" x="2330450" y="4324350"/>
          <p14:tracePt t="85997" x="2336800" y="4324350"/>
          <p14:tracePt t="86009" x="2349500" y="4330700"/>
          <p14:tracePt t="86016" x="2362200" y="4330700"/>
          <p14:tracePt t="86024" x="2368550" y="4330700"/>
          <p14:tracePt t="86041" x="2400300" y="4343400"/>
          <p14:tracePt t="86057" x="2438400" y="4343400"/>
          <p14:tracePt t="86074" x="2463800" y="4343400"/>
          <p14:tracePt t="86090" x="2508250" y="4349750"/>
          <p14:tracePt t="86107" x="2546350" y="4349750"/>
          <p14:tracePt t="86124" x="2584450" y="4349750"/>
          <p14:tracePt t="86141" x="2641600" y="4349750"/>
          <p14:tracePt t="86158" x="2743200" y="4343400"/>
          <p14:tracePt t="86174" x="2819400" y="4337050"/>
          <p14:tracePt t="86190" x="2870200" y="4337050"/>
          <p14:tracePt t="86207" x="2908300" y="4324350"/>
          <p14:tracePt t="86225" x="2959100" y="4324350"/>
          <p14:tracePt t="86241" x="2997200" y="4318000"/>
          <p14:tracePt t="86257" x="3035300" y="4318000"/>
          <p14:tracePt t="86274" x="3073400" y="4318000"/>
          <p14:tracePt t="86291" x="3143250" y="4311650"/>
          <p14:tracePt t="86307" x="3251200" y="4298950"/>
          <p14:tracePt t="86324" x="3333750" y="4292600"/>
          <p14:tracePt t="86341" x="3429000" y="4286250"/>
          <p14:tracePt t="86357" x="3549650" y="4260850"/>
          <p14:tracePt t="86363" x="3606800" y="4254500"/>
          <p14:tracePt t="86374" x="3702050" y="4235450"/>
          <p14:tracePt t="86390" x="3784600" y="4222750"/>
          <p14:tracePt t="86407" x="3841750" y="4210050"/>
          <p14:tracePt t="86424" x="3917950" y="4184650"/>
          <p14:tracePt t="86440" x="4006850" y="4171950"/>
          <p14:tracePt t="86457" x="4121150" y="4159250"/>
          <p14:tracePt t="86474" x="4178300" y="4152900"/>
          <p14:tracePt t="86490" x="4222750" y="4140200"/>
          <p14:tracePt t="86507" x="4260850" y="4133850"/>
          <p14:tracePt t="86523" x="4337050" y="4121150"/>
          <p14:tracePt t="86540" x="4400550" y="4114800"/>
          <p14:tracePt t="86557" x="4470400" y="4102100"/>
          <p14:tracePt t="86574" x="4527550" y="4102100"/>
          <p14:tracePt t="86591" x="4584700" y="4102100"/>
          <p14:tracePt t="86607" x="4603750" y="4102100"/>
          <p14:tracePt t="86623" x="4622800" y="4102100"/>
          <p14:tracePt t="86640" x="4629150" y="4102100"/>
          <p14:tracePt t="86657" x="4641850" y="4102100"/>
          <p14:tracePt t="86673" x="4654550" y="4102100"/>
          <p14:tracePt t="86690" x="4660900" y="4102100"/>
          <p14:tracePt t="86706" x="4673600" y="4102100"/>
          <p14:tracePt t="86740" x="4679950" y="4102100"/>
          <p14:tracePt t="86770" x="4686300" y="41021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91" y="274638"/>
            <a:ext cx="11364685" cy="778098"/>
          </a:xfrm>
        </p:spPr>
        <p:txBody>
          <a:bodyPr>
            <a:normAutofit fontScale="90000"/>
          </a:bodyPr>
          <a:lstStyle/>
          <a:p>
            <a:r>
              <a:rPr lang="en-AU" sz="3600" b="1" dirty="0" smtClean="0">
                <a:latin typeface="+mn-lt"/>
              </a:rPr>
              <a:t>Evidence for Evolution – Comparing DNA (comparative genomics)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052737"/>
            <a:ext cx="11295017" cy="5073427"/>
          </a:xfrm>
        </p:spPr>
        <p:txBody>
          <a:bodyPr>
            <a:normAutofit/>
          </a:bodyPr>
          <a:lstStyle/>
          <a:p>
            <a:r>
              <a:rPr lang="en-AU" sz="2400" dirty="0"/>
              <a:t>DNA</a:t>
            </a:r>
          </a:p>
          <a:p>
            <a:pPr lvl="1"/>
            <a:r>
              <a:rPr lang="en-AU" sz="2000" dirty="0" smtClean="0"/>
              <a:t>Uses </a:t>
            </a:r>
            <a:r>
              <a:rPr lang="en-AU" sz="2000" dirty="0"/>
              <a:t>sequences of 4 nitrogenous bases</a:t>
            </a:r>
          </a:p>
          <a:p>
            <a:pPr lvl="1"/>
            <a:r>
              <a:rPr lang="en-AU" sz="2000" dirty="0"/>
              <a:t>Codes for protein production</a:t>
            </a:r>
          </a:p>
          <a:p>
            <a:pPr lvl="1"/>
            <a:r>
              <a:rPr lang="en-AU" sz="2000" dirty="0"/>
              <a:t>All living things use the same 4 bases, the same DNA </a:t>
            </a:r>
            <a:r>
              <a:rPr lang="en-AU" sz="2000" dirty="0" smtClean="0"/>
              <a:t>code – indication of common origin</a:t>
            </a:r>
            <a:endParaRPr lang="en-AU" sz="2000" dirty="0"/>
          </a:p>
          <a:p>
            <a:pPr lvl="1"/>
            <a:r>
              <a:rPr lang="en-AU" sz="2000" dirty="0"/>
              <a:t>Sequence of bases varies</a:t>
            </a:r>
          </a:p>
          <a:p>
            <a:pPr lvl="2"/>
            <a:r>
              <a:rPr lang="en-AU" sz="1600" dirty="0"/>
              <a:t>Mutation</a:t>
            </a:r>
          </a:p>
          <a:p>
            <a:pPr lvl="2"/>
            <a:r>
              <a:rPr lang="en-AU" sz="1600" dirty="0"/>
              <a:t>Natural selection</a:t>
            </a:r>
          </a:p>
          <a:p>
            <a:pPr lvl="2"/>
            <a:r>
              <a:rPr lang="en-AU" sz="1600" dirty="0"/>
              <a:t>Genetic Drift</a:t>
            </a:r>
          </a:p>
          <a:p>
            <a:pPr lvl="1"/>
            <a:r>
              <a:rPr lang="en-AU" sz="2000" dirty="0"/>
              <a:t>As living things reproduce, code differs over generations </a:t>
            </a:r>
            <a:r>
              <a:rPr lang="en-AU" sz="2000" dirty="0" smtClean="0"/>
              <a:t>among </a:t>
            </a:r>
            <a:r>
              <a:rPr lang="en-AU" sz="2000" dirty="0"/>
              <a:t>offspring, despite common ancestor, but some stays the same.</a:t>
            </a:r>
          </a:p>
          <a:p>
            <a:pPr lvl="2"/>
            <a:r>
              <a:rPr lang="en-AU" sz="1600" dirty="0"/>
              <a:t>More distantly related: greater variation</a:t>
            </a:r>
          </a:p>
          <a:p>
            <a:pPr lvl="2"/>
            <a:r>
              <a:rPr lang="en-AU" sz="1600" dirty="0"/>
              <a:t>Closely related: more shared</a:t>
            </a:r>
          </a:p>
          <a:p>
            <a:pPr marL="514350" lvl="1" indent="0">
              <a:buNone/>
            </a:pPr>
            <a:r>
              <a:rPr lang="en-AU" sz="2000" dirty="0"/>
              <a:t>	</a:t>
            </a:r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890" y="3979819"/>
            <a:ext cx="5162192" cy="251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519446"/>
            <a:ext cx="523385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Review DNA, protein production and variation.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63542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888"/>
    </mc:Choice>
    <mc:Fallback xmlns="">
      <p:transition spd="slow" advTm="262888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433" x="4686300" y="4083050"/>
          <p14:tracePt t="1440" x="4679950" y="4051300"/>
          <p14:tracePt t="1456" x="4648200" y="3937000"/>
          <p14:tracePt t="1471" x="4591050" y="3721100"/>
          <p14:tracePt t="1487" x="4559300" y="3568700"/>
          <p14:tracePt t="1504" x="4527550" y="3467100"/>
          <p14:tracePt t="1521" x="4495800" y="3276600"/>
          <p14:tracePt t="1537" x="4476750" y="3136900"/>
          <p14:tracePt t="1554" x="4464050" y="3054350"/>
          <p14:tracePt t="1571" x="4457700" y="3016250"/>
          <p14:tracePt t="1587" x="4451350" y="2978150"/>
          <p14:tracePt t="1604" x="4438650" y="2933700"/>
          <p14:tracePt t="1621" x="4432300" y="2901950"/>
          <p14:tracePt t="1637" x="4419600" y="2863850"/>
          <p14:tracePt t="1654" x="4400550" y="2819400"/>
          <p14:tracePt t="1671" x="4375150" y="2755900"/>
          <p14:tracePt t="1687" x="4362450" y="2717800"/>
          <p14:tracePt t="1704" x="4356100" y="2698750"/>
          <p14:tracePt t="1720" x="4349750" y="2686050"/>
          <p14:tracePt t="1738" x="4337050" y="2679700"/>
          <p14:tracePt t="1754" x="4337050" y="2673350"/>
          <p14:tracePt t="1770" x="4324350" y="2667000"/>
          <p14:tracePt t="1787" x="4324350" y="2660650"/>
          <p14:tracePt t="1804" x="4305300" y="2628900"/>
          <p14:tracePt t="1820" x="4279900" y="2584450"/>
          <p14:tracePt t="1837" x="4273550" y="2552700"/>
          <p14:tracePt t="1853" x="4254500" y="2520950"/>
          <p14:tracePt t="1870" x="4235450" y="2476500"/>
          <p14:tracePt t="1887" x="4216400" y="2387600"/>
          <p14:tracePt t="1903" x="4210050" y="2317750"/>
          <p14:tracePt t="1920" x="4197350" y="2266950"/>
          <p14:tracePt t="1937" x="4197350" y="2235200"/>
          <p14:tracePt t="1953" x="4184650" y="2197100"/>
          <p14:tracePt t="1970" x="4171950" y="2095500"/>
          <p14:tracePt t="1987" x="4171950" y="1860550"/>
          <p14:tracePt t="2003" x="4171950" y="1682750"/>
          <p14:tracePt t="2020" x="4197350" y="1479550"/>
          <p14:tracePt t="2037" x="4203700" y="1308100"/>
          <p14:tracePt t="2053" x="4203700" y="1282700"/>
          <p14:tracePt t="2070" x="4203700" y="1263650"/>
          <p14:tracePt t="2086" x="4203700" y="1257300"/>
          <p14:tracePt t="2120" x="4210050" y="1257300"/>
          <p14:tracePt t="2136" x="4222750" y="1263650"/>
          <p14:tracePt t="2397" x="4216400" y="1263650"/>
          <p14:tracePt t="2412" x="4197350" y="1263650"/>
          <p14:tracePt t="2419" x="4191000" y="1263650"/>
          <p14:tracePt t="2427" x="4165600" y="1263650"/>
          <p14:tracePt t="2437" x="4140200" y="1263650"/>
          <p14:tracePt t="2453" x="4089400" y="1257300"/>
          <p14:tracePt t="2471" x="4019550" y="1250950"/>
          <p14:tracePt t="2487" x="3968750" y="1250950"/>
          <p14:tracePt t="2503" x="3905250" y="1231900"/>
          <p14:tracePt t="2520" x="3810000" y="1225550"/>
          <p14:tracePt t="2536" x="3708400" y="1219200"/>
          <p14:tracePt t="2553" x="3581400" y="1187450"/>
          <p14:tracePt t="2570" x="3505200" y="1174750"/>
          <p14:tracePt t="2587" x="3416300" y="1143000"/>
          <p14:tracePt t="2603" x="3302000" y="1111250"/>
          <p14:tracePt t="2620" x="3149600" y="1079500"/>
          <p14:tracePt t="2637" x="3067050" y="1073150"/>
          <p14:tracePt t="2653" x="2959100" y="1066800"/>
          <p14:tracePt t="2670" x="2832100" y="1066800"/>
          <p14:tracePt t="2688" x="2673350" y="1066800"/>
          <p14:tracePt t="2703" x="2609850" y="1066800"/>
          <p14:tracePt t="2720" x="2559050" y="1066800"/>
          <p14:tracePt t="2736" x="2520950" y="1066800"/>
          <p14:tracePt t="2753" x="2489200" y="1066800"/>
          <p14:tracePt t="2770" x="2432050" y="1066800"/>
          <p14:tracePt t="2786" x="2413000" y="1066800"/>
          <p14:tracePt t="2803" x="2400300" y="1066800"/>
          <p14:tracePt t="2819" x="2393950" y="1066800"/>
          <p14:tracePt t="2837" x="2381250" y="1066800"/>
          <p14:tracePt t="3458" x="2387600" y="1066800"/>
          <p14:tracePt t="3488" x="2393950" y="1066800"/>
          <p14:tracePt t="3504" x="2400300" y="1066800"/>
          <p14:tracePt t="3540" x="2406650" y="1066800"/>
          <p14:tracePt t="3563" x="2413000" y="1066800"/>
          <p14:tracePt t="3838" x="2419350" y="1066800"/>
          <p14:tracePt t="3869" x="2425700" y="1066800"/>
          <p14:tracePt t="3884" x="2432050" y="1073150"/>
          <p14:tracePt t="3899" x="2438400" y="1079500"/>
          <p14:tracePt t="3907" x="2444750" y="1079500"/>
          <p14:tracePt t="3918" x="2457450" y="1079500"/>
          <p14:tracePt t="3936" x="2508250" y="1092200"/>
          <p14:tracePt t="3951" x="2540000" y="1104900"/>
          <p14:tracePt t="3968" x="2584450" y="1104900"/>
          <p14:tracePt t="3984" x="2622550" y="1104900"/>
          <p14:tracePt t="4001" x="2654300" y="1104900"/>
          <p14:tracePt t="4018" x="2711450" y="1104900"/>
          <p14:tracePt t="4034" x="2755900" y="1104900"/>
          <p14:tracePt t="4051" x="2794000" y="1111250"/>
          <p14:tracePt t="4068" x="2832100" y="1117600"/>
          <p14:tracePt t="4085" x="2889250" y="1117600"/>
          <p14:tracePt t="4101" x="2901950" y="1123950"/>
          <p14:tracePt t="4117" x="2914650" y="1123950"/>
          <p14:tracePt t="4134" x="2921000" y="1123950"/>
          <p14:tracePt t="4152" x="2933700" y="1123950"/>
          <p14:tracePt t="4168" x="2940050" y="1123950"/>
          <p14:tracePt t="5116" x="3003550" y="1117600"/>
          <p14:tracePt t="5125" x="3092450" y="1098550"/>
          <p14:tracePt t="5133" x="3175000" y="1079500"/>
          <p14:tracePt t="5149" x="3327400" y="1054100"/>
          <p14:tracePt t="5166" x="3498850" y="1035050"/>
          <p14:tracePt t="5183" x="3771900" y="1022350"/>
          <p14:tracePt t="5199" x="3987800" y="1009650"/>
          <p14:tracePt t="5216" x="4286250" y="990600"/>
          <p14:tracePt t="5232" x="4495800" y="984250"/>
          <p14:tracePt t="5250" x="4864100" y="971550"/>
          <p14:tracePt t="5266" x="5016500" y="971550"/>
          <p14:tracePt t="5282" x="5162550" y="977900"/>
          <p14:tracePt t="5299" x="5334000" y="984250"/>
          <p14:tracePt t="5316" x="5473700" y="996950"/>
          <p14:tracePt t="5332" x="5607050" y="1016000"/>
          <p14:tracePt t="5349" x="5702300" y="1028700"/>
          <p14:tracePt t="5365" x="5822950" y="1041400"/>
          <p14:tracePt t="5382" x="5930900" y="1047750"/>
          <p14:tracePt t="5399" x="6038850" y="1054100"/>
          <p14:tracePt t="5415" x="6089650" y="1060450"/>
          <p14:tracePt t="5432" x="6134100" y="1060450"/>
          <p14:tracePt t="5449" x="6197600" y="1060450"/>
          <p14:tracePt t="5466" x="6248400" y="1060450"/>
          <p14:tracePt t="5482" x="6311900" y="1060450"/>
          <p14:tracePt t="5499" x="6330950" y="1060450"/>
          <p14:tracePt t="5515" x="6337300" y="1060450"/>
          <p14:tracePt t="5532" x="6343650" y="1060450"/>
          <p14:tracePt t="5549" x="6356350" y="1060450"/>
          <p14:tracePt t="5581" x="6356350" y="1047750"/>
          <p14:tracePt t="5598" x="6337300" y="1009650"/>
          <p14:tracePt t="5953" x="6356350" y="1009650"/>
          <p14:tracePt t="5962" x="6362700" y="1009650"/>
          <p14:tracePt t="5971" x="6381750" y="1009650"/>
          <p14:tracePt t="5983" x="6394450" y="1009650"/>
          <p14:tracePt t="5998" x="6407150" y="1009650"/>
          <p14:tracePt t="6015" x="6413500" y="1009650"/>
          <p14:tracePt t="6031" x="6419850" y="1009650"/>
          <p14:tracePt t="6050" x="6426200" y="1009650"/>
          <p14:tracePt t="6065" x="6432550" y="1009650"/>
          <p14:tracePt t="6140" x="6438900" y="1009650"/>
          <p14:tracePt t="6170" x="6451600" y="1009650"/>
          <p14:tracePt t="6178" x="6464300" y="1009650"/>
          <p14:tracePt t="6186" x="6483350" y="1009650"/>
          <p14:tracePt t="6199" x="6572250" y="996950"/>
          <p14:tracePt t="6215" x="6718300" y="996950"/>
          <p14:tracePt t="6231" x="6864350" y="996950"/>
          <p14:tracePt t="6248" x="6991350" y="996950"/>
          <p14:tracePt t="6264" x="7118350" y="996950"/>
          <p14:tracePt t="6271" x="7175500" y="996950"/>
          <p14:tracePt t="6282" x="7239000" y="996950"/>
          <p14:tracePt t="6298" x="7277100" y="996950"/>
          <p14:tracePt t="6314" x="7296150" y="996950"/>
          <p14:tracePt t="6331" x="7302500" y="996950"/>
          <p14:tracePt t="6349" x="7315200" y="996950"/>
          <p14:tracePt t="6364" x="7346950" y="990600"/>
          <p14:tracePt t="6381" x="7385050" y="984250"/>
          <p14:tracePt t="6398" x="7442200" y="977900"/>
          <p14:tracePt t="6414" x="7499350" y="965200"/>
          <p14:tracePt t="6431" x="7600950" y="952500"/>
          <p14:tracePt t="6448" x="7664450" y="946150"/>
          <p14:tracePt t="6465" x="7715250" y="939800"/>
          <p14:tracePt t="6481" x="7753350" y="927100"/>
          <p14:tracePt t="6498" x="7785100" y="927100"/>
          <p14:tracePt t="6514" x="7797800" y="920750"/>
          <p14:tracePt t="6531" x="7804150" y="914400"/>
          <p14:tracePt t="6547" x="7829550" y="914400"/>
          <p14:tracePt t="6564" x="7848600" y="908050"/>
          <p14:tracePt t="6581" x="7899400" y="901700"/>
          <p14:tracePt t="6597" x="7937500" y="901700"/>
          <p14:tracePt t="6614" x="7975600" y="901700"/>
          <p14:tracePt t="6631" x="7988300" y="901700"/>
          <p14:tracePt t="6648" x="8001000" y="901700"/>
          <p14:tracePt t="6664" x="8007350" y="901700"/>
          <p14:tracePt t="6681" x="8013700" y="901700"/>
          <p14:tracePt t="7694" x="7918450" y="908050"/>
          <p14:tracePt t="7701" x="7810500" y="927100"/>
          <p14:tracePt t="7712" x="7708900" y="946150"/>
          <p14:tracePt t="7729" x="7454900" y="971550"/>
          <p14:tracePt t="7746" x="7181850" y="990600"/>
          <p14:tracePt t="7762" x="6991350" y="1009650"/>
          <p14:tracePt t="7779" x="6800850" y="1009650"/>
          <p14:tracePt t="7795" x="6623050" y="1003300"/>
          <p14:tracePt t="7813" x="6369050" y="1003300"/>
          <p14:tracePt t="7829" x="6229350" y="1009650"/>
          <p14:tracePt t="7846" x="6108700" y="1022350"/>
          <p14:tracePt t="7862" x="5988050" y="1041400"/>
          <p14:tracePt t="7879" x="5892800" y="1054100"/>
          <p14:tracePt t="7895" x="5765800" y="1066800"/>
          <p14:tracePt t="7912" x="5702300" y="1073150"/>
          <p14:tracePt t="7929" x="5619750" y="1098550"/>
          <p14:tracePt t="7945" x="5530850" y="1117600"/>
          <p14:tracePt t="7962" x="5403850" y="1149350"/>
          <p14:tracePt t="7979" x="5334000" y="1168400"/>
          <p14:tracePt t="7995" x="5264150" y="1181100"/>
          <p14:tracePt t="8012" x="5187950" y="1212850"/>
          <p14:tracePt t="8029" x="5105400" y="1244600"/>
          <p14:tracePt t="8045" x="4984750" y="1289050"/>
          <p14:tracePt t="8062" x="4921250" y="1327150"/>
          <p14:tracePt t="8078" x="4857750" y="1365250"/>
          <p14:tracePt t="8095" x="4806950" y="1397000"/>
          <p14:tracePt t="8112" x="4679950" y="1441450"/>
          <p14:tracePt t="8128" x="4597400" y="1460500"/>
          <p14:tracePt t="8145" x="4540250" y="1473200"/>
          <p14:tracePt t="8161" x="4495800" y="1473200"/>
          <p14:tracePt t="8179" x="4451350" y="1473200"/>
          <p14:tracePt t="8195" x="4438650" y="1473200"/>
          <p14:tracePt t="8212" x="4432300" y="1473200"/>
          <p14:tracePt t="8501" x="4343400" y="1447800"/>
          <p14:tracePt t="8508" x="4216400" y="1422400"/>
          <p14:tracePt t="8517" x="4089400" y="1390650"/>
          <p14:tracePt t="8528" x="3898900" y="1358900"/>
          <p14:tracePt t="8545" x="3422650" y="1270000"/>
          <p14:tracePt t="8561" x="3067050" y="1200150"/>
          <p14:tracePt t="8578" x="2838450" y="1143000"/>
          <p14:tracePt t="8594" x="2686050" y="1123950"/>
          <p14:tracePt t="8611" x="2527300" y="1123950"/>
          <p14:tracePt t="8628" x="2343150" y="1136650"/>
          <p14:tracePt t="8644" x="2266950" y="1149350"/>
          <p14:tracePt t="8661" x="2197100" y="1162050"/>
          <p14:tracePt t="8678" x="2089150" y="1181100"/>
          <p14:tracePt t="8700" x="1917700" y="1206500"/>
          <p14:tracePt t="8711" x="1816100" y="1212850"/>
          <p14:tracePt t="8727" x="1758950" y="1225550"/>
          <p14:tracePt t="8743" x="1701800" y="1225550"/>
          <p14:tracePt t="8760" x="1625600" y="1231900"/>
          <p14:tracePt t="8777" x="1517650" y="1238250"/>
          <p14:tracePt t="8793" x="1447800" y="1238250"/>
          <p14:tracePt t="8810" x="1409700" y="1238250"/>
          <p14:tracePt t="8827" x="1377950" y="1238250"/>
          <p14:tracePt t="8843" x="1352550" y="1238250"/>
          <p14:tracePt t="8860" x="1339850" y="1238250"/>
          <p14:tracePt t="8877" x="1333500" y="1238250"/>
          <p14:tracePt t="8894" x="1327150" y="1244600"/>
          <p14:tracePt t="8911" x="1320800" y="1250950"/>
          <p14:tracePt t="8928" x="1314450" y="1257300"/>
          <p14:tracePt t="8944" x="1308100" y="1263650"/>
          <p14:tracePt t="9517" x="1314450" y="1263650"/>
          <p14:tracePt t="9562" x="1320800" y="1263650"/>
          <p14:tracePt t="9578" x="1327150" y="1263650"/>
          <p14:tracePt t="9599" x="1333500" y="1263650"/>
          <p14:tracePt t="9607" x="1339850" y="1263650"/>
          <p14:tracePt t="9622" x="1346200" y="1263650"/>
          <p14:tracePt t="9637" x="1365250" y="1263650"/>
          <p14:tracePt t="9645" x="1377950" y="1263650"/>
          <p14:tracePt t="9659" x="1454150" y="1244600"/>
          <p14:tracePt t="9676" x="1536700" y="1219200"/>
          <p14:tracePt t="9693" x="1638300" y="1187450"/>
          <p14:tracePt t="9709" x="1708150" y="1174750"/>
          <p14:tracePt t="9726" x="1752600" y="1162050"/>
          <p14:tracePt t="9743" x="1765300" y="1162050"/>
          <p14:tracePt t="9759" x="1778000" y="1162050"/>
          <p14:tracePt t="9776" x="1784350" y="1162050"/>
          <p14:tracePt t="9781" x="1790700" y="1162050"/>
          <p14:tracePt t="9801" x="1797050" y="1162050"/>
          <p14:tracePt t="9812" x="1803400" y="1162050"/>
          <p14:tracePt t="9826" x="1809750" y="1162050"/>
          <p14:tracePt t="9883" x="1816100" y="1162050"/>
          <p14:tracePt t="10376" x="1816100" y="1168400"/>
          <p14:tracePt t="10392" x="1816100" y="1174750"/>
          <p14:tracePt t="10422" x="1822450" y="1174750"/>
          <p14:tracePt t="10429" x="1822450" y="1181100"/>
          <p14:tracePt t="10481" x="1822450" y="1187450"/>
          <p14:tracePt t="10498" x="1822450" y="1193800"/>
          <p14:tracePt t="10527" x="1822450" y="1200150"/>
          <p14:tracePt t="10541" x="1828800" y="1206500"/>
          <p14:tracePt t="10549" x="1828800" y="1212850"/>
          <p14:tracePt t="10558" x="1835150" y="1212850"/>
          <p14:tracePt t="10575" x="1841500" y="1225550"/>
          <p14:tracePt t="10593" x="1847850" y="1250950"/>
          <p14:tracePt t="10609" x="1860550" y="1270000"/>
          <p14:tracePt t="10625" x="1866900" y="1289050"/>
          <p14:tracePt t="10642" x="1873250" y="1327150"/>
          <p14:tracePt t="10658" x="1879600" y="1346200"/>
          <p14:tracePt t="10675" x="1885950" y="1384300"/>
          <p14:tracePt t="10691" x="1892300" y="1416050"/>
          <p14:tracePt t="10708" x="1892300" y="1441450"/>
          <p14:tracePt t="10724" x="1898650" y="1466850"/>
          <p14:tracePt t="10742" x="1905000" y="1498600"/>
          <p14:tracePt t="10758" x="1905000" y="1511300"/>
          <p14:tracePt t="10775" x="1905000" y="1517650"/>
          <p14:tracePt t="10791" x="1905000" y="1530350"/>
          <p14:tracePt t="10825" x="1905000" y="1543050"/>
          <p14:tracePt t="10885" x="1905000" y="1549400"/>
          <p14:tracePt t="10900" x="1905000" y="1555750"/>
          <p14:tracePt t="10944" x="1905000" y="1562100"/>
          <p14:tracePt t="11072" x="1905000" y="1555750"/>
          <p14:tracePt t="11079" x="1898650" y="1549400"/>
          <p14:tracePt t="11091" x="1898650" y="1543050"/>
          <p14:tracePt t="11108" x="1892300" y="1530350"/>
          <p14:tracePt t="11409" x="1879600" y="1536700"/>
          <p14:tracePt t="11418" x="1866900" y="1543050"/>
          <p14:tracePt t="11423" x="1854200" y="1549400"/>
          <p14:tracePt t="11440" x="1816100" y="1555750"/>
          <p14:tracePt t="11457" x="1771650" y="1555750"/>
          <p14:tracePt t="11475" x="1682750" y="1555750"/>
          <p14:tracePt t="11490" x="1612900" y="1549400"/>
          <p14:tracePt t="11507" x="1568450" y="1543050"/>
          <p14:tracePt t="11523" x="1511300" y="1536700"/>
          <p14:tracePt t="11540" x="1447800" y="1524000"/>
          <p14:tracePt t="11557" x="1358900" y="1517650"/>
          <p14:tracePt t="11573" x="1314450" y="1511300"/>
          <p14:tracePt t="11590" x="1263650" y="1498600"/>
          <p14:tracePt t="11607" x="1231900" y="1498600"/>
          <p14:tracePt t="11624" x="1187450" y="1485900"/>
          <p14:tracePt t="11640" x="1174750" y="1479550"/>
          <p14:tracePt t="11674" x="1168400" y="1479550"/>
          <p14:tracePt t="11691" x="1162050" y="1479550"/>
          <p14:tracePt t="11758" x="1162050" y="1485900"/>
          <p14:tracePt t="11773" x="1162050" y="1492250"/>
          <p14:tracePt t="11780" x="1162050" y="1504950"/>
          <p14:tracePt t="11790" x="1162050" y="1511300"/>
          <p14:tracePt t="11806" x="1162050" y="1574800"/>
          <p14:tracePt t="11822" x="1162050" y="1676400"/>
          <p14:tracePt t="11840" x="1174750" y="1778000"/>
          <p14:tracePt t="11856" x="1187450" y="1835150"/>
          <p14:tracePt t="11873" x="1200150" y="1879600"/>
          <p14:tracePt t="11890" x="1212850" y="1911350"/>
          <p14:tracePt t="11906" x="1219200" y="1930400"/>
          <p14:tracePt t="11922" x="1225550" y="1949450"/>
          <p14:tracePt t="11939" x="1231900" y="1962150"/>
          <p14:tracePt t="11956" x="1238250" y="1968500"/>
          <p14:tracePt t="11972" x="1244600" y="1981200"/>
          <p14:tracePt t="11990" x="1250950" y="2000250"/>
          <p14:tracePt t="12006" x="1257300" y="2019300"/>
          <p14:tracePt t="12023" x="1270000" y="2025650"/>
          <p14:tracePt t="12039" x="1276350" y="2038350"/>
          <p14:tracePt t="12057" x="1282700" y="2051050"/>
          <p14:tracePt t="12072" x="1295400" y="2057400"/>
          <p14:tracePt t="12089" x="1301750" y="2063750"/>
          <p14:tracePt t="12122" x="1308100" y="2063750"/>
          <p14:tracePt t="12139" x="1320800" y="2063750"/>
          <p14:tracePt t="12155" x="1333500" y="2063750"/>
          <p14:tracePt t="12173" x="1365250" y="2057400"/>
          <p14:tracePt t="12189" x="1416050" y="2038350"/>
          <p14:tracePt t="12206" x="1530350" y="1993900"/>
          <p14:tracePt t="12222" x="1587500" y="1968500"/>
          <p14:tracePt t="12239" x="1625600" y="1949450"/>
          <p14:tracePt t="12256" x="1651000" y="1936750"/>
          <p14:tracePt t="12273" x="1663700" y="1930400"/>
          <p14:tracePt t="12278" x="1670050" y="1930400"/>
          <p14:tracePt t="12289" x="1682750" y="1924050"/>
          <p14:tracePt t="12306" x="1695450" y="1917700"/>
          <p14:tracePt t="12322" x="1714500" y="1917700"/>
          <p14:tracePt t="12339" x="1746250" y="1917700"/>
          <p14:tracePt t="12356" x="1803400" y="1917700"/>
          <p14:tracePt t="12372" x="1847850" y="1917700"/>
          <p14:tracePt t="12389" x="1898650" y="1917700"/>
          <p14:tracePt t="12405" x="1943100" y="1917700"/>
          <p14:tracePt t="12423" x="2019300" y="1905000"/>
          <p14:tracePt t="12439" x="2082800" y="1898650"/>
          <p14:tracePt t="12455" x="2171700" y="1885950"/>
          <p14:tracePt t="12472" x="2260600" y="1873250"/>
          <p14:tracePt t="12489" x="2330450" y="1860550"/>
          <p14:tracePt t="12505" x="2393950" y="1854200"/>
          <p14:tracePt t="12522" x="2425700" y="1841500"/>
          <p14:tracePt t="12539" x="2457450" y="1841500"/>
          <p14:tracePt t="12555" x="2482850" y="1841500"/>
          <p14:tracePt t="12572" x="2527300" y="1841500"/>
          <p14:tracePt t="12588" x="2559050" y="1841500"/>
          <p14:tracePt t="12605" x="2590800" y="1841500"/>
          <p14:tracePt t="12622" x="2609850" y="1841500"/>
          <p14:tracePt t="12639" x="2647950" y="1841500"/>
          <p14:tracePt t="12655" x="2667000" y="1841500"/>
          <p14:tracePt t="12672" x="2686050" y="1841500"/>
          <p14:tracePt t="12688" x="2705100" y="1841500"/>
          <p14:tracePt t="12705" x="2717800" y="1841500"/>
          <p14:tracePt t="12722" x="2730500" y="1841500"/>
          <p14:tracePt t="12738" x="2743200" y="1841500"/>
          <p14:tracePt t="12755" x="2749550" y="1841500"/>
          <p14:tracePt t="12772" x="2755900" y="1841500"/>
          <p14:tracePt t="12789" x="2768600" y="1841500"/>
          <p14:tracePt t="12805" x="2774950" y="1841500"/>
          <p14:tracePt t="12823" x="2787650" y="1854200"/>
          <p14:tracePt t="12839" x="2800350" y="1854200"/>
          <p14:tracePt t="12855" x="2813050" y="1860550"/>
          <p14:tracePt t="12872" x="2832100" y="1866900"/>
          <p14:tracePt t="12888" x="2851150" y="1879600"/>
          <p14:tracePt t="12905" x="2882900" y="1879600"/>
          <p14:tracePt t="12921" x="2908300" y="1879600"/>
          <p14:tracePt t="12938" x="2933700" y="1885950"/>
          <p14:tracePt t="12955" x="2946400" y="1885950"/>
          <p14:tracePt t="12971" x="2959100" y="1885950"/>
          <p14:tracePt t="13005" x="2971800" y="1885950"/>
          <p14:tracePt t="13052" x="2978150" y="1885950"/>
          <p14:tracePt t="13067" x="2984500" y="1885950"/>
          <p14:tracePt t="13076" x="2990850" y="1885950"/>
          <p14:tracePt t="13396" x="3009900" y="1885950"/>
          <p14:tracePt t="13404" x="3041650" y="1885950"/>
          <p14:tracePt t="13413" x="3067050" y="1885950"/>
          <p14:tracePt t="13421" x="3086100" y="1885950"/>
          <p14:tracePt t="13438" x="3130550" y="1885950"/>
          <p14:tracePt t="13454" x="3200400" y="1885950"/>
          <p14:tracePt t="13470" x="3244850" y="1885950"/>
          <p14:tracePt t="13487" x="3295650" y="1885950"/>
          <p14:tracePt t="13504" x="3359150" y="1879600"/>
          <p14:tracePt t="13521" x="3409950" y="1879600"/>
          <p14:tracePt t="13537" x="3479800" y="1873250"/>
          <p14:tracePt t="13553" x="3517900" y="1866900"/>
          <p14:tracePt t="13570" x="3536950" y="1866900"/>
          <p14:tracePt t="13587" x="3556000" y="1866900"/>
          <p14:tracePt t="13603" x="3587750" y="1866900"/>
          <p14:tracePt t="13620" x="3606800" y="1866900"/>
          <p14:tracePt t="13637" x="3625850" y="1866900"/>
          <p14:tracePt t="13653" x="3651250" y="1866900"/>
          <p14:tracePt t="13671" x="3676650" y="1866900"/>
          <p14:tracePt t="13687" x="3714750" y="1866900"/>
          <p14:tracePt t="13704" x="3740150" y="1866900"/>
          <p14:tracePt t="13720" x="3765550" y="1866900"/>
          <p14:tracePt t="13737" x="3803650" y="1866900"/>
          <p14:tracePt t="13753" x="3835400" y="1866900"/>
          <p14:tracePt t="13770" x="3860800" y="1866900"/>
          <p14:tracePt t="13787" x="3873500" y="1866900"/>
          <p14:tracePt t="13803" x="3892550" y="1866900"/>
          <p14:tracePt t="13819" x="3911600" y="1866900"/>
          <p14:tracePt t="13836" x="3917950" y="1866900"/>
          <p14:tracePt t="13853" x="3924300" y="1866900"/>
          <p14:tracePt t="13870" x="3930650" y="1866900"/>
          <p14:tracePt t="13888" x="3937000" y="1866900"/>
          <p14:tracePt t="13963" x="3943350" y="1866900"/>
          <p14:tracePt t="14001" x="3949700" y="1866900"/>
          <p14:tracePt t="15293" x="3949700" y="1873250"/>
          <p14:tracePt t="15315" x="3943350" y="1879600"/>
          <p14:tracePt t="15331" x="3937000" y="1885950"/>
          <p14:tracePt t="15339" x="3924300" y="1892300"/>
          <p14:tracePt t="15354" x="3911600" y="1898650"/>
          <p14:tracePt t="15368" x="3892550" y="1917700"/>
          <p14:tracePt t="15385" x="3854450" y="1936750"/>
          <p14:tracePt t="15402" x="3797300" y="1949450"/>
          <p14:tracePt t="15419" x="3683000" y="1974850"/>
          <p14:tracePt t="15435" x="3594100" y="1987550"/>
          <p14:tracePt t="15451" x="3524250" y="2006600"/>
          <p14:tracePt t="15468" x="3422650" y="2012950"/>
          <p14:tracePt t="15485" x="3308350" y="2019300"/>
          <p14:tracePt t="15502" x="3124200" y="2019300"/>
          <p14:tracePt t="15518" x="3048000" y="2019300"/>
          <p14:tracePt t="15534" x="2990850" y="2019300"/>
          <p14:tracePt t="15551" x="2927350" y="2012950"/>
          <p14:tracePt t="15569" x="2800350" y="2012950"/>
          <p14:tracePt t="15584" x="2711450" y="2012950"/>
          <p14:tracePt t="15601" x="2647950" y="2012950"/>
          <p14:tracePt t="15618" x="2578100" y="2019300"/>
          <p14:tracePt t="15634" x="2470150" y="2019300"/>
          <p14:tracePt t="15651" x="2292350" y="2019300"/>
          <p14:tracePt t="15668" x="2171700" y="2019300"/>
          <p14:tracePt t="15684" x="2089150" y="2019300"/>
          <p14:tracePt t="15701" x="1981200" y="2019300"/>
          <p14:tracePt t="15719" x="1778000" y="2019300"/>
          <p14:tracePt t="15734" x="1670050" y="2019300"/>
          <p14:tracePt t="15751" x="1593850" y="2019300"/>
          <p14:tracePt t="15768" x="1504950" y="2019300"/>
          <p14:tracePt t="15773" x="1473200" y="2025650"/>
          <p14:tracePt t="15784" x="1441450" y="2032000"/>
          <p14:tracePt t="15801" x="1365250" y="2044700"/>
          <p14:tracePt t="15818" x="1333500" y="2070100"/>
          <p14:tracePt t="15834" x="1289050" y="2095500"/>
          <p14:tracePt t="15851" x="1257300" y="2127250"/>
          <p14:tracePt t="15869" x="1206500" y="2178050"/>
          <p14:tracePt t="15884" x="1193800" y="2197100"/>
          <p14:tracePt t="15901" x="1174750" y="2235200"/>
          <p14:tracePt t="15918" x="1149350" y="2260600"/>
          <p14:tracePt t="15935" x="1143000" y="2286000"/>
          <p14:tracePt t="15951" x="1130300" y="2286000"/>
          <p14:tracePt t="15967" x="1130300" y="2298700"/>
          <p14:tracePt t="16100" x="1136650" y="2298700"/>
          <p14:tracePt t="16115" x="1143000" y="2298700"/>
          <p14:tracePt t="16124" x="1155700" y="2305050"/>
          <p14:tracePt t="16134" x="1168400" y="2305050"/>
          <p14:tracePt t="16151" x="1212850" y="2305050"/>
          <p14:tracePt t="16168" x="1289050" y="2305050"/>
          <p14:tracePt t="16183" x="1346200" y="2305050"/>
          <p14:tracePt t="16200" x="1384300" y="2298700"/>
          <p14:tracePt t="16217" x="1422400" y="2292350"/>
          <p14:tracePt t="16234" x="1473200" y="2292350"/>
          <p14:tracePt t="16250" x="1511300" y="2292350"/>
          <p14:tracePt t="16267" x="1543050" y="2292350"/>
          <p14:tracePt t="16272" x="1562100" y="2292350"/>
          <p14:tracePt t="16283" x="1574800" y="2292350"/>
          <p14:tracePt t="16300" x="1625600" y="2292350"/>
          <p14:tracePt t="16317" x="1689100" y="2279650"/>
          <p14:tracePt t="16333" x="1727200" y="2279650"/>
          <p14:tracePt t="16350" x="1765300" y="2273300"/>
          <p14:tracePt t="16367" x="1784350" y="2266950"/>
          <p14:tracePt t="16383" x="1816100" y="2260600"/>
          <p14:tracePt t="16400" x="1847850" y="2260600"/>
          <p14:tracePt t="16417" x="1885950" y="2254250"/>
          <p14:tracePt t="16433" x="1917700" y="2247900"/>
          <p14:tracePt t="16451" x="1974850" y="2247900"/>
          <p14:tracePt t="16467" x="2012950" y="2241550"/>
          <p14:tracePt t="16483" x="2038350" y="2241550"/>
          <p14:tracePt t="16500" x="2063750" y="2235200"/>
          <p14:tracePt t="16518" x="2095500" y="2235200"/>
          <p14:tracePt t="16533" x="2114550" y="2235200"/>
          <p14:tracePt t="16550" x="2133600" y="2235200"/>
          <p14:tracePt t="16566" x="2146300" y="2235200"/>
          <p14:tracePt t="16583" x="2152650" y="2235200"/>
          <p14:tracePt t="16600" x="2159000" y="2235200"/>
          <p14:tracePt t="16616" x="2165350" y="2235200"/>
          <p14:tracePt t="16633" x="2171700" y="2235200"/>
          <p14:tracePt t="16743" x="2178050" y="2235200"/>
          <p14:tracePt t="16752" x="2184400" y="2235200"/>
          <p14:tracePt t="16773" x="2190750" y="2235200"/>
          <p14:tracePt t="16780" x="2203450" y="2235200"/>
          <p14:tracePt t="16796" x="2209800" y="2235200"/>
          <p14:tracePt t="16804" x="2216150" y="2235200"/>
          <p14:tracePt t="16819" x="2228850" y="2235200"/>
          <p14:tracePt t="16832" x="2235200" y="2235200"/>
          <p14:tracePt t="16849" x="2254250" y="2235200"/>
          <p14:tracePt t="16866" x="2266950" y="2235200"/>
          <p14:tracePt t="16883" x="2286000" y="2228850"/>
          <p14:tracePt t="16900" x="2317750" y="2222500"/>
          <p14:tracePt t="16916" x="2336800" y="2222500"/>
          <p14:tracePt t="16933" x="2349500" y="2222500"/>
          <p14:tracePt t="16949" x="2374900" y="2216150"/>
          <p14:tracePt t="16967" x="2406650" y="2209800"/>
          <p14:tracePt t="16982" x="2425700" y="2209800"/>
          <p14:tracePt t="16999" x="2444750" y="2203450"/>
          <p14:tracePt t="17016" x="2457450" y="2203450"/>
          <p14:tracePt t="17033" x="2470150" y="2203450"/>
          <p14:tracePt t="17050" x="2495550" y="2203450"/>
          <p14:tracePt t="17066" x="2527300" y="2197100"/>
          <p14:tracePt t="17082" x="2559050" y="2190750"/>
          <p14:tracePt t="17099" x="2590800" y="2190750"/>
          <p14:tracePt t="17116" x="2628900" y="2190750"/>
          <p14:tracePt t="17132" x="2667000" y="2190750"/>
          <p14:tracePt t="17149" x="2692400" y="2190750"/>
          <p14:tracePt t="17166" x="2717800" y="2190750"/>
          <p14:tracePt t="17183" x="2749550" y="2190750"/>
          <p14:tracePt t="17199" x="2768600" y="2190750"/>
          <p14:tracePt t="17215" x="2794000" y="2190750"/>
          <p14:tracePt t="17232" x="2813050" y="2190750"/>
          <p14:tracePt t="17250" x="2838450" y="2190750"/>
          <p14:tracePt t="17266" x="2857500" y="2190750"/>
          <p14:tracePt t="17282" x="2876550" y="2190750"/>
          <p14:tracePt t="17299" x="2895600" y="2190750"/>
          <p14:tracePt t="17315" x="2914650" y="2190750"/>
          <p14:tracePt t="17333" x="2946400" y="2190750"/>
          <p14:tracePt t="17349" x="2965450" y="2190750"/>
          <p14:tracePt t="17365" x="2990850" y="2190750"/>
          <p14:tracePt t="17382" x="3009900" y="2190750"/>
          <p14:tracePt t="17400" x="3041650" y="2190750"/>
          <p14:tracePt t="17415" x="3048000" y="2190750"/>
          <p14:tracePt t="17432" x="3054350" y="2190750"/>
          <p14:tracePt t="17448" x="3073400" y="2190750"/>
          <p14:tracePt t="17466" x="3086100" y="2190750"/>
          <p14:tracePt t="17482" x="3092450" y="2190750"/>
          <p14:tracePt t="17498" x="3111500" y="2190750"/>
          <p14:tracePt t="17517" x="3117850" y="2190750"/>
          <p14:tracePt t="17532" x="3124200" y="2190750"/>
          <p14:tracePt t="17550" x="3143250" y="2190750"/>
          <p14:tracePt t="17581" x="3149600" y="2190750"/>
          <p14:tracePt t="17598" x="3162300" y="2190750"/>
          <p14:tracePt t="17615" x="3168650" y="2190750"/>
          <p14:tracePt t="17631" x="3175000" y="2190750"/>
          <p14:tracePt t="17648" x="3187700" y="2190750"/>
          <p14:tracePt t="17681" x="3200400" y="2190750"/>
          <p14:tracePt t="17698" x="3206750" y="2190750"/>
          <p14:tracePt t="18080" x="3213100" y="2190750"/>
          <p14:tracePt t="18095" x="3219450" y="2190750"/>
          <p14:tracePt t="18103" x="3225800" y="2190750"/>
          <p14:tracePt t="18114" x="3232150" y="2190750"/>
          <p14:tracePt t="18131" x="3251200" y="2190750"/>
          <p14:tracePt t="18147" x="3263900" y="2190750"/>
          <p14:tracePt t="18164" x="3289300" y="2190750"/>
          <p14:tracePt t="18180" x="3314700" y="2184400"/>
          <p14:tracePt t="18197" x="3346450" y="2184400"/>
          <p14:tracePt t="18214" x="3390900" y="2184400"/>
          <p14:tracePt t="18230" x="3409950" y="2184400"/>
          <p14:tracePt t="18247" x="3435350" y="2184400"/>
          <p14:tracePt t="18264" x="3448050" y="2184400"/>
          <p14:tracePt t="18269" x="3454400" y="2184400"/>
          <p14:tracePt t="18289" x="3460750" y="2184400"/>
          <p14:tracePt t="18304" x="3473450" y="2184400"/>
          <p14:tracePt t="18320" x="3479800" y="2184400"/>
          <p14:tracePt t="18330" x="3492500" y="2184400"/>
          <p14:tracePt t="18347" x="3498850" y="2184400"/>
          <p14:tracePt t="18363" x="3517900" y="2184400"/>
          <p14:tracePt t="18380" x="3524250" y="2184400"/>
          <p14:tracePt t="18397" x="3530600" y="2184400"/>
          <p14:tracePt t="18414" x="3536950" y="2184400"/>
          <p14:tracePt t="18430" x="3543300" y="2184400"/>
          <p14:tracePt t="18447" x="3549650" y="2184400"/>
          <p14:tracePt t="18463" x="3556000" y="2184400"/>
          <p14:tracePt t="18480" x="3562350" y="2184400"/>
          <p14:tracePt t="18497" x="3568700" y="2184400"/>
          <p14:tracePt t="18514" x="3575050" y="2184400"/>
          <p14:tracePt t="18530" x="3581400" y="2184400"/>
          <p14:tracePt t="18547" x="3594100" y="2178050"/>
          <p14:tracePt t="18564" x="3619500" y="2171700"/>
          <p14:tracePt t="18580" x="3663950" y="2165350"/>
          <p14:tracePt t="18597" x="3708400" y="2165350"/>
          <p14:tracePt t="18613" x="3733800" y="2165350"/>
          <p14:tracePt t="18630" x="3778250" y="2165350"/>
          <p14:tracePt t="18647" x="3822700" y="2159000"/>
          <p14:tracePt t="18663" x="3841750" y="2159000"/>
          <p14:tracePt t="18680" x="3860800" y="2159000"/>
          <p14:tracePt t="18697" x="3873500" y="2159000"/>
          <p14:tracePt t="18714" x="3886200" y="2159000"/>
          <p14:tracePt t="18730" x="3892550" y="2159000"/>
          <p14:tracePt t="18746" x="3898900" y="2159000"/>
          <p14:tracePt t="18779" x="3911600" y="2159000"/>
          <p14:tracePt t="18796" x="3917950" y="2159000"/>
          <p14:tracePt t="19118" x="3930650" y="2159000"/>
          <p14:tracePt t="19126" x="3937000" y="2159000"/>
          <p14:tracePt t="19135" x="3943350" y="2159000"/>
          <p14:tracePt t="19146" x="3949700" y="2159000"/>
          <p14:tracePt t="19163" x="3981450" y="2159000"/>
          <p14:tracePt t="19180" x="3994150" y="2159000"/>
          <p14:tracePt t="19196" x="4006850" y="2159000"/>
          <p14:tracePt t="19213" x="4013200" y="2159000"/>
          <p14:tracePt t="19230" x="4019550" y="2159000"/>
          <p14:tracePt t="19246" x="4025900" y="2159000"/>
          <p14:tracePt t="19262" x="4032250" y="2159000"/>
          <p14:tracePt t="19269" x="4038600" y="2159000"/>
          <p14:tracePt t="19279" x="4044950" y="2159000"/>
          <p14:tracePt t="19299" x="4051300" y="2159000"/>
          <p14:tracePt t="19313" x="4064000" y="2159000"/>
          <p14:tracePt t="19329" x="4070350" y="2159000"/>
          <p14:tracePt t="19345" x="4076700" y="2159000"/>
          <p14:tracePt t="19362" x="4089400" y="2159000"/>
          <p14:tracePt t="19380" x="4108450" y="2159000"/>
          <p14:tracePt t="19395" x="4114800" y="2159000"/>
          <p14:tracePt t="19412" x="4133850" y="2159000"/>
          <p14:tracePt t="19429" x="4146550" y="2159000"/>
          <p14:tracePt t="19462" x="4165600" y="2159000"/>
          <p14:tracePt t="19479" x="4171950" y="2159000"/>
          <p14:tracePt t="19495" x="4184650" y="2159000"/>
          <p14:tracePt t="19512" x="4203700" y="2159000"/>
          <p14:tracePt t="19529" x="4222750" y="2159000"/>
          <p14:tracePt t="19545" x="4248150" y="2159000"/>
          <p14:tracePt t="19562" x="4260850" y="2159000"/>
          <p14:tracePt t="19588" x="4279900" y="2159000"/>
          <p14:tracePt t="19596" x="4286250" y="2159000"/>
          <p14:tracePt t="19612" x="4305300" y="2159000"/>
          <p14:tracePt t="19634" x="4318000" y="2159000"/>
          <p14:tracePt t="19646" x="4337050" y="2159000"/>
          <p14:tracePt t="19663" x="4356100" y="2159000"/>
          <p14:tracePt t="19679" x="4362450" y="2159000"/>
          <p14:tracePt t="19695" x="4368800" y="2159000"/>
          <p14:tracePt t="19712" x="4375150" y="2159000"/>
          <p14:tracePt t="19729" x="4381500" y="2159000"/>
          <p14:tracePt t="20307" x="4387850" y="2159000"/>
          <p14:tracePt t="20317" x="4394200" y="2159000"/>
          <p14:tracePt t="20332" x="4400550" y="2152650"/>
          <p14:tracePt t="20344" x="4413250" y="2146300"/>
          <p14:tracePt t="20361" x="4438650" y="2146300"/>
          <p14:tracePt t="20378" x="4457700" y="2146300"/>
          <p14:tracePt t="20394" x="4495800" y="2146300"/>
          <p14:tracePt t="20411" x="4546600" y="2146300"/>
          <p14:tracePt t="20427" x="4565650" y="2146300"/>
          <p14:tracePt t="20444" x="4578350" y="2146300"/>
          <p14:tracePt t="20478" x="4597400" y="2146300"/>
          <p14:tracePt t="20494" x="4610100" y="2146300"/>
          <p14:tracePt t="20511" x="4616450" y="2146300"/>
          <p14:tracePt t="20527" x="4622800" y="2146300"/>
          <p14:tracePt t="20545" x="4629150" y="2146300"/>
          <p14:tracePt t="22279" x="4635500" y="2139950"/>
          <p14:tracePt t="22286" x="4641850" y="2139950"/>
          <p14:tracePt t="22295" x="4641850" y="2133600"/>
          <p14:tracePt t="22309" x="4654550" y="2127250"/>
          <p14:tracePt t="22324" x="4660900" y="2127250"/>
          <p14:tracePt t="22341" x="4667250" y="2127250"/>
          <p14:tracePt t="22358" x="4673600" y="2127250"/>
          <p14:tracePt t="22375" x="4679950" y="2127250"/>
          <p14:tracePt t="22392" x="4679950" y="2120900"/>
          <p14:tracePt t="22408" x="4686300" y="2114550"/>
          <p14:tracePt t="22424" x="4692650" y="2108200"/>
          <p14:tracePt t="22441" x="4699000" y="2108200"/>
          <p14:tracePt t="22458" x="4718050" y="2101850"/>
          <p14:tracePt t="22474" x="4730750" y="2101850"/>
          <p14:tracePt t="22491" x="4737100" y="2101850"/>
          <p14:tracePt t="22508" x="4743450" y="2101850"/>
          <p14:tracePt t="22525" x="4756150" y="2095500"/>
          <p14:tracePt t="22541" x="4768850" y="2089150"/>
          <p14:tracePt t="22558" x="4775200" y="2089150"/>
          <p14:tracePt t="22574" x="4781550" y="2089150"/>
          <p14:tracePt t="22592" x="4826000" y="2082800"/>
          <p14:tracePt t="22608" x="4838700" y="2076450"/>
          <p14:tracePt t="22624" x="4845050" y="2076450"/>
          <p14:tracePt t="22641" x="4857750" y="2076450"/>
          <p14:tracePt t="22657" x="4876800" y="2070100"/>
          <p14:tracePt t="22674" x="4889500" y="2070100"/>
          <p14:tracePt t="22691" x="4908550" y="2063750"/>
          <p14:tracePt t="22707" x="4927600" y="2063750"/>
          <p14:tracePt t="22724" x="4940300" y="2063750"/>
          <p14:tracePt t="22741" x="4959350" y="2063750"/>
          <p14:tracePt t="22757" x="4965700" y="2063750"/>
          <p14:tracePt t="22774" x="4978400" y="2063750"/>
          <p14:tracePt t="22791" x="4984750" y="2063750"/>
          <p14:tracePt t="22807" x="4991100" y="2063750"/>
          <p14:tracePt t="22824" x="4997450" y="2063750"/>
          <p14:tracePt t="22841" x="5003800" y="2063750"/>
          <p14:tracePt t="22959" x="5010150" y="2063750"/>
          <p14:tracePt t="22967" x="5016500" y="2063750"/>
          <p14:tracePt t="22989" x="5022850" y="2063750"/>
          <p14:tracePt t="26657" x="5022850" y="2070100"/>
          <p14:tracePt t="26665" x="5010150" y="2076450"/>
          <p14:tracePt t="26674" x="4991100" y="2082800"/>
          <p14:tracePt t="26686" x="4965700" y="2089150"/>
          <p14:tracePt t="26702" x="4933950" y="2101850"/>
          <p14:tracePt t="26718" x="4902200" y="2108200"/>
          <p14:tracePt t="26736" x="4870450" y="2120900"/>
          <p14:tracePt t="26752" x="4857750" y="2120900"/>
          <p14:tracePt t="26769" x="4813300" y="2133600"/>
          <p14:tracePt t="26785" x="4794250" y="2133600"/>
          <p14:tracePt t="26802" x="4775200" y="2133600"/>
          <p14:tracePt t="26818" x="4762500" y="2139950"/>
          <p14:tracePt t="26836" x="4743450" y="2146300"/>
          <p14:tracePt t="26852" x="4730750" y="2152650"/>
          <p14:tracePt t="26868" x="4724400" y="2152650"/>
          <p14:tracePt t="26885" x="4718050" y="2152650"/>
          <p14:tracePt t="26901" x="4711700" y="2152650"/>
          <p14:tracePt t="26935" x="4699000" y="2152650"/>
          <p14:tracePt t="26952" x="4679950" y="2159000"/>
          <p14:tracePt t="26969" x="4660900" y="2165350"/>
          <p14:tracePt t="26986" x="4616450" y="2184400"/>
          <p14:tracePt t="27001" x="4591050" y="2190750"/>
          <p14:tracePt t="27017" x="4584700" y="2197100"/>
          <p14:tracePt t="27034" x="4578350" y="2197100"/>
          <p14:tracePt t="27050" x="4565650" y="2197100"/>
          <p14:tracePt t="27067" x="4559300" y="2197100"/>
          <p14:tracePt t="27084" x="4552950" y="2197100"/>
          <p14:tracePt t="27645" x="4552950" y="2190750"/>
          <p14:tracePt t="27659" x="4552950" y="2184400"/>
          <p14:tracePt t="28047" x="4552950" y="2190750"/>
          <p14:tracePt t="28099" x="4552950" y="2197100"/>
          <p14:tracePt t="28166" x="4552950" y="2203450"/>
          <p14:tracePt t="28241" x="4552950" y="2209800"/>
          <p14:tracePt t="33469" x="4552950" y="2216150"/>
          <p14:tracePt t="33544" x="4552950" y="2222500"/>
          <p14:tracePt t="33626" x="4552950" y="2228850"/>
          <p14:tracePt t="33723" x="4559300" y="2228850"/>
          <p14:tracePt t="34038" x="4552950" y="2228850"/>
          <p14:tracePt t="34045" x="4546600" y="2228850"/>
          <p14:tracePt t="34082" x="4533900" y="2228850"/>
          <p14:tracePt t="34090" x="4527550" y="2235200"/>
          <p14:tracePt t="34104" x="4514850" y="2235200"/>
          <p14:tracePt t="34112" x="4508500" y="2235200"/>
          <p14:tracePt t="34134" x="4489450" y="2241550"/>
          <p14:tracePt t="34144" x="4470400" y="2247900"/>
          <p14:tracePt t="34157" x="4451350" y="2247900"/>
          <p14:tracePt t="34174" x="4438650" y="2247900"/>
          <p14:tracePt t="34190" x="4432300" y="2247900"/>
          <p14:tracePt t="34207" x="4425950" y="2247900"/>
          <p14:tracePt t="34224" x="4387850" y="2254250"/>
          <p14:tracePt t="34240" x="4375150" y="2254250"/>
          <p14:tracePt t="34257" x="4362450" y="2254250"/>
          <p14:tracePt t="34273" x="4356100" y="2254250"/>
          <p14:tracePt t="34291" x="4349750" y="2254250"/>
          <p14:tracePt t="34307" x="4343400" y="2254250"/>
          <p14:tracePt t="36437" x="4349750" y="2254250"/>
          <p14:tracePt t="36549" x="4356100" y="2254250"/>
          <p14:tracePt t="36573" x="4362450" y="2254250"/>
          <p14:tracePt t="36638" x="4368800" y="2254250"/>
          <p14:tracePt t="36676" x="4375150" y="2247900"/>
          <p14:tracePt t="36692" x="4381500" y="2247900"/>
          <p14:tracePt t="36743" x="4387850" y="2247900"/>
          <p14:tracePt t="38971" x="4394200" y="2247900"/>
          <p14:tracePt t="39015" x="4400550" y="2247900"/>
          <p14:tracePt t="39605" x="4400550" y="2254250"/>
          <p14:tracePt t="39613" x="4394200" y="2254250"/>
          <p14:tracePt t="39627" x="4387850" y="2260600"/>
          <p14:tracePt t="39636" x="4381500" y="2266950"/>
          <p14:tracePt t="39650" x="4337050" y="2279650"/>
          <p14:tracePt t="39666" x="4311650" y="2286000"/>
          <p14:tracePt t="39683" x="4254500" y="2292350"/>
          <p14:tracePt t="39701" x="4203700" y="2298700"/>
          <p14:tracePt t="39717" x="4114800" y="2311400"/>
          <p14:tracePt t="39733" x="4089400" y="2311400"/>
          <p14:tracePt t="39750" x="4038600" y="2324100"/>
          <p14:tracePt t="39766" x="3987800" y="2336800"/>
          <p14:tracePt t="39771" x="3968750" y="2343150"/>
          <p14:tracePt t="39784" x="3956050" y="2343150"/>
          <p14:tracePt t="39800" x="3898900" y="2362200"/>
          <p14:tracePt t="39816" x="3860800" y="2374900"/>
          <p14:tracePt t="39833" x="3822700" y="2387600"/>
          <p14:tracePt t="39850" x="3752850" y="2419350"/>
          <p14:tracePt t="39866" x="3657600" y="2457450"/>
          <p14:tracePt t="39883" x="3562350" y="2489200"/>
          <p14:tracePt t="39899" x="3479800" y="2520950"/>
          <p14:tracePt t="39916" x="3390900" y="2533650"/>
          <p14:tracePt t="39933" x="3244850" y="2565400"/>
          <p14:tracePt t="39949" x="3155950" y="2578100"/>
          <p14:tracePt t="39966" x="3079750" y="2597150"/>
          <p14:tracePt t="39983" x="3009900" y="2616200"/>
          <p14:tracePt t="40001" x="2876550" y="2647950"/>
          <p14:tracePt t="40016" x="2762250" y="2660650"/>
          <p14:tracePt t="40033" x="2673350" y="2686050"/>
          <p14:tracePt t="40050" x="2584450" y="2705100"/>
          <p14:tracePt t="40066" x="2508250" y="2724150"/>
          <p14:tracePt t="40084" x="2393950" y="2749550"/>
          <p14:tracePt t="40099" x="2330450" y="2755900"/>
          <p14:tracePt t="40116" x="2286000" y="2762250"/>
          <p14:tracePt t="40132" x="2235200" y="2768600"/>
          <p14:tracePt t="40149" x="2171700" y="2768600"/>
          <p14:tracePt t="40165" x="2146300" y="2768600"/>
          <p14:tracePt t="40182" x="2120900" y="2768600"/>
          <p14:tracePt t="40199" x="2101850" y="2768600"/>
          <p14:tracePt t="40215" x="2095500" y="2768600"/>
          <p14:tracePt t="40232" x="2082800" y="2768600"/>
          <p14:tracePt t="40358" x="2089150" y="2762250"/>
          <p14:tracePt t="40365" x="2101850" y="2755900"/>
          <p14:tracePt t="40373" x="2108200" y="2749550"/>
          <p14:tracePt t="40381" x="2120900" y="2749550"/>
          <p14:tracePt t="40398" x="2165350" y="2736850"/>
          <p14:tracePt t="40415" x="2216150" y="2730500"/>
          <p14:tracePt t="40432" x="2273300" y="2724150"/>
          <p14:tracePt t="40448" x="2349500" y="2711450"/>
          <p14:tracePt t="40465" x="2387600" y="2698750"/>
          <p14:tracePt t="40481" x="2438400" y="2692400"/>
          <p14:tracePt t="40498" x="2495550" y="2686050"/>
          <p14:tracePt t="40514" x="2597150" y="2679700"/>
          <p14:tracePt t="40531" x="2654300" y="2679700"/>
          <p14:tracePt t="40548" x="2711450" y="2679700"/>
          <p14:tracePt t="40564" x="2755900" y="2673350"/>
          <p14:tracePt t="40582" x="2806700" y="2673350"/>
          <p14:tracePt t="40598" x="2901950" y="2673350"/>
          <p14:tracePt t="40615" x="2978150" y="2673350"/>
          <p14:tracePt t="40631" x="3041650" y="2673350"/>
          <p14:tracePt t="40648" x="3092450" y="2673350"/>
          <p14:tracePt t="40665" x="3143250" y="2673350"/>
          <p14:tracePt t="40683" x="3168650" y="2673350"/>
          <p14:tracePt t="40698" x="3200400" y="2673350"/>
          <p14:tracePt t="40714" x="3244850" y="2673350"/>
          <p14:tracePt t="40732" x="3333750" y="2660650"/>
          <p14:tracePt t="40748" x="3390900" y="2660650"/>
          <p14:tracePt t="40764" x="3454400" y="2654300"/>
          <p14:tracePt t="40781" x="3505200" y="2647950"/>
          <p14:tracePt t="40798" x="3549650" y="2641600"/>
          <p14:tracePt t="40814" x="3644900" y="2622550"/>
          <p14:tracePt t="40831" x="3746500" y="2609850"/>
          <p14:tracePt t="40847" x="3854450" y="2584450"/>
          <p14:tracePt t="40864" x="3924300" y="2571750"/>
          <p14:tracePt t="40881" x="4000500" y="2559050"/>
          <p14:tracePt t="40897" x="4032250" y="2546350"/>
          <p14:tracePt t="40914" x="4051300" y="2546350"/>
          <p14:tracePt t="40931" x="4057650" y="2546350"/>
          <p14:tracePt t="40948" x="4070350" y="2546350"/>
          <p14:tracePt t="40981" x="4076700" y="2546350"/>
          <p14:tracePt t="41017" x="4083050" y="2546350"/>
          <p14:tracePt t="41375" x="4095750" y="2552700"/>
          <p14:tracePt t="41383" x="4102100" y="2565400"/>
          <p14:tracePt t="41398" x="4114800" y="2578100"/>
          <p14:tracePt t="41414" x="4127500" y="2597150"/>
          <p14:tracePt t="41431" x="4140200" y="2609850"/>
          <p14:tracePt t="41448" x="4146550" y="2616200"/>
          <p14:tracePt t="41465" x="4152900" y="2622550"/>
          <p14:tracePt t="41481" x="4165600" y="2628900"/>
          <p14:tracePt t="41497" x="4171950" y="2635250"/>
          <p14:tracePt t="41531" x="4171950" y="2641600"/>
          <p14:tracePt t="41638" x="4171950" y="2635250"/>
          <p14:tracePt t="42144" x="4178300" y="2635250"/>
          <p14:tracePt t="42160" x="4184650" y="2635250"/>
          <p14:tracePt t="42517" x="4191000" y="2635250"/>
          <p14:tracePt t="42533" x="4197350" y="2635250"/>
          <p14:tracePt t="42554" x="4203700" y="2635250"/>
          <p14:tracePt t="42562" x="4210050" y="2641600"/>
          <p14:tracePt t="42569" x="4216400" y="2647950"/>
          <p14:tracePt t="42584" x="4229100" y="2647950"/>
          <p14:tracePt t="42599" x="4235450" y="2647950"/>
          <p14:tracePt t="42612" x="4248150" y="2647950"/>
          <p14:tracePt t="42629" x="4267200" y="2647950"/>
          <p14:tracePt t="42645" x="4286250" y="2647950"/>
          <p14:tracePt t="42662" x="4311650" y="2647950"/>
          <p14:tracePt t="42678" x="4337050" y="2647950"/>
          <p14:tracePt t="42695" x="4368800" y="2647950"/>
          <p14:tracePt t="42711" x="4387850" y="2647950"/>
          <p14:tracePt t="42728" x="4400550" y="2647950"/>
          <p14:tracePt t="42745" x="4406900" y="2647950"/>
          <p14:tracePt t="42761" x="4413250" y="2647950"/>
          <p14:tracePt t="42778" x="4419600" y="2647950"/>
          <p14:tracePt t="42832" x="4425950" y="2647950"/>
          <p14:tracePt t="43056" x="4445000" y="2647950"/>
          <p14:tracePt t="43064" x="4451350" y="2647950"/>
          <p14:tracePt t="43078" x="4470400" y="2647950"/>
          <p14:tracePt t="43095" x="4489450" y="2647950"/>
          <p14:tracePt t="43111" x="4495800" y="2647950"/>
          <p14:tracePt t="43128" x="4514850" y="2647950"/>
          <p14:tracePt t="43145" x="4533900" y="2647950"/>
          <p14:tracePt t="43162" x="4540250" y="2647950"/>
          <p14:tracePt t="43178" x="4559300" y="2647950"/>
          <p14:tracePt t="43195" x="4565650" y="2647950"/>
          <p14:tracePt t="43213" x="4578350" y="2647950"/>
          <p14:tracePt t="43228" x="4584700" y="2647950"/>
          <p14:tracePt t="43245" x="4591050" y="2647950"/>
          <p14:tracePt t="43261" x="4597400" y="2647950"/>
          <p14:tracePt t="43295" x="4603750" y="2647950"/>
          <p14:tracePt t="43512" x="4654550" y="2647950"/>
          <p14:tracePt t="43519" x="4705350" y="2647950"/>
          <p14:tracePt t="43528" x="4749800" y="2647950"/>
          <p14:tracePt t="43544" x="4813300" y="2647950"/>
          <p14:tracePt t="43561" x="4883150" y="2647950"/>
          <p14:tracePt t="43578" x="4946650" y="2647950"/>
          <p14:tracePt t="43594" x="5035550" y="2647950"/>
          <p14:tracePt t="43611" x="5080000" y="2647950"/>
          <p14:tracePt t="43627" x="5118100" y="2647950"/>
          <p14:tracePt t="43644" x="5143500" y="2647950"/>
          <p14:tracePt t="43660" x="5168900" y="2647950"/>
          <p14:tracePt t="43677" x="5187950" y="2647950"/>
          <p14:tracePt t="43693" x="5194300" y="2647950"/>
          <p14:tracePt t="43710" x="5207000" y="2647950"/>
          <p14:tracePt t="43727" x="5213350" y="2647950"/>
          <p14:tracePt t="43743" x="5226050" y="2647950"/>
          <p14:tracePt t="43776" x="5232400" y="2647950"/>
          <p14:tracePt t="43795" x="5245100" y="2647950"/>
          <p14:tracePt t="43810" x="5251450" y="2647950"/>
          <p14:tracePt t="43826" x="5264150" y="2647950"/>
          <p14:tracePt t="43843" x="5270500" y="2647950"/>
          <p14:tracePt t="43862" x="5340350" y="2647950"/>
          <p14:tracePt t="43878" x="5384800" y="2647950"/>
          <p14:tracePt t="43893" x="5416550" y="2647950"/>
          <p14:tracePt t="43910" x="5454650" y="2647950"/>
          <p14:tracePt t="43927" x="5499100" y="2647950"/>
          <p14:tracePt t="43943" x="5524500" y="2647950"/>
          <p14:tracePt t="43977" x="5562600" y="2647950"/>
          <p14:tracePt t="43993" x="5581650" y="2647950"/>
          <p14:tracePt t="44009" x="5588000" y="2647950"/>
          <p14:tracePt t="44026" x="5600700" y="2647950"/>
          <p14:tracePt t="44064" x="5613400" y="2647950"/>
          <p14:tracePt t="44079" x="5619750" y="2647950"/>
          <p14:tracePt t="44116" x="5626100" y="2647950"/>
          <p14:tracePt t="44126" x="5645150" y="2647950"/>
          <p14:tracePt t="44143" x="5676900" y="2647950"/>
          <p14:tracePt t="44159" x="5721350" y="2641600"/>
          <p14:tracePt t="44176" x="5784850" y="2635250"/>
          <p14:tracePt t="44193" x="5854700" y="2628900"/>
          <p14:tracePt t="44209" x="5899150" y="2622550"/>
          <p14:tracePt t="44226" x="5943600" y="2622550"/>
          <p14:tracePt t="44243" x="6007100" y="2622550"/>
          <p14:tracePt t="44259" x="6051550" y="2622550"/>
          <p14:tracePt t="44276" x="6108700" y="2622550"/>
          <p14:tracePt t="44293" x="6140450" y="2622550"/>
          <p14:tracePt t="44310" x="6184900" y="2622550"/>
          <p14:tracePt t="44326" x="6203950" y="2622550"/>
          <p14:tracePt t="44342" x="6216650" y="2622550"/>
          <p14:tracePt t="44359" x="6223000" y="2622550"/>
          <p14:tracePt t="44376" x="6235700" y="2622550"/>
          <p14:tracePt t="44393" x="6254750" y="2622550"/>
          <p14:tracePt t="44409" x="6261100" y="2622550"/>
          <p14:tracePt t="44426" x="6273800" y="2622550"/>
          <p14:tracePt t="44443" x="6286500" y="2622550"/>
          <p14:tracePt t="44460" x="6305550" y="2622550"/>
          <p14:tracePt t="44476" x="6311900" y="2622550"/>
          <p14:tracePt t="44492" x="6330950" y="2622550"/>
          <p14:tracePt t="44509" x="6337300" y="2622550"/>
          <p14:tracePt t="44526" x="6369050" y="2622550"/>
          <p14:tracePt t="44542" x="6375400" y="2622550"/>
          <p14:tracePt t="44559" x="6388100" y="2622550"/>
          <p14:tracePt t="44576" x="6394450" y="2622550"/>
          <p14:tracePt t="44624" x="6394450" y="2616200"/>
          <p14:tracePt t="44631" x="6394450" y="2603500"/>
          <p14:tracePt t="45005" x="6407150" y="2603500"/>
          <p14:tracePt t="45016" x="6413500" y="2603500"/>
          <p14:tracePt t="45025" x="6426200" y="2603500"/>
          <p14:tracePt t="45042" x="6464300" y="2603500"/>
          <p14:tracePt t="45059" x="6496050" y="2603500"/>
          <p14:tracePt t="45075" x="6521450" y="2603500"/>
          <p14:tracePt t="45092" x="6553200" y="2603500"/>
          <p14:tracePt t="45109" x="6578600" y="2603500"/>
          <p14:tracePt t="45125" x="6610350" y="2603500"/>
          <p14:tracePt t="45142" x="6623050" y="2603500"/>
          <p14:tracePt t="45158" x="6642100" y="2603500"/>
          <p14:tracePt t="45175" x="6654800" y="2603500"/>
          <p14:tracePt t="45192" x="6680200" y="2603500"/>
          <p14:tracePt t="45208" x="6705600" y="2603500"/>
          <p14:tracePt t="45225" x="6724650" y="2603500"/>
          <p14:tracePt t="45242" x="6743700" y="2603500"/>
          <p14:tracePt t="45259" x="6769100" y="2603500"/>
          <p14:tracePt t="45275" x="6781800" y="2603500"/>
          <p14:tracePt t="45291" x="6807200" y="2603500"/>
          <p14:tracePt t="45308" x="6826250" y="2603500"/>
          <p14:tracePt t="45325" x="6838950" y="2603500"/>
          <p14:tracePt t="45341" x="6845300" y="2603500"/>
          <p14:tracePt t="45358" x="6864350" y="2603500"/>
          <p14:tracePt t="45374" x="6883400" y="2603500"/>
          <p14:tracePt t="45391" x="6889750" y="2603500"/>
          <p14:tracePt t="45408" x="6921500" y="2603500"/>
          <p14:tracePt t="45425" x="6940550" y="2603500"/>
          <p14:tracePt t="45441" x="6959600" y="2603500"/>
          <p14:tracePt t="45470" x="6972300" y="2603500"/>
          <p14:tracePt t="45494" x="6997700" y="2603500"/>
          <p14:tracePt t="45497" x="7010400" y="2603500"/>
          <p14:tracePt t="45524" x="7016750" y="2603500"/>
          <p14:tracePt t="45797" x="7023100" y="2603500"/>
          <p14:tracePt t="46582" x="7016750" y="2603500"/>
          <p14:tracePt t="46604" x="7010400" y="2603500"/>
          <p14:tracePt t="46612" x="7004050" y="2603500"/>
          <p14:tracePt t="46634" x="6997700" y="2603500"/>
          <p14:tracePt t="46656" x="6991350" y="2603500"/>
          <p14:tracePt t="46665" x="6985000" y="2603500"/>
          <p14:tracePt t="46686" x="6978650" y="2603500"/>
          <p14:tracePt t="46695" x="6972300" y="2603500"/>
          <p14:tracePt t="46706" x="6965950" y="2603500"/>
          <p14:tracePt t="46723" x="6946900" y="2597150"/>
          <p14:tracePt t="46740" x="6934200" y="2597150"/>
          <p14:tracePt t="46756" x="6915150" y="2597150"/>
          <p14:tracePt t="46773" x="6902450" y="2597150"/>
          <p14:tracePt t="46789" x="6896100" y="2597150"/>
          <p14:tracePt t="46806" x="6889750" y="2597150"/>
          <p14:tracePt t="46823" x="6883400" y="2597150"/>
          <p14:tracePt t="46851" x="6877050" y="2597150"/>
          <p14:tracePt t="46874" x="6870700" y="2597150"/>
          <p14:tracePt t="46881" x="6864350" y="2597150"/>
          <p14:tracePt t="46889" x="6858000" y="2597150"/>
          <p14:tracePt t="46906" x="6851650" y="2597150"/>
          <p14:tracePt t="46922" x="6832600" y="2597150"/>
          <p14:tracePt t="46940" x="6800850" y="2597150"/>
          <p14:tracePt t="46956" x="6775450" y="2597150"/>
          <p14:tracePt t="46972" x="6762750" y="2597150"/>
          <p14:tracePt t="46989" x="6737350" y="2603500"/>
          <p14:tracePt t="47006" x="6718300" y="2603500"/>
          <p14:tracePt t="47023" x="6699250" y="2603500"/>
          <p14:tracePt t="47039" x="6686550" y="2603500"/>
          <p14:tracePt t="47072" x="6680200" y="2603500"/>
          <p14:tracePt t="47089" x="6673850" y="2603500"/>
          <p14:tracePt t="52417" x="6623050" y="2609850"/>
          <p14:tracePt t="52425" x="6559550" y="2622550"/>
          <p14:tracePt t="52432" x="6515100" y="2628900"/>
          <p14:tracePt t="52448" x="6362700" y="2667000"/>
          <p14:tracePt t="52464" x="6153150" y="2698750"/>
          <p14:tracePt t="52481" x="5956300" y="2743200"/>
          <p14:tracePt t="52498" x="5441950" y="2857500"/>
          <p14:tracePt t="52514" x="5111750" y="2959100"/>
          <p14:tracePt t="52531" x="4718050" y="3092450"/>
          <p14:tracePt t="52547" x="4356100" y="3238500"/>
          <p14:tracePt t="52564" x="4076700" y="3359150"/>
          <p14:tracePt t="52581" x="3727450" y="3473450"/>
          <p14:tracePt t="52597" x="3600450" y="3505200"/>
          <p14:tracePt t="52614" x="3511550" y="3524250"/>
          <p14:tracePt t="52630" x="3460750" y="3524250"/>
          <p14:tracePt t="52647" x="3416300" y="3524250"/>
          <p14:tracePt t="52664" x="3397250" y="3524250"/>
          <p14:tracePt t="52681" x="3390900" y="3524250"/>
          <p14:tracePt t="53507" x="3359150" y="3524250"/>
          <p14:tracePt t="53516" x="3314700" y="3536950"/>
          <p14:tracePt t="53523" x="3270250" y="3543300"/>
          <p14:tracePt t="53530" x="3225800" y="3543300"/>
          <p14:tracePt t="53546" x="3149600" y="3543300"/>
          <p14:tracePt t="53562" x="3054350" y="3543300"/>
          <p14:tracePt t="53579" x="2927350" y="3549650"/>
          <p14:tracePt t="53596" x="2774950" y="3543300"/>
          <p14:tracePt t="53612" x="2692400" y="3524250"/>
          <p14:tracePt t="53629" x="2622550" y="3498850"/>
          <p14:tracePt t="53646" x="2546350" y="3448050"/>
          <p14:tracePt t="53663" x="2457450" y="3359150"/>
          <p14:tracePt t="53679" x="2419350" y="3282950"/>
          <p14:tracePt t="53696" x="2387600" y="3213100"/>
          <p14:tracePt t="53713" x="2374900" y="3162300"/>
          <p14:tracePt t="53729" x="2368550" y="3117850"/>
          <p14:tracePt t="53746" x="2368550" y="3060700"/>
          <p14:tracePt t="53762" x="2368550" y="3022600"/>
          <p14:tracePt t="53779" x="2374900" y="2997200"/>
          <p14:tracePt t="53795" x="2387600" y="2971800"/>
          <p14:tracePt t="53812" x="2413000" y="2914650"/>
          <p14:tracePt t="53829" x="2451100" y="2857500"/>
          <p14:tracePt t="53846" x="2482850" y="2813050"/>
          <p14:tracePt t="53863" x="2501900" y="2781300"/>
          <p14:tracePt t="53880" x="2527300" y="2730500"/>
          <p14:tracePt t="53896" x="2533650" y="2717800"/>
          <p14:tracePt t="53912" x="2540000" y="2705100"/>
          <p14:tracePt t="53929" x="2546350" y="2692400"/>
          <p14:tracePt t="53946" x="2552700" y="2686050"/>
          <p14:tracePt t="53962" x="2552700" y="2679700"/>
          <p14:tracePt t="53979" x="2552700" y="2667000"/>
          <p14:tracePt t="53995" x="2552700" y="2660650"/>
          <p14:tracePt t="54012" x="2552700" y="2647950"/>
          <p14:tracePt t="54029" x="2533650" y="2622550"/>
          <p14:tracePt t="54285" x="2552700" y="2635250"/>
          <p14:tracePt t="54293" x="2578100" y="2654300"/>
          <p14:tracePt t="54301" x="2622550" y="2673350"/>
          <p14:tracePt t="54312" x="2660650" y="2698750"/>
          <p14:tracePt t="54329" x="2755900" y="2762250"/>
          <p14:tracePt t="54346" x="2800350" y="2787650"/>
          <p14:tracePt t="54362" x="2819400" y="2800350"/>
          <p14:tracePt t="54379" x="2838450" y="2806700"/>
          <p14:tracePt t="54396" x="2851150" y="2819400"/>
          <p14:tracePt t="54412" x="2857500" y="2825750"/>
          <p14:tracePt t="54429" x="2863850" y="2825750"/>
          <p14:tracePt t="54446" x="2870200" y="2838450"/>
          <p14:tracePt t="54463" x="2882900" y="2844800"/>
          <p14:tracePt t="54478" x="2901950" y="2857500"/>
          <p14:tracePt t="54495" x="2921000" y="2870200"/>
          <p14:tracePt t="54511" x="2946400" y="2895600"/>
          <p14:tracePt t="54528" x="2965450" y="2914650"/>
          <p14:tracePt t="54545" x="2997200" y="2952750"/>
          <p14:tracePt t="54562" x="3028950" y="2971800"/>
          <p14:tracePt t="54578" x="3048000" y="2997200"/>
          <p14:tracePt t="54594" x="3073400" y="3009900"/>
          <p14:tracePt t="54611" x="3092450" y="3022600"/>
          <p14:tracePt t="54628" x="3105150" y="3035300"/>
          <p14:tracePt t="54644" x="3111500" y="3035300"/>
          <p14:tracePt t="54661" x="3117850" y="3035300"/>
          <p14:tracePt t="54677" x="3124200" y="3035300"/>
          <p14:tracePt t="54927" x="3124200" y="3028950"/>
          <p14:tracePt t="54957" x="3124200" y="3022600"/>
          <p14:tracePt t="55339" x="3117850" y="3022600"/>
          <p14:tracePt t="55347" x="3111500" y="3022600"/>
          <p14:tracePt t="55360" x="3079750" y="3028950"/>
          <p14:tracePt t="55377" x="3041650" y="3035300"/>
          <p14:tracePt t="55393" x="2990850" y="3048000"/>
          <p14:tracePt t="55410" x="2952750" y="3060700"/>
          <p14:tracePt t="55426" x="2908300" y="3067050"/>
          <p14:tracePt t="55443" x="2889250" y="3067050"/>
          <p14:tracePt t="55460" x="2876550" y="3067050"/>
          <p14:tracePt t="55476" x="2870200" y="3067050"/>
          <p14:tracePt t="55494" x="2844800" y="3067050"/>
          <p14:tracePt t="55510" x="2825750" y="3067050"/>
          <p14:tracePt t="55527" x="2806700" y="3067050"/>
          <p14:tracePt t="55543" x="2787650" y="3073400"/>
          <p14:tracePt t="55560" x="2774950" y="3073400"/>
          <p14:tracePt t="55576" x="2762250" y="3073400"/>
          <p14:tracePt t="55593" x="2755900" y="3073400"/>
          <p14:tracePt t="55610" x="2749550" y="3073400"/>
          <p14:tracePt t="55703" x="2755900" y="3073400"/>
          <p14:tracePt t="56032" x="2749550" y="3073400"/>
          <p14:tracePt t="56039" x="2724150" y="3073400"/>
          <p14:tracePt t="56047" x="2711450" y="3073400"/>
          <p14:tracePt t="56059" x="2686050" y="3073400"/>
          <p14:tracePt t="56076" x="2635250" y="3073400"/>
          <p14:tracePt t="56092" x="2603500" y="3073400"/>
          <p14:tracePt t="56109" x="2578100" y="3067050"/>
          <p14:tracePt t="56125" x="2546350" y="3060700"/>
          <p14:tracePt t="56142" x="2514600" y="3054350"/>
          <p14:tracePt t="56159" x="2476500" y="3048000"/>
          <p14:tracePt t="56176" x="2457450" y="3041650"/>
          <p14:tracePt t="56192" x="2438400" y="3035300"/>
          <p14:tracePt t="56209" x="2406650" y="3022600"/>
          <p14:tracePt t="56225" x="2343150" y="3009900"/>
          <p14:tracePt t="56242" x="2292350" y="3003550"/>
          <p14:tracePt t="56259" x="2247900" y="2997200"/>
          <p14:tracePt t="56276" x="2203450" y="2984500"/>
          <p14:tracePt t="56280" x="2184400" y="2984500"/>
          <p14:tracePt t="56292" x="2165350" y="2984500"/>
          <p14:tracePt t="56309" x="2114550" y="2984500"/>
          <p14:tracePt t="56325" x="2076450" y="2984500"/>
          <p14:tracePt t="56342" x="2038350" y="2984500"/>
          <p14:tracePt t="56359" x="1993900" y="2984500"/>
          <p14:tracePt t="56375" x="1924050" y="2984500"/>
          <p14:tracePt t="56392" x="1866900" y="2984500"/>
          <p14:tracePt t="56408" x="1803400" y="2990850"/>
          <p14:tracePt t="56425" x="1758950" y="2997200"/>
          <p14:tracePt t="56442" x="1695450" y="2997200"/>
          <p14:tracePt t="56459" x="1657350" y="2997200"/>
          <p14:tracePt t="56475" x="1612900" y="3003550"/>
          <p14:tracePt t="56491" x="1587500" y="3016250"/>
          <p14:tracePt t="56509" x="1562100" y="3016250"/>
          <p14:tracePt t="56525" x="1530350" y="3028950"/>
          <p14:tracePt t="56542" x="1498600" y="3035300"/>
          <p14:tracePt t="56558" x="1485900" y="3041650"/>
          <p14:tracePt t="56575" x="1479550" y="3041650"/>
          <p14:tracePt t="56592" x="1460500" y="3054350"/>
          <p14:tracePt t="56608" x="1447800" y="3067050"/>
          <p14:tracePt t="56642" x="1441450" y="3073400"/>
          <p14:tracePt t="56658" x="1441450" y="3079750"/>
          <p14:tracePt t="56675" x="1441450" y="3092450"/>
          <p14:tracePt t="56692" x="1441450" y="3111500"/>
          <p14:tracePt t="56708" x="1441450" y="3136900"/>
          <p14:tracePt t="56725" x="1447800" y="3162300"/>
          <p14:tracePt t="56741" x="1454150" y="3194050"/>
          <p14:tracePt t="56758" x="1466850" y="3200400"/>
          <p14:tracePt t="56775" x="1466850" y="3213100"/>
          <p14:tracePt t="56792" x="1473200" y="3219450"/>
          <p14:tracePt t="56808" x="1485900" y="3232150"/>
          <p14:tracePt t="56825" x="1498600" y="3238500"/>
          <p14:tracePt t="56841" x="1504950" y="3244850"/>
          <p14:tracePt t="56858" x="1517650" y="3251200"/>
          <p14:tracePt t="56875" x="1530350" y="3257550"/>
          <p14:tracePt t="56891" x="1549400" y="3263900"/>
          <p14:tracePt t="56908" x="1562100" y="3276600"/>
          <p14:tracePt t="56924" x="1574800" y="3282950"/>
          <p14:tracePt t="56941" x="1600200" y="3289300"/>
          <p14:tracePt t="56958" x="1631950" y="3295650"/>
          <p14:tracePt t="56974" x="1651000" y="3308350"/>
          <p14:tracePt t="56991" x="1676400" y="3314700"/>
          <p14:tracePt t="57008" x="1720850" y="3321050"/>
          <p14:tracePt t="57027" x="1778000" y="3321050"/>
          <p14:tracePt t="57041" x="1816100" y="3321050"/>
          <p14:tracePt t="57058" x="1860550" y="3321050"/>
          <p14:tracePt t="57074" x="1885950" y="3321050"/>
          <p14:tracePt t="57091" x="1911350" y="3321050"/>
          <p14:tracePt t="57107" x="1943100" y="3321050"/>
          <p14:tracePt t="57124" x="1968500" y="3321050"/>
          <p14:tracePt t="57141" x="2000250" y="3321050"/>
          <p14:tracePt t="57157" x="2038350" y="3321050"/>
          <p14:tracePt t="57174" x="2108200" y="3321050"/>
          <p14:tracePt t="57191" x="2159000" y="3321050"/>
          <p14:tracePt t="57207" x="2203450" y="3321050"/>
          <p14:tracePt t="57224" x="2247900" y="3321050"/>
          <p14:tracePt t="57241" x="2286000" y="3314700"/>
          <p14:tracePt t="57257" x="2336800" y="3308350"/>
          <p14:tracePt t="57274" x="2387600" y="3302000"/>
          <p14:tracePt t="57290" x="2451100" y="3302000"/>
          <p14:tracePt t="57307" x="2501900" y="3295650"/>
          <p14:tracePt t="57324" x="2565400" y="3289300"/>
          <p14:tracePt t="57340" x="2590800" y="3289300"/>
          <p14:tracePt t="57357" x="2622550" y="3289300"/>
          <p14:tracePt t="57374" x="2641600" y="3289300"/>
          <p14:tracePt t="57391" x="2660650" y="3282950"/>
          <p14:tracePt t="57407" x="2679700" y="3282950"/>
          <p14:tracePt t="57424" x="2686050" y="3282950"/>
          <p14:tracePt t="57441" x="2692400" y="3282950"/>
          <p14:tracePt t="57458" x="2698750" y="3282950"/>
          <p14:tracePt t="57474" x="2705100" y="3282950"/>
          <p14:tracePt t="57503" x="2711450" y="3282950"/>
          <p14:tracePt t="57528" x="2717800" y="3270250"/>
          <p14:tracePt t="57533" x="2724150" y="3257550"/>
          <p14:tracePt t="57541" x="2736850" y="3232150"/>
          <p14:tracePt t="57557" x="2749550" y="3175000"/>
          <p14:tracePt t="57574" x="2762250" y="3117850"/>
          <p14:tracePt t="57590" x="2762250" y="3073400"/>
          <p14:tracePt t="57607" x="2762250" y="3041650"/>
          <p14:tracePt t="57623" x="2762250" y="3016250"/>
          <p14:tracePt t="57640" x="2762250" y="3003550"/>
          <p14:tracePt t="57657" x="2762250" y="2997200"/>
          <p14:tracePt t="57674" x="2762250" y="2978150"/>
          <p14:tracePt t="57690" x="2755900" y="2965450"/>
          <p14:tracePt t="57706" x="2749550" y="2959100"/>
          <p14:tracePt t="57723" x="2730500" y="2940050"/>
          <p14:tracePt t="57740" x="2711450" y="2927350"/>
          <p14:tracePt t="57757" x="2686050" y="2914650"/>
          <p14:tracePt t="57773" x="2641600" y="2889250"/>
          <p14:tracePt t="57790" x="2597150" y="2876550"/>
          <p14:tracePt t="57806" x="2552700" y="2863850"/>
          <p14:tracePt t="57823" x="2514600" y="2857500"/>
          <p14:tracePt t="57840" x="2451100" y="2844800"/>
          <p14:tracePt t="57857" x="2419350" y="2844800"/>
          <p14:tracePt t="57873" x="2381250" y="2844800"/>
          <p14:tracePt t="57890" x="2330450" y="2844800"/>
          <p14:tracePt t="57907" x="2228850" y="2844800"/>
          <p14:tracePt t="57923" x="2152650" y="2844800"/>
          <p14:tracePt t="57940" x="2082800" y="2844800"/>
          <p14:tracePt t="57956" x="2038350" y="2844800"/>
          <p14:tracePt t="57973" x="1993900" y="2844800"/>
          <p14:tracePt t="57990" x="1924050" y="2844800"/>
          <p14:tracePt t="58006" x="1879600" y="2851150"/>
          <p14:tracePt t="58023" x="1835150" y="2851150"/>
          <p14:tracePt t="58040" x="1803400" y="2863850"/>
          <p14:tracePt t="58056" x="1752600" y="2870200"/>
          <p14:tracePt t="58073" x="1727200" y="2870200"/>
          <p14:tracePt t="58090" x="1708150" y="2876550"/>
          <p14:tracePt t="58106" x="1689100" y="2882900"/>
          <p14:tracePt t="58123" x="1663700" y="2889250"/>
          <p14:tracePt t="58139" x="1644650" y="2895600"/>
          <p14:tracePt t="58156" x="1625600" y="2901950"/>
          <p14:tracePt t="58173" x="1612900" y="2914650"/>
          <p14:tracePt t="58189" x="1587500" y="2921000"/>
          <p14:tracePt t="58206" x="1555750" y="2946400"/>
          <p14:tracePt t="58222" x="1543050" y="2965450"/>
          <p14:tracePt t="58239" x="1517650" y="2984500"/>
          <p14:tracePt t="58256" x="1504950" y="3016250"/>
          <p14:tracePt t="58273" x="1485900" y="3048000"/>
          <p14:tracePt t="58289" x="1473200" y="3067050"/>
          <p14:tracePt t="58306" x="1466850" y="3079750"/>
          <p14:tracePt t="58322" x="1466850" y="3098800"/>
          <p14:tracePt t="58339" x="1466850" y="3111500"/>
          <p14:tracePt t="58356" x="1466850" y="3124200"/>
          <p14:tracePt t="58373" x="1466850" y="3136900"/>
          <p14:tracePt t="58389" x="1466850" y="3149600"/>
          <p14:tracePt t="58405" x="1466850" y="3155950"/>
          <p14:tracePt t="58422" x="1466850" y="3175000"/>
          <p14:tracePt t="58439" x="1466850" y="3187700"/>
          <p14:tracePt t="58456" x="1466850" y="3200400"/>
          <p14:tracePt t="58473" x="1466850" y="3206750"/>
          <p14:tracePt t="58489" x="1479550" y="3225800"/>
          <p14:tracePt t="58506" x="1479550" y="3244850"/>
          <p14:tracePt t="58522" x="1485900" y="3244850"/>
          <p14:tracePt t="58539" x="1498600" y="3251200"/>
          <p14:tracePt t="58555" x="1511300" y="3263900"/>
          <p14:tracePt t="58572" x="1530350" y="3276600"/>
          <p14:tracePt t="58588" x="1549400" y="3282950"/>
          <p14:tracePt t="58605" x="1574800" y="3295650"/>
          <p14:tracePt t="58622" x="1619250" y="3308350"/>
          <p14:tracePt t="58638" x="1701800" y="3314700"/>
          <p14:tracePt t="58655" x="1758950" y="3321050"/>
          <p14:tracePt t="58672" x="1816100" y="3321050"/>
          <p14:tracePt t="58689" x="1860550" y="3321050"/>
          <p14:tracePt t="58705" x="1905000" y="3321050"/>
          <p14:tracePt t="58722" x="1968500" y="3321050"/>
          <p14:tracePt t="58738" x="2025650" y="3321050"/>
          <p14:tracePt t="58755" x="2082800" y="3314700"/>
          <p14:tracePt t="58772" x="2127250" y="3314700"/>
          <p14:tracePt t="58775" x="2152650" y="3314700"/>
          <p14:tracePt t="58788" x="2197100" y="3314700"/>
          <p14:tracePt t="58805" x="2235200" y="3314700"/>
          <p14:tracePt t="58822" x="2266950" y="3314700"/>
          <p14:tracePt t="58838" x="2311400" y="3314700"/>
          <p14:tracePt t="58855" x="2374900" y="3308350"/>
          <p14:tracePt t="58871" x="2438400" y="3308350"/>
          <p14:tracePt t="58888" x="2508250" y="3302000"/>
          <p14:tracePt t="58905" x="2571750" y="3295650"/>
          <p14:tracePt t="58922" x="2622550" y="3295650"/>
          <p14:tracePt t="58938" x="2679700" y="3295650"/>
          <p14:tracePt t="58955" x="2711450" y="3295650"/>
          <p14:tracePt t="58972" x="2736850" y="3295650"/>
          <p14:tracePt t="58989" x="2768600" y="3295650"/>
          <p14:tracePt t="59006" x="2813050" y="3295650"/>
          <p14:tracePt t="59022" x="2838450" y="3295650"/>
          <p14:tracePt t="59038" x="2857500" y="3295650"/>
          <p14:tracePt t="59055" x="2870200" y="3295650"/>
          <p14:tracePt t="59072" x="2882900" y="3295650"/>
          <p14:tracePt t="59088" x="2895600" y="3295650"/>
          <p14:tracePt t="59105" x="2914650" y="3289300"/>
          <p14:tracePt t="59122" x="2927350" y="3289300"/>
          <p14:tracePt t="59138" x="2946400" y="3289300"/>
          <p14:tracePt t="59155" x="2965450" y="3276600"/>
          <p14:tracePt t="59172" x="2990850" y="3270250"/>
          <p14:tracePt t="59188" x="2997200" y="3270250"/>
          <p14:tracePt t="59205" x="3009900" y="3270250"/>
          <p14:tracePt t="59222" x="3028950" y="3257550"/>
          <p14:tracePt t="59238" x="3035300" y="3251200"/>
          <p14:tracePt t="59255" x="3048000" y="3244850"/>
          <p14:tracePt t="59272" x="3054350" y="3238500"/>
          <p14:tracePt t="59288" x="3060700" y="3238500"/>
          <p14:tracePt t="59305" x="3067050" y="3238500"/>
          <p14:tracePt t="59321" x="3073400" y="3238500"/>
          <p14:tracePt t="59338" x="3079750" y="3232150"/>
          <p14:tracePt t="59355" x="3086100" y="3219450"/>
          <p14:tracePt t="59371" x="3086100" y="3206750"/>
          <p14:tracePt t="59388" x="3086100" y="3194050"/>
          <p14:tracePt t="59405" x="3086100" y="3175000"/>
          <p14:tracePt t="59421" x="3086100" y="3162300"/>
          <p14:tracePt t="59439" x="3086100" y="3130550"/>
          <p14:tracePt t="59454" x="3079750" y="3105150"/>
          <p14:tracePt t="59471" x="3067050" y="3086100"/>
          <p14:tracePt t="59488" x="3054350" y="3060700"/>
          <p14:tracePt t="59505" x="3041650" y="3048000"/>
          <p14:tracePt t="59521" x="3009900" y="3022600"/>
          <p14:tracePt t="59538" x="2984500" y="3009900"/>
          <p14:tracePt t="59554" x="2940050" y="2997200"/>
          <p14:tracePt t="59571" x="2882900" y="2978150"/>
          <p14:tracePt t="59588" x="2800350" y="2965450"/>
          <p14:tracePt t="59604" x="2749550" y="2959100"/>
          <p14:tracePt t="59621" x="2705100" y="2959100"/>
          <p14:tracePt t="59638" x="2654300" y="2959100"/>
          <p14:tracePt t="59654" x="2590800" y="2959100"/>
          <p14:tracePt t="59671" x="2501900" y="2959100"/>
          <p14:tracePt t="59688" x="2438400" y="2959100"/>
          <p14:tracePt t="59704" x="2387600" y="2959100"/>
          <p14:tracePt t="59721" x="2336800" y="2959100"/>
          <p14:tracePt t="59738" x="2273300" y="2959100"/>
          <p14:tracePt t="59754" x="2222500" y="2959100"/>
          <p14:tracePt t="59771" x="2178050" y="2959100"/>
          <p14:tracePt t="59787" x="2127250" y="2959100"/>
          <p14:tracePt t="59805" x="2070100" y="2965450"/>
          <p14:tracePt t="59821" x="2032000" y="2971800"/>
          <p14:tracePt t="59837" x="2000250" y="2978150"/>
          <p14:tracePt t="59854" x="1968500" y="2984500"/>
          <p14:tracePt t="59871" x="1943100" y="2984500"/>
          <p14:tracePt t="59887" x="1905000" y="2997200"/>
          <p14:tracePt t="59904" x="1879600" y="3003550"/>
          <p14:tracePt t="59920" x="1860550" y="3009900"/>
          <p14:tracePt t="59937" x="1841500" y="3009900"/>
          <p14:tracePt t="59955" x="1790700" y="3035300"/>
          <p14:tracePt t="59970" x="1778000" y="3035300"/>
          <p14:tracePt t="59987" x="1752600" y="3054350"/>
          <p14:tracePt t="60004" x="1733550" y="3060700"/>
          <p14:tracePt t="60021" x="1714500" y="3067050"/>
          <p14:tracePt t="60037" x="1714500" y="3073400"/>
          <p14:tracePt t="60054" x="1701800" y="3079750"/>
          <p14:tracePt t="60070" x="1689100" y="3079750"/>
          <p14:tracePt t="60087" x="1682750" y="3092450"/>
          <p14:tracePt t="60104" x="1676400" y="3098800"/>
          <p14:tracePt t="60120" x="1670050" y="3105150"/>
          <p14:tracePt t="60153" x="1670050" y="3111500"/>
          <p14:tracePt t="60171" x="1663700" y="3124200"/>
          <p14:tracePt t="60187" x="1657350" y="3130550"/>
          <p14:tracePt t="60203" x="1651000" y="3136900"/>
          <p14:tracePt t="60220" x="1651000" y="3143250"/>
          <p14:tracePt t="60237" x="1651000" y="3149600"/>
          <p14:tracePt t="60253" x="1651000" y="3155950"/>
          <p14:tracePt t="60292" x="1651000" y="3162300"/>
          <p14:tracePt t="60313" x="1651000" y="3168650"/>
          <p14:tracePt t="60328" x="1651000" y="3175000"/>
          <p14:tracePt t="60351" x="1651000" y="3181350"/>
          <p14:tracePt t="60360" x="1651000" y="3187700"/>
          <p14:tracePt t="60381" x="1651000" y="3194050"/>
          <p14:tracePt t="60389" x="1657350" y="3194050"/>
          <p14:tracePt t="60403" x="1663700" y="3206750"/>
          <p14:tracePt t="60437" x="1670050" y="3213100"/>
          <p14:tracePt t="60453" x="1676400" y="3219450"/>
          <p14:tracePt t="60470" x="1682750" y="3232150"/>
          <p14:tracePt t="60487" x="1689100" y="3238500"/>
          <p14:tracePt t="60503" x="1695450" y="3251200"/>
          <p14:tracePt t="60520" x="1701800" y="3251200"/>
          <p14:tracePt t="60536" x="1708150" y="3263900"/>
          <p14:tracePt t="60552" x="1720850" y="3270250"/>
          <p14:tracePt t="60569" x="1733550" y="3276600"/>
          <p14:tracePt t="60586" x="1746250" y="3289300"/>
          <p14:tracePt t="60602" x="1778000" y="3295650"/>
          <p14:tracePt t="60619" x="1809750" y="3308350"/>
          <p14:tracePt t="60636" x="1828800" y="3314700"/>
          <p14:tracePt t="60652" x="1854200" y="3321050"/>
          <p14:tracePt t="60669" x="1873250" y="3327400"/>
          <p14:tracePt t="60685" x="1911350" y="3333750"/>
          <p14:tracePt t="60702" x="1943100" y="3333750"/>
          <p14:tracePt t="60719" x="1993900" y="3333750"/>
          <p14:tracePt t="60735" x="2038350" y="3333750"/>
          <p14:tracePt t="60752" x="2076450" y="3333750"/>
          <p14:tracePt t="60769" x="2139950" y="3333750"/>
          <p14:tracePt t="60786" x="2171700" y="3333750"/>
          <p14:tracePt t="60803" x="2203450" y="3333750"/>
          <p14:tracePt t="60819" x="2241550" y="3333750"/>
          <p14:tracePt t="60836" x="2298700" y="3333750"/>
          <p14:tracePt t="60852" x="2343150" y="3333750"/>
          <p14:tracePt t="60869" x="2393950" y="3333750"/>
          <p14:tracePt t="60886" x="2438400" y="3327400"/>
          <p14:tracePt t="60903" x="2533650" y="3314700"/>
          <p14:tracePt t="60919" x="2578100" y="3314700"/>
          <p14:tracePt t="60936" x="2616200" y="3302000"/>
          <p14:tracePt t="60953" x="2654300" y="3302000"/>
          <p14:tracePt t="60969" x="2692400" y="3289300"/>
          <p14:tracePt t="60986" x="2743200" y="3282950"/>
          <p14:tracePt t="61002" x="2762250" y="3276600"/>
          <p14:tracePt t="61019" x="2781300" y="3276600"/>
          <p14:tracePt t="61036" x="2819400" y="3270250"/>
          <p14:tracePt t="61053" x="2851150" y="3263900"/>
          <p14:tracePt t="61069" x="2857500" y="3263900"/>
          <p14:tracePt t="61086" x="2863850" y="3263900"/>
          <p14:tracePt t="61102" x="2882900" y="3257550"/>
          <p14:tracePt t="61119" x="2901950" y="3251200"/>
          <p14:tracePt t="61136" x="2914650" y="3244850"/>
          <p14:tracePt t="61152" x="2927350" y="3244850"/>
          <p14:tracePt t="61168" x="2933700" y="3244850"/>
          <p14:tracePt t="61202" x="2946400" y="3244850"/>
          <p14:tracePt t="61261" x="2952750" y="3244850"/>
          <p14:tracePt t="61268" x="2959100" y="3244850"/>
          <p14:tracePt t="61276" x="2959100" y="3238500"/>
          <p14:tracePt t="61291" x="2965450" y="3232150"/>
          <p14:tracePt t="61301" x="2971800" y="3225800"/>
          <p14:tracePt t="61318" x="2978150" y="3225800"/>
          <p14:tracePt t="61336" x="2984500" y="3219450"/>
          <p14:tracePt t="61352" x="2990850" y="3213100"/>
          <p14:tracePt t="61369" x="2997200" y="3200400"/>
          <p14:tracePt t="61385" x="3003550" y="3168650"/>
          <p14:tracePt t="61402" x="3009900" y="3130550"/>
          <p14:tracePt t="61419" x="3009900" y="3098800"/>
          <p14:tracePt t="61435" x="3009900" y="3079750"/>
          <p14:tracePt t="61452" x="3009900" y="3060700"/>
          <p14:tracePt t="61468" x="3003550" y="3041650"/>
          <p14:tracePt t="61486" x="2997200" y="3022600"/>
          <p14:tracePt t="61502" x="2978150" y="3003550"/>
          <p14:tracePt t="61518" x="2952750" y="2978150"/>
          <p14:tracePt t="61535" x="2921000" y="2965450"/>
          <p14:tracePt t="61552" x="2889250" y="2946400"/>
          <p14:tracePt t="61568" x="2838450" y="2921000"/>
          <p14:tracePt t="61585" x="2794000" y="2908300"/>
          <p14:tracePt t="61601" x="2749550" y="2901950"/>
          <p14:tracePt t="61618" x="2717800" y="2895600"/>
          <p14:tracePt t="61636" x="2654300" y="2882900"/>
          <p14:tracePt t="61651" x="2609850" y="2876550"/>
          <p14:tracePt t="61668" x="2565400" y="2863850"/>
          <p14:tracePt t="61685" x="2495550" y="2857500"/>
          <p14:tracePt t="61701" x="2432050" y="2851150"/>
          <p14:tracePt t="61718" x="2343150" y="2844800"/>
          <p14:tracePt t="61735" x="2273300" y="2838450"/>
          <p14:tracePt t="61751" x="2228850" y="2838450"/>
          <p14:tracePt t="61768" x="2178050" y="2838450"/>
          <p14:tracePt t="61785" x="2108200" y="2838450"/>
          <p14:tracePt t="61801" x="2051050" y="2838450"/>
          <p14:tracePt t="61818" x="2006600" y="2838450"/>
          <p14:tracePt t="61835" x="1968500" y="2838450"/>
          <p14:tracePt t="61852" x="1917700" y="2838450"/>
          <p14:tracePt t="61868" x="1879600" y="2838450"/>
          <p14:tracePt t="61885" x="1847850" y="2838450"/>
          <p14:tracePt t="61901" x="1822450" y="2838450"/>
          <p14:tracePt t="61918" x="1790700" y="2838450"/>
          <p14:tracePt t="61934" x="1746250" y="2851150"/>
          <p14:tracePt t="61951" x="1714500" y="2857500"/>
          <p14:tracePt t="61968" x="1682750" y="2863850"/>
          <p14:tracePt t="61984" x="1657350" y="2870200"/>
          <p14:tracePt t="62002" x="1619250" y="2882900"/>
          <p14:tracePt t="62018" x="1593850" y="2889250"/>
          <p14:tracePt t="62034" x="1581150" y="2895600"/>
          <p14:tracePt t="62051" x="1555750" y="2914650"/>
          <p14:tracePt t="62068" x="1536700" y="2921000"/>
          <p14:tracePt t="62084" x="1517650" y="2940050"/>
          <p14:tracePt t="62101" x="1511300" y="2946400"/>
          <p14:tracePt t="62118" x="1504950" y="2946400"/>
          <p14:tracePt t="62134" x="1498600" y="2959100"/>
          <p14:tracePt t="62151" x="1479550" y="2978150"/>
          <p14:tracePt t="62167" x="1479550" y="2984500"/>
          <p14:tracePt t="62184" x="1466850" y="3003550"/>
          <p14:tracePt t="62201" x="1460500" y="3016250"/>
          <p14:tracePt t="62218" x="1460500" y="3041650"/>
          <p14:tracePt t="62234" x="1460500" y="3048000"/>
          <p14:tracePt t="62251" x="1460500" y="3060700"/>
          <p14:tracePt t="62267" x="1460500" y="3067050"/>
          <p14:tracePt t="62284" x="1460500" y="3073400"/>
          <p14:tracePt t="62290" x="1460500" y="3079750"/>
          <p14:tracePt t="62301" x="1460500" y="3086100"/>
          <p14:tracePt t="62317" x="1460500" y="3092450"/>
          <p14:tracePt t="62334" x="1460500" y="3098800"/>
          <p14:tracePt t="62350" x="1460500" y="3105150"/>
          <p14:tracePt t="62368" x="1460500" y="3111500"/>
          <p14:tracePt t="62384" x="1460500" y="3117850"/>
          <p14:tracePt t="62401" x="1460500" y="3124200"/>
          <p14:tracePt t="62417" x="1460500" y="3130550"/>
          <p14:tracePt t="62434" x="1466850" y="3136900"/>
          <p14:tracePt t="62450" x="1479550" y="3149600"/>
          <p14:tracePt t="62467" x="1485900" y="3155950"/>
          <p14:tracePt t="62484" x="1498600" y="3168650"/>
          <p14:tracePt t="62500" x="1504950" y="3175000"/>
          <p14:tracePt t="62517" x="1524000" y="3200400"/>
          <p14:tracePt t="62533" x="1536700" y="3200400"/>
          <p14:tracePt t="62550" x="1549400" y="3213100"/>
          <p14:tracePt t="62567" x="1562100" y="3219450"/>
          <p14:tracePt t="62584" x="1581150" y="3238500"/>
          <p14:tracePt t="62600" x="1593850" y="3244850"/>
          <p14:tracePt t="62617" x="1606550" y="3257550"/>
          <p14:tracePt t="62633" x="1631950" y="3276600"/>
          <p14:tracePt t="62651" x="1651000" y="3282950"/>
          <p14:tracePt t="62667" x="1682750" y="3295650"/>
          <p14:tracePt t="62683" x="1701800" y="3295650"/>
          <p14:tracePt t="62700" x="1727200" y="3308350"/>
          <p14:tracePt t="62717" x="1739900" y="3314700"/>
          <p14:tracePt t="62734" x="1765300" y="3321050"/>
          <p14:tracePt t="62750" x="1778000" y="3327400"/>
          <p14:tracePt t="62767" x="1784350" y="3333750"/>
          <p14:tracePt t="62783" x="1803400" y="3333750"/>
          <p14:tracePt t="62801" x="1816100" y="3333750"/>
          <p14:tracePt t="62817" x="1822450" y="3333750"/>
          <p14:tracePt t="62833" x="1828800" y="3333750"/>
          <p14:tracePt t="62850" x="1835150" y="3333750"/>
          <p14:tracePt t="62885" x="1841500" y="3333750"/>
          <p14:tracePt t="62898" x="1847850" y="3333750"/>
          <p14:tracePt t="62907" x="1854200" y="3333750"/>
          <p14:tracePt t="62943" x="1860550" y="3333750"/>
          <p14:tracePt t="62996" x="1866900" y="3333750"/>
          <p14:tracePt t="63152" x="1879600" y="3333750"/>
          <p14:tracePt t="63161" x="1885950" y="3333750"/>
          <p14:tracePt t="63168" x="1898650" y="3333750"/>
          <p14:tracePt t="63182" x="1930400" y="3333750"/>
          <p14:tracePt t="63199" x="1962150" y="3333750"/>
          <p14:tracePt t="63216" x="1987550" y="3333750"/>
          <p14:tracePt t="63232" x="2000250" y="3333750"/>
          <p14:tracePt t="63249" x="2019300" y="3333750"/>
          <p14:tracePt t="63266" x="2025650" y="3333750"/>
          <p14:tracePt t="63282" x="2032000" y="3333750"/>
          <p14:tracePt t="63362" x="2038350" y="3333750"/>
          <p14:tracePt t="65648" x="2038350" y="3340100"/>
          <p14:tracePt t="65693" x="2038350" y="3346450"/>
          <p14:tracePt t="65737" x="2038350" y="3352800"/>
          <p14:tracePt t="66425" x="2038350" y="3359150"/>
          <p14:tracePt t="72050" x="2044700" y="3359150"/>
          <p14:tracePt t="72058" x="2051050" y="3359150"/>
          <p14:tracePt t="72074" x="2057400" y="3359150"/>
          <p14:tracePt t="72089" x="2063750" y="3359150"/>
          <p14:tracePt t="72111" x="2070100" y="3359150"/>
          <p14:tracePt t="72120" x="2076450" y="3359150"/>
          <p14:tracePt t="72136" x="2082800" y="3359150"/>
          <p14:tracePt t="72156" x="2089150" y="3359150"/>
          <p14:tracePt t="72260" x="2101850" y="3359150"/>
          <p14:tracePt t="72268" x="2114550" y="3346450"/>
          <p14:tracePt t="72278" x="2133600" y="3340100"/>
          <p14:tracePt t="72286" x="2152650" y="3333750"/>
          <p14:tracePt t="72304" x="2197100" y="3314700"/>
          <p14:tracePt t="72320" x="2209800" y="3314700"/>
          <p14:tracePt t="72336" x="2228850" y="3302000"/>
          <p14:tracePt t="72353" x="2247900" y="3302000"/>
          <p14:tracePt t="72369" x="2260600" y="3302000"/>
          <p14:tracePt t="72387" x="2292350" y="3302000"/>
          <p14:tracePt t="72403" x="2330450" y="3302000"/>
          <p14:tracePt t="72419" x="2381250" y="3308350"/>
          <p14:tracePt t="72436" x="2432050" y="3321050"/>
          <p14:tracePt t="72453" x="2489200" y="3321050"/>
          <p14:tracePt t="72470" x="2520950" y="3321050"/>
          <p14:tracePt t="72486" x="2540000" y="3321050"/>
          <p14:tracePt t="72503" x="2565400" y="3321050"/>
          <p14:tracePt t="72519" x="2590800" y="3321050"/>
          <p14:tracePt t="72536" x="2628900" y="3321050"/>
          <p14:tracePt t="72552" x="2660650" y="3321050"/>
          <p14:tracePt t="72569" x="2692400" y="3321050"/>
          <p14:tracePt t="72586" x="2724150" y="3321050"/>
          <p14:tracePt t="72603" x="2749550" y="3321050"/>
          <p14:tracePt t="72619" x="2762250" y="3314700"/>
          <p14:tracePt t="72652" x="2768600" y="3308350"/>
          <p14:tracePt t="72669" x="2774950" y="3295650"/>
          <p14:tracePt t="72686" x="2787650" y="3263900"/>
          <p14:tracePt t="72702" x="2787650" y="3257550"/>
          <p14:tracePt t="72985" x="2787650" y="3251200"/>
          <p14:tracePt t="72994" x="2787650" y="3244850"/>
          <p14:tracePt t="73008" x="2787650" y="3238500"/>
          <p14:tracePt t="73018" x="2774950" y="3225800"/>
          <p14:tracePt t="73035" x="2768600" y="3213100"/>
          <p14:tracePt t="73052" x="2749550" y="3187700"/>
          <p14:tracePt t="73069" x="2730500" y="3168650"/>
          <p14:tracePt t="73085" x="2724150" y="3162300"/>
          <p14:tracePt t="73102" x="2717800" y="3155950"/>
          <p14:tracePt t="73119" x="2711450" y="3149600"/>
          <p14:tracePt t="73135" x="2698750" y="3136900"/>
          <p14:tracePt t="73168" x="2692400" y="3130550"/>
          <p14:tracePt t="73185" x="2679700" y="3124200"/>
          <p14:tracePt t="73202" x="2673350" y="3124200"/>
          <p14:tracePt t="73218" x="2660650" y="3111500"/>
          <p14:tracePt t="73235" x="2635250" y="3105150"/>
          <p14:tracePt t="73252" x="2609850" y="3098800"/>
          <p14:tracePt t="73269" x="2565400" y="3086100"/>
          <p14:tracePt t="73285" x="2520950" y="3073400"/>
          <p14:tracePt t="73292" x="2508250" y="3067050"/>
          <p14:tracePt t="73301" x="2482850" y="3054350"/>
          <p14:tracePt t="73318" x="2444750" y="3028950"/>
          <p14:tracePt t="73335" x="2381250" y="2990850"/>
          <p14:tracePt t="73352" x="2349500" y="2984500"/>
          <p14:tracePt t="73368" x="2317750" y="2971800"/>
          <p14:tracePt t="73385" x="2279650" y="2959100"/>
          <p14:tracePt t="73402" x="2241550" y="2952750"/>
          <p14:tracePt t="73418" x="2184400" y="2959100"/>
          <p14:tracePt t="73435" x="2146300" y="2978150"/>
          <p14:tracePt t="73451" x="2095500" y="2997200"/>
          <p14:tracePt t="73468" x="2032000" y="3022600"/>
          <p14:tracePt t="73485" x="1924050" y="3067050"/>
          <p14:tracePt t="73501" x="1860550" y="3086100"/>
          <p14:tracePt t="73518" x="1822450" y="3098800"/>
          <p14:tracePt t="73534" x="1778000" y="3111500"/>
          <p14:tracePt t="73552" x="1733550" y="3130550"/>
          <p14:tracePt t="73568" x="1720850" y="3136900"/>
          <p14:tracePt t="73584" x="1714500" y="3136900"/>
          <p14:tracePt t="73601" x="1708150" y="3136900"/>
          <p14:tracePt t="73643" x="1701800" y="3136900"/>
          <p14:tracePt t="73651" x="1695450" y="3136900"/>
          <p14:tracePt t="73668" x="1689100" y="3155950"/>
          <p14:tracePt t="73684" x="1676400" y="3168650"/>
          <p14:tracePt t="73701" x="1670050" y="3181350"/>
          <p14:tracePt t="73718" x="1670050" y="3194050"/>
          <p14:tracePt t="73751" x="1670050" y="3200400"/>
          <p14:tracePt t="73767" x="1670050" y="3206750"/>
          <p14:tracePt t="73783" x="1670050" y="3213100"/>
          <p14:tracePt t="73800" x="1676400" y="3219450"/>
          <p14:tracePt t="73817" x="1689100" y="3225800"/>
          <p14:tracePt t="73833" x="1727200" y="3244850"/>
          <p14:tracePt t="73850" x="1822450" y="3270250"/>
          <p14:tracePt t="73867" x="1885950" y="3276600"/>
          <p14:tracePt t="73883" x="1936750" y="3282950"/>
          <p14:tracePt t="73901" x="1981200" y="3289300"/>
          <p14:tracePt t="73918" x="2038350" y="3289300"/>
          <p14:tracePt t="73934" x="2076450" y="3289300"/>
          <p14:tracePt t="73950" x="2114550" y="3289300"/>
          <p14:tracePt t="73967" x="2159000" y="3289300"/>
          <p14:tracePt t="73985" x="2190750" y="3282950"/>
          <p14:tracePt t="74001" x="2247900" y="3282950"/>
          <p14:tracePt t="74017" x="2286000" y="3276600"/>
          <p14:tracePt t="74034" x="2317750" y="3263900"/>
          <p14:tracePt t="74050" x="2374900" y="3257550"/>
          <p14:tracePt t="74068" x="2508250" y="3238500"/>
          <p14:tracePt t="74084" x="2571750" y="3232150"/>
          <p14:tracePt t="74100" x="2622550" y="3225800"/>
          <p14:tracePt t="74117" x="2654300" y="3225800"/>
          <p14:tracePt t="74134" x="2679700" y="3225800"/>
          <p14:tracePt t="74150" x="2692400" y="3225800"/>
          <p14:tracePt t="74167" x="2698750" y="3225800"/>
          <p14:tracePt t="74183" x="2705100" y="3225800"/>
          <p14:tracePt t="74200" x="2711450" y="3225800"/>
          <p14:tracePt t="74217" x="2724150" y="3213100"/>
          <p14:tracePt t="74233" x="2730500" y="3213100"/>
          <p14:tracePt t="74250" x="2736850" y="3206750"/>
          <p14:tracePt t="74267" x="2743200" y="3194050"/>
          <p14:tracePt t="74284" x="2749550" y="3181350"/>
          <p14:tracePt t="74300" x="2755900" y="3175000"/>
          <p14:tracePt t="74317" x="2755900" y="3168650"/>
          <p14:tracePt t="74333" x="2755900" y="3162300"/>
          <p14:tracePt t="74350" x="2749550" y="3149600"/>
          <p14:tracePt t="74369" x="2692400" y="3117850"/>
          <p14:tracePt t="74383" x="2628900" y="3092450"/>
          <p14:tracePt t="74400" x="2571750" y="3067050"/>
          <p14:tracePt t="74417" x="2495550" y="3028950"/>
          <p14:tracePt t="74434" x="2393950" y="2971800"/>
          <p14:tracePt t="74450" x="2330450" y="2927350"/>
          <p14:tracePt t="74466" x="2279650" y="2895600"/>
          <p14:tracePt t="74483" x="2241550" y="2876550"/>
          <p14:tracePt t="74500" x="2216150" y="2857500"/>
          <p14:tracePt t="74516" x="2184400" y="2851150"/>
          <p14:tracePt t="74533" x="2152650" y="2844800"/>
          <p14:tracePt t="74550" x="2127250" y="2832100"/>
          <p14:tracePt t="74566" x="2108200" y="2832100"/>
          <p14:tracePt t="74583" x="2095500" y="2832100"/>
          <p14:tracePt t="74600" x="2076450" y="2832100"/>
          <p14:tracePt t="74616" x="2051050" y="2838450"/>
          <p14:tracePt t="74633" x="2019300" y="2838450"/>
          <p14:tracePt t="74650" x="1974850" y="2857500"/>
          <p14:tracePt t="74666" x="1936750" y="2870200"/>
          <p14:tracePt t="74683" x="1892300" y="2882900"/>
          <p14:tracePt t="74700" x="1847850" y="2895600"/>
          <p14:tracePt t="74717" x="1790700" y="2908300"/>
          <p14:tracePt t="74733" x="1758950" y="2914650"/>
          <p14:tracePt t="74749" x="1727200" y="2921000"/>
          <p14:tracePt t="74766" x="1695450" y="2933700"/>
          <p14:tracePt t="74783" x="1676400" y="2940050"/>
          <p14:tracePt t="74800" x="1663700" y="2952750"/>
          <p14:tracePt t="74816" x="1657350" y="2952750"/>
          <p14:tracePt t="74832" x="1638300" y="2971800"/>
          <p14:tracePt t="74849" x="1625600" y="2984500"/>
          <p14:tracePt t="74867" x="1600200" y="3016250"/>
          <p14:tracePt t="74883" x="1587500" y="3035300"/>
          <p14:tracePt t="74899" x="1574800" y="3048000"/>
          <p14:tracePt t="74916" x="1574800" y="3060700"/>
          <p14:tracePt t="74932" x="1562100" y="3067050"/>
          <p14:tracePt t="74949" x="1562100" y="3079750"/>
          <p14:tracePt t="74965" x="1555750" y="3092450"/>
          <p14:tracePt t="74982" x="1555750" y="3098800"/>
          <p14:tracePt t="74999" x="1555750" y="3105150"/>
          <p14:tracePt t="75016" x="1555750" y="3111500"/>
          <p14:tracePt t="75033" x="1555750" y="3117850"/>
          <p14:tracePt t="75049" x="1555750" y="3124200"/>
          <p14:tracePt t="75092" x="1555750" y="3130550"/>
          <p14:tracePt t="75101" x="1555750" y="3136900"/>
          <p14:tracePt t="75115" x="1568450" y="3143250"/>
          <p14:tracePt t="75148" x="1587500" y="3155950"/>
          <p14:tracePt t="75165" x="1606550" y="3175000"/>
          <p14:tracePt t="75182" x="1612900" y="3181350"/>
          <p14:tracePt t="75198" x="1625600" y="3200400"/>
          <p14:tracePt t="75215" x="1644650" y="3206750"/>
          <p14:tracePt t="75232" x="1657350" y="3225800"/>
          <p14:tracePt t="75249" x="1682750" y="3244850"/>
          <p14:tracePt t="75265" x="1695450" y="3257550"/>
          <p14:tracePt t="75282" x="1708150" y="3270250"/>
          <p14:tracePt t="75288" x="1714500" y="3276600"/>
          <p14:tracePt t="75302" x="1720850" y="3276600"/>
          <p14:tracePt t="75315" x="1720850" y="3289300"/>
          <p14:tracePt t="75332" x="1733550" y="3289300"/>
          <p14:tracePt t="75349" x="1739900" y="3289300"/>
          <p14:tracePt t="75365" x="1746250" y="3295650"/>
          <p14:tracePt t="75383" x="1771650" y="3302000"/>
          <p14:tracePt t="75399" x="1797050" y="3308350"/>
          <p14:tracePt t="75415" x="1828800" y="3308350"/>
          <p14:tracePt t="75432" x="1847850" y="3308350"/>
          <p14:tracePt t="75449" x="1866900" y="3308350"/>
          <p14:tracePt t="75465" x="1885950" y="3308350"/>
          <p14:tracePt t="75482" x="1905000" y="3314700"/>
          <p14:tracePt t="75498" x="1924050" y="3321050"/>
          <p14:tracePt t="75515" x="1962150" y="3321050"/>
          <p14:tracePt t="75532" x="2019300" y="3327400"/>
          <p14:tracePt t="75548" x="2070100" y="3327400"/>
          <p14:tracePt t="75565" x="2108200" y="3327400"/>
          <p14:tracePt t="75582" x="2133600" y="3327400"/>
          <p14:tracePt t="75599" x="2165350" y="3327400"/>
          <p14:tracePt t="75615" x="2178050" y="3327400"/>
          <p14:tracePt t="75631" x="2197100" y="3327400"/>
          <p14:tracePt t="75648" x="2209800" y="3327400"/>
          <p14:tracePt t="75665" x="2222500" y="3327400"/>
          <p14:tracePt t="75682" x="2254250" y="3327400"/>
          <p14:tracePt t="75698" x="2266950" y="3327400"/>
          <p14:tracePt t="75715" x="2279650" y="3327400"/>
          <p14:tracePt t="75731" x="2298700" y="3327400"/>
          <p14:tracePt t="75749" x="2317750" y="3327400"/>
          <p14:tracePt t="75765" x="2343150" y="3327400"/>
          <p14:tracePt t="75781" x="2349500" y="3327400"/>
          <p14:tracePt t="75798" x="2355850" y="3327400"/>
          <p14:tracePt t="75814" x="2362200" y="3327400"/>
          <p14:tracePt t="76167" x="2368550" y="3327400"/>
          <p14:tracePt t="76183" x="2374900" y="3327400"/>
          <p14:tracePt t="76274" x="2381250" y="3327400"/>
          <p14:tracePt t="76310" x="2387600" y="3327400"/>
          <p14:tracePt t="76340" x="2393950" y="3327400"/>
          <p14:tracePt t="76444" x="2400300" y="3327400"/>
          <p14:tracePt t="77781" x="2406650" y="3327400"/>
          <p14:tracePt t="77828" x="2406650" y="3333750"/>
          <p14:tracePt t="77851" x="2406650" y="3340100"/>
          <p14:tracePt t="78162" x="2413000" y="3346450"/>
          <p14:tracePt t="78170" x="2419350" y="3352800"/>
          <p14:tracePt t="78201" x="2419350" y="3359150"/>
          <p14:tracePt t="78216" x="2419350" y="3365500"/>
          <p14:tracePt t="78223" x="2419350" y="3371850"/>
          <p14:tracePt t="78260" x="2419350" y="3378200"/>
          <p14:tracePt t="78284" x="2419350" y="3384550"/>
          <p14:tracePt t="78320" x="2419350" y="3390900"/>
          <p14:tracePt t="78327" x="2419350" y="3397250"/>
          <p14:tracePt t="78342" x="2419350" y="3403600"/>
          <p14:tracePt t="78367" x="2419350" y="3409950"/>
          <p14:tracePt t="78375" x="2425700" y="3416300"/>
          <p14:tracePt t="78394" x="2425700" y="3422650"/>
          <p14:tracePt t="78410" x="2425700" y="3435350"/>
          <p14:tracePt t="78424" x="2425700" y="3441700"/>
          <p14:tracePt t="78439" x="2425700" y="3448050"/>
          <p14:tracePt t="78449" x="2425700" y="3454400"/>
          <p14:tracePt t="78463" x="2425700" y="3460750"/>
          <p14:tracePt t="78478" x="2425700" y="3467100"/>
          <p14:tracePt t="78494" x="2425700" y="3479800"/>
          <p14:tracePt t="78511" x="2425700" y="3486150"/>
          <p14:tracePt t="78529" x="2425700" y="3511550"/>
          <p14:tracePt t="78544" x="2425700" y="3524250"/>
          <p14:tracePt t="78561" x="2425700" y="3530600"/>
          <p14:tracePt t="78577" x="2425700" y="3543300"/>
          <p14:tracePt t="78611" x="2425700" y="3556000"/>
          <p14:tracePt t="78644" x="2425700" y="3562350"/>
          <p14:tracePt t="78917" x="2419350" y="3556000"/>
          <p14:tracePt t="78924" x="2406650" y="3556000"/>
          <p14:tracePt t="78934" x="2393950" y="3549650"/>
          <p14:tracePt t="78943" x="2381250" y="3536950"/>
          <p14:tracePt t="78961" x="2330450" y="3517900"/>
          <p14:tracePt t="78977" x="2305050" y="3498850"/>
          <p14:tracePt t="78993" x="2266950" y="3486150"/>
          <p14:tracePt t="79010" x="2247900" y="3473450"/>
          <p14:tracePt t="79028" x="2228850" y="3467100"/>
          <p14:tracePt t="79044" x="2209800" y="3460750"/>
          <p14:tracePt t="79060" x="2184400" y="3460750"/>
          <p14:tracePt t="79077" x="2178050" y="3460750"/>
          <p14:tracePt t="79093" x="2171700" y="3460750"/>
          <p14:tracePt t="79111" x="2159000" y="3460750"/>
          <p14:tracePt t="79126" x="2146300" y="3460750"/>
          <p14:tracePt t="79143" x="2133600" y="3460750"/>
          <p14:tracePt t="79160" x="2120900" y="3460750"/>
          <p14:tracePt t="79193" x="2108200" y="3460750"/>
          <p14:tracePt t="79321" x="2108200" y="3454400"/>
          <p14:tracePt t="79336" x="2114550" y="3448050"/>
          <p14:tracePt t="79344" x="2127250" y="3441700"/>
          <p14:tracePt t="79360" x="2171700" y="3435350"/>
          <p14:tracePt t="79376" x="2228850" y="3429000"/>
          <p14:tracePt t="79393" x="2298700" y="3429000"/>
          <p14:tracePt t="79410" x="2381250" y="3429000"/>
          <p14:tracePt t="79426" x="2413000" y="3429000"/>
          <p14:tracePt t="79443" x="2444750" y="3429000"/>
          <p14:tracePt t="79460" x="2470150" y="3429000"/>
          <p14:tracePt t="79477" x="2501900" y="3429000"/>
          <p14:tracePt t="79493" x="2520950" y="3429000"/>
          <p14:tracePt t="79509" x="2552700" y="3435350"/>
          <p14:tracePt t="79526" x="2578100" y="3435350"/>
          <p14:tracePt t="79543" x="2609850" y="3441700"/>
          <p14:tracePt t="79559" x="2654300" y="3448050"/>
          <p14:tracePt t="79576" x="2673350" y="3448050"/>
          <p14:tracePt t="79593" x="2698750" y="3460750"/>
          <p14:tracePt t="79609" x="2717800" y="3460750"/>
          <p14:tracePt t="79626" x="2749550" y="3467100"/>
          <p14:tracePt t="79642" x="2768600" y="3473450"/>
          <p14:tracePt t="79659" x="2787650" y="3479800"/>
          <p14:tracePt t="79676" x="2825750" y="3492500"/>
          <p14:tracePt t="79694" x="2876550" y="3505200"/>
          <p14:tracePt t="79709" x="2901950" y="3511550"/>
          <p14:tracePt t="79726" x="2933700" y="3517900"/>
          <p14:tracePt t="79743" x="2952750" y="3517900"/>
          <p14:tracePt t="79759" x="2971800" y="3524250"/>
          <p14:tracePt t="79776" x="3003550" y="3524250"/>
          <p14:tracePt t="79792" x="3022600" y="3530600"/>
          <p14:tracePt t="79809" x="3035300" y="3530600"/>
          <p14:tracePt t="79825" x="3041650" y="3530600"/>
          <p14:tracePt t="79843" x="3054350" y="3530600"/>
          <p14:tracePt t="79918" x="3060700" y="3530600"/>
          <p14:tracePt t="79963" x="3067050" y="3530600"/>
          <p14:tracePt t="81875" x="3073400" y="3530600"/>
          <p14:tracePt t="81883" x="3079750" y="3530600"/>
          <p14:tracePt t="81920" x="3086100" y="3530600"/>
          <p14:tracePt t="81927" x="3086100" y="3524250"/>
          <p14:tracePt t="81939" x="3105150" y="3517900"/>
          <p14:tracePt t="81956" x="3124200" y="3511550"/>
          <p14:tracePt t="81972" x="3136900" y="3505200"/>
          <p14:tracePt t="81989" x="3149600" y="3492500"/>
          <p14:tracePt t="82022" x="3155950" y="3486150"/>
          <p14:tracePt t="82039" x="3175000" y="3473450"/>
          <p14:tracePt t="82056" x="3200400" y="3460750"/>
          <p14:tracePt t="82072" x="3219450" y="3441700"/>
          <p14:tracePt t="82089" x="3232150" y="3435350"/>
          <p14:tracePt t="82106" x="3238500" y="3422650"/>
          <p14:tracePt t="82122" x="3238500" y="3416300"/>
          <p14:tracePt t="82139" x="3238500" y="3403600"/>
          <p14:tracePt t="82155" x="3238500" y="3390900"/>
          <p14:tracePt t="82173" x="3238500" y="3384550"/>
          <p14:tracePt t="82189" x="3232150" y="3365500"/>
          <p14:tracePt t="82205" x="3225800" y="3352800"/>
          <p14:tracePt t="82222" x="3219450" y="3340100"/>
          <p14:tracePt t="82239" x="3200400" y="3327400"/>
          <p14:tracePt t="82255" x="3187700" y="3308350"/>
          <p14:tracePt t="82272" x="3181350" y="3295650"/>
          <p14:tracePt t="82289" x="3181350" y="3289300"/>
          <p14:tracePt t="82294" x="3175000" y="3282950"/>
          <p14:tracePt t="82305" x="3168650" y="3282950"/>
          <p14:tracePt t="82323" x="3162300" y="3276600"/>
          <p14:tracePt t="82339" x="3162300" y="3263900"/>
          <p14:tracePt t="82414" x="3155950" y="3263900"/>
          <p14:tracePt t="84177" x="3149600" y="3263900"/>
          <p14:tracePt t="84184" x="3136900" y="3263900"/>
          <p14:tracePt t="84193" x="3111500" y="3263900"/>
          <p14:tracePt t="84202" x="3079750" y="3263900"/>
          <p14:tracePt t="84220" x="2997200" y="3263900"/>
          <p14:tracePt t="84236" x="2819400" y="3257550"/>
          <p14:tracePt t="84252" x="2711450" y="3251200"/>
          <p14:tracePt t="84269" x="2597150" y="3251200"/>
          <p14:tracePt t="84286" x="2489200" y="3251200"/>
          <p14:tracePt t="84293" x="2438400" y="3251200"/>
          <p14:tracePt t="84303" x="2362200" y="3251200"/>
          <p14:tracePt t="84319" x="2292350" y="3251200"/>
          <p14:tracePt t="84336" x="2254250" y="3251200"/>
          <p14:tracePt t="84353" x="2209800" y="3257550"/>
          <p14:tracePt t="84370" x="2165350" y="3257550"/>
          <p14:tracePt t="84386" x="2133600" y="3257550"/>
          <p14:tracePt t="84402" x="2101850" y="3257550"/>
          <p14:tracePt t="84419" x="2063750" y="3257550"/>
          <p14:tracePt t="84435" x="2025650" y="3244850"/>
          <p14:tracePt t="84452" x="1962150" y="3219450"/>
          <p14:tracePt t="84469" x="1924050" y="3213100"/>
          <p14:tracePt t="84485" x="1885950" y="3206750"/>
          <p14:tracePt t="84502" x="1854200" y="3206750"/>
          <p14:tracePt t="84520" x="1797050" y="3206750"/>
          <p14:tracePt t="84535" x="1746250" y="3225800"/>
          <p14:tracePt t="84553" x="1695450" y="3238500"/>
          <p14:tracePt t="84569" x="1644650" y="3251200"/>
          <p14:tracePt t="84585" x="1612900" y="3263900"/>
          <p14:tracePt t="84602" x="1568450" y="3276600"/>
          <p14:tracePt t="84619" x="1543050" y="3282950"/>
          <p14:tracePt t="84635" x="1530350" y="3289300"/>
          <p14:tracePt t="84652" x="1524000" y="3289300"/>
          <p14:tracePt t="84669" x="1517650" y="3289300"/>
          <p14:tracePt t="84685" x="1504950" y="3295650"/>
          <p14:tracePt t="84702" x="1492250" y="3302000"/>
          <p14:tracePt t="84719" x="1492250" y="3308350"/>
          <p14:tracePt t="84736" x="1473200" y="3314700"/>
          <p14:tracePt t="84752" x="1473200" y="3321050"/>
          <p14:tracePt t="84768" x="1460500" y="3327400"/>
          <p14:tracePt t="84785" x="1460500" y="3340100"/>
          <p14:tracePt t="84791" x="1454150" y="3346450"/>
          <p14:tracePt t="84819" x="1441450" y="3371850"/>
          <p14:tracePt t="84835" x="1435100" y="3390900"/>
          <p14:tracePt t="84852" x="1435100" y="3397250"/>
          <p14:tracePt t="84868" x="1435100" y="3416300"/>
          <p14:tracePt t="84886" x="1435100" y="3435350"/>
          <p14:tracePt t="84901" x="1435100" y="3448050"/>
          <p14:tracePt t="84918" x="1447800" y="3460750"/>
          <p14:tracePt t="84935" x="1447800" y="3473450"/>
          <p14:tracePt t="84953" x="1460500" y="3492500"/>
          <p14:tracePt t="84968" x="1466850" y="3505200"/>
          <p14:tracePt t="84985" x="1473200" y="3517900"/>
          <p14:tracePt t="85001" x="1479550" y="3530600"/>
          <p14:tracePt t="85018" x="1485900" y="3536950"/>
          <p14:tracePt t="85035" x="1492250" y="3543300"/>
          <p14:tracePt t="85051" x="1498600" y="3556000"/>
          <p14:tracePt t="85068" x="1504950" y="3556000"/>
          <p14:tracePt t="85085" x="1517650" y="3562350"/>
          <p14:tracePt t="85102" x="1536700" y="3575050"/>
          <p14:tracePt t="85118" x="1555750" y="3581400"/>
          <p14:tracePt t="85134" x="1574800" y="3594100"/>
          <p14:tracePt t="85152" x="1606550" y="3600450"/>
          <p14:tracePt t="85168" x="1644650" y="3606800"/>
          <p14:tracePt t="85185" x="1701800" y="3619500"/>
          <p14:tracePt t="85201" x="1746250" y="3619500"/>
          <p14:tracePt t="85218" x="1790700" y="3619500"/>
          <p14:tracePt t="85234" x="1854200" y="3619500"/>
          <p14:tracePt t="85252" x="1949450" y="3619500"/>
          <p14:tracePt t="85268" x="2006600" y="3619500"/>
          <p14:tracePt t="85284" x="2044700" y="3613150"/>
          <p14:tracePt t="85291" x="2070100" y="3613150"/>
          <p14:tracePt t="85301" x="2076450" y="3613150"/>
          <p14:tracePt t="85318" x="2114550" y="3613150"/>
          <p14:tracePt t="85334" x="2159000" y="3613150"/>
          <p14:tracePt t="85351" x="2197100" y="3613150"/>
          <p14:tracePt t="85368" x="2254250" y="3613150"/>
          <p14:tracePt t="85385" x="2311400" y="3613150"/>
          <p14:tracePt t="85401" x="2387600" y="3613150"/>
          <p14:tracePt t="85417" x="2438400" y="3613150"/>
          <p14:tracePt t="85434" x="2482850" y="3613150"/>
          <p14:tracePt t="85451" x="2520950" y="3613150"/>
          <p14:tracePt t="85468" x="2597150" y="3613150"/>
          <p14:tracePt t="85484" x="2660650" y="3606800"/>
          <p14:tracePt t="85501" x="2730500" y="3600450"/>
          <p14:tracePt t="85517" x="2800350" y="3587750"/>
          <p14:tracePt t="85535" x="2851150" y="3581400"/>
          <p14:tracePt t="85551" x="2908300" y="3581400"/>
          <p14:tracePt t="85567" x="2933700" y="3581400"/>
          <p14:tracePt t="85584" x="2952750" y="3575050"/>
          <p14:tracePt t="85601" x="2971800" y="3575050"/>
          <p14:tracePt t="85618" x="2997200" y="3575050"/>
          <p14:tracePt t="85634" x="3022600" y="3562350"/>
          <p14:tracePt t="85651" x="3041650" y="3562350"/>
          <p14:tracePt t="85667" x="3067050" y="3562350"/>
          <p14:tracePt t="85685" x="3105150" y="3562350"/>
          <p14:tracePt t="85700" x="3124200" y="3562350"/>
          <p14:tracePt t="85717" x="3143250" y="3562350"/>
          <p14:tracePt t="85734" x="3155950" y="3562350"/>
          <p14:tracePt t="85750" x="3162300" y="3562350"/>
          <p14:tracePt t="85767" x="3175000" y="3562350"/>
          <p14:tracePt t="85784" x="3200400" y="3549650"/>
          <p14:tracePt t="85800" x="3213100" y="3549650"/>
          <p14:tracePt t="85817" x="3219450" y="3543300"/>
          <p14:tracePt t="85834" x="3232150" y="3543300"/>
          <p14:tracePt t="85850" x="3238500" y="3536950"/>
          <p14:tracePt t="85867" x="3251200" y="3530600"/>
          <p14:tracePt t="85884" x="3257550" y="3530600"/>
          <p14:tracePt t="85917" x="3270250" y="3517900"/>
          <p14:tracePt t="85933" x="3276600" y="3517900"/>
          <p14:tracePt t="85950" x="3282950" y="3517900"/>
          <p14:tracePt t="85967" x="3289300" y="3517900"/>
          <p14:tracePt t="85984" x="3295650" y="3498850"/>
          <p14:tracePt t="86000" x="3302000" y="3479800"/>
          <p14:tracePt t="86017" x="3302000" y="3473450"/>
          <p14:tracePt t="86033" x="3302000" y="3460750"/>
          <p14:tracePt t="86051" x="3302000" y="3454400"/>
          <p14:tracePt t="86066" x="3302000" y="3441700"/>
          <p14:tracePt t="86100" x="3302000" y="3435350"/>
          <p14:tracePt t="86117" x="3302000" y="3422650"/>
          <p14:tracePt t="86133" x="3302000" y="3416300"/>
          <p14:tracePt t="86150" x="3302000" y="3409950"/>
          <p14:tracePt t="86166" x="3302000" y="3403600"/>
          <p14:tracePt t="86183" x="3302000" y="3397250"/>
          <p14:tracePt t="86200" x="3302000" y="3390900"/>
          <p14:tracePt t="86216" x="3302000" y="3378200"/>
          <p14:tracePt t="86250" x="3295650" y="3371850"/>
          <p14:tracePt t="86267" x="3289300" y="3359150"/>
          <p14:tracePt t="86283" x="3282950" y="3352800"/>
          <p14:tracePt t="86300" x="3263900" y="3352800"/>
          <p14:tracePt t="86316" x="3251200" y="3346450"/>
          <p14:tracePt t="86333" x="3219450" y="3327400"/>
          <p14:tracePt t="86350" x="3175000" y="3302000"/>
          <p14:tracePt t="86366" x="3136900" y="3282950"/>
          <p14:tracePt t="86383" x="3092450" y="3276600"/>
          <p14:tracePt t="86400" x="3048000" y="3270250"/>
          <p14:tracePt t="86417" x="2971800" y="3263900"/>
          <p14:tracePt t="86433" x="2914650" y="3263900"/>
          <p14:tracePt t="86449" x="2851150" y="3263900"/>
          <p14:tracePt t="86466" x="2794000" y="3263900"/>
          <p14:tracePt t="86483" x="2730500" y="3263900"/>
          <p14:tracePt t="86500" x="2667000" y="3263900"/>
          <p14:tracePt t="86516" x="2628900" y="3251200"/>
          <p14:tracePt t="86533" x="2597150" y="3244850"/>
          <p14:tracePt t="86549" x="2565400" y="3238500"/>
          <p14:tracePt t="86567" x="2501900" y="3225800"/>
          <p14:tracePt t="86582" x="2457450" y="3219450"/>
          <p14:tracePt t="86599" x="2413000" y="3213100"/>
          <p14:tracePt t="86616" x="2374900" y="3213100"/>
          <p14:tracePt t="86633" x="2324100" y="3213100"/>
          <p14:tracePt t="86649" x="2266950" y="3219450"/>
          <p14:tracePt t="86666" x="2228850" y="3232150"/>
          <p14:tracePt t="86684" x="2184400" y="3238500"/>
          <p14:tracePt t="86699" x="2152650" y="3251200"/>
          <p14:tracePt t="86716" x="2089150" y="3257550"/>
          <p14:tracePt t="86732" x="2057400" y="3263900"/>
          <p14:tracePt t="86749" x="2012950" y="3276600"/>
          <p14:tracePt t="86765" x="1974850" y="3282950"/>
          <p14:tracePt t="86783" x="1917700" y="3289300"/>
          <p14:tracePt t="86799" x="1879600" y="3289300"/>
          <p14:tracePt t="86815" x="1847850" y="3302000"/>
          <p14:tracePt t="86832" x="1822450" y="3308350"/>
          <p14:tracePt t="86849" x="1797050" y="3314700"/>
          <p14:tracePt t="86865" x="1758950" y="3327400"/>
          <p14:tracePt t="86882" x="1739900" y="3333750"/>
          <p14:tracePt t="86899" x="1714500" y="3340100"/>
          <p14:tracePt t="86915" x="1708150" y="3346450"/>
          <p14:tracePt t="86933" x="1670050" y="3359150"/>
          <p14:tracePt t="86949" x="1657350" y="3365500"/>
          <p14:tracePt t="86965" x="1644650" y="3365500"/>
          <p14:tracePt t="86982" x="1638300" y="3365500"/>
          <p14:tracePt t="87000" x="1606550" y="3378200"/>
          <p14:tracePt t="87015" x="1587500" y="3390900"/>
          <p14:tracePt t="87048" x="1574800" y="3390900"/>
          <p14:tracePt t="87066" x="1568450" y="3390900"/>
          <p14:tracePt t="87111" x="1562100" y="3397250"/>
          <p14:tracePt t="87120" x="1555750" y="3403600"/>
          <p14:tracePt t="87135" x="1549400" y="3409950"/>
          <p14:tracePt t="87148" x="1543050" y="3422650"/>
          <p14:tracePt t="87164" x="1536700" y="3429000"/>
          <p14:tracePt t="87181" x="1530350" y="3441700"/>
          <p14:tracePt t="87198" x="1530350" y="3454400"/>
          <p14:tracePt t="87214" x="1530350" y="3473450"/>
          <p14:tracePt t="87232" x="1530350" y="3492500"/>
          <p14:tracePt t="87248" x="1530350" y="3505200"/>
          <p14:tracePt t="87265" x="1530350" y="3511550"/>
          <p14:tracePt t="87282" x="1530350" y="3517900"/>
          <p14:tracePt t="87298" x="1530350" y="3524250"/>
          <p14:tracePt t="87322" x="1536700" y="3524250"/>
          <p14:tracePt t="87331" x="1543050" y="3530600"/>
          <p14:tracePt t="87348" x="1549400" y="3536950"/>
          <p14:tracePt t="87365" x="1549400" y="3543300"/>
          <p14:tracePt t="87381" x="1568450" y="3549650"/>
          <p14:tracePt t="87398" x="1581150" y="3562350"/>
          <p14:tracePt t="87415" x="1600200" y="3581400"/>
          <p14:tracePt t="87432" x="1619250" y="3594100"/>
          <p14:tracePt t="87449" x="1657350" y="3606800"/>
          <p14:tracePt t="87465" x="1682750" y="3613150"/>
          <p14:tracePt t="87481" x="1701800" y="3625850"/>
          <p14:tracePt t="87499" x="1727200" y="3632200"/>
          <p14:tracePt t="87516" x="1765300" y="3638550"/>
          <p14:tracePt t="87531" x="1797050" y="3638550"/>
          <p14:tracePt t="87548" x="1841500" y="3638550"/>
          <p14:tracePt t="87564" x="1892300" y="3638550"/>
          <p14:tracePt t="87581" x="1968500" y="3638550"/>
          <p14:tracePt t="87598" x="2070100" y="3619500"/>
          <p14:tracePt t="87614" x="2127250" y="3613150"/>
          <p14:tracePt t="87631" x="2184400" y="3613150"/>
          <p14:tracePt t="87648" x="2266950" y="3613150"/>
          <p14:tracePt t="87665" x="2362200" y="3613150"/>
          <p14:tracePt t="87681" x="2419350" y="3613150"/>
          <p14:tracePt t="87697" x="2470150" y="3613150"/>
          <p14:tracePt t="87714" x="2495550" y="3613150"/>
          <p14:tracePt t="87732" x="2533650" y="3613150"/>
          <p14:tracePt t="87747" x="2559050" y="3613150"/>
          <p14:tracePt t="87764" x="2584450" y="3613150"/>
          <p14:tracePt t="87781" x="2628900" y="3613150"/>
          <p14:tracePt t="87786" x="2654300" y="3613150"/>
          <p14:tracePt t="87797" x="2667000" y="3613150"/>
          <p14:tracePt t="87814" x="2743200" y="3619500"/>
          <p14:tracePt t="87831" x="2787650" y="3625850"/>
          <p14:tracePt t="87847" x="2838450" y="3632200"/>
          <p14:tracePt t="87864" x="2876550" y="3632200"/>
          <p14:tracePt t="87881" x="2933700" y="3638550"/>
          <p14:tracePt t="87897" x="2978150" y="3638550"/>
          <p14:tracePt t="87914" x="3009900" y="3644900"/>
          <p14:tracePt t="87931" x="3035300" y="3644900"/>
          <p14:tracePt t="87949" x="3067050" y="3644900"/>
          <p14:tracePt t="87964" x="3079750" y="3644900"/>
          <p14:tracePt t="87981" x="3098800" y="3644900"/>
          <p14:tracePt t="87997" x="3105150" y="3644900"/>
          <p14:tracePt t="88014" x="3111500" y="3644900"/>
          <p14:tracePt t="88031" x="3124200" y="3644900"/>
          <p14:tracePt t="88046" x="3130550" y="3644900"/>
          <p14:tracePt t="88080" x="3136900" y="3644900"/>
          <p14:tracePt t="89577" x="3136900" y="3638550"/>
          <p14:tracePt t="89592" x="3136900" y="3632200"/>
          <p14:tracePt t="89607" x="3136900" y="3625850"/>
          <p14:tracePt t="89623" x="3136900" y="3613150"/>
          <p14:tracePt t="89631" x="3136900" y="3606800"/>
          <p14:tracePt t="89645" x="3130550" y="3594100"/>
          <p14:tracePt t="89661" x="3130550" y="3587750"/>
          <p14:tracePt t="89678" x="3111500" y="3562350"/>
          <p14:tracePt t="89694" x="3092450" y="3543300"/>
          <p14:tracePt t="89712" x="3035300" y="3492500"/>
          <p14:tracePt t="89728" x="2990850" y="3435350"/>
          <p14:tracePt t="89744" x="2933700" y="3352800"/>
          <p14:tracePt t="89761" x="2889250" y="3289300"/>
          <p14:tracePt t="89779" x="2825750" y="3213100"/>
          <p14:tracePt t="89794" x="2774950" y="3162300"/>
          <p14:tracePt t="89811" x="2730500" y="3136900"/>
          <p14:tracePt t="89828" x="2692400" y="3105150"/>
          <p14:tracePt t="89844" x="2654300" y="3079750"/>
          <p14:tracePt t="89861" x="2590800" y="3041650"/>
          <p14:tracePt t="89877" x="2552700" y="3016250"/>
          <p14:tracePt t="89894" x="2527300" y="2997200"/>
          <p14:tracePt t="89911" x="2495550" y="2971800"/>
          <p14:tracePt t="89928" x="2457450" y="2927350"/>
          <p14:tracePt t="89944" x="2438400" y="2914650"/>
          <p14:tracePt t="89961" x="2362200" y="2870200"/>
          <p14:tracePt t="89978" x="2305050" y="2832100"/>
          <p14:tracePt t="89995" x="2241550" y="2794000"/>
          <p14:tracePt t="90011" x="2203450" y="2781300"/>
          <p14:tracePt t="90027" x="2159000" y="2781300"/>
          <p14:tracePt t="90044" x="2101850" y="2787650"/>
          <p14:tracePt t="90061" x="2019300" y="2813050"/>
          <p14:tracePt t="90077" x="1917700" y="2882900"/>
          <p14:tracePt t="90094" x="1866900" y="2914650"/>
          <p14:tracePt t="90111" x="1828800" y="2940050"/>
          <p14:tracePt t="90128" x="1790700" y="2952750"/>
          <p14:tracePt t="90145" x="1727200" y="3003550"/>
          <p14:tracePt t="90160" x="1701800" y="3028950"/>
          <p14:tracePt t="90177" x="1676400" y="3048000"/>
          <p14:tracePt t="90193" x="1657350" y="3060700"/>
          <p14:tracePt t="90210" x="1638300" y="3079750"/>
          <p14:tracePt t="90226" x="1606550" y="3111500"/>
          <p14:tracePt t="90243" x="1593850" y="3124200"/>
          <p14:tracePt t="90260" x="1574800" y="3149600"/>
          <p14:tracePt t="90277" x="1562100" y="3181350"/>
          <p14:tracePt t="90280" x="1555750" y="3194050"/>
          <p14:tracePt t="90294" x="1543050" y="3219450"/>
          <p14:tracePt t="90311" x="1536700" y="3251200"/>
          <p14:tracePt t="90327" x="1530350" y="3270250"/>
          <p14:tracePt t="90344" x="1530350" y="3289300"/>
          <p14:tracePt t="90362" x="1530350" y="3333750"/>
          <p14:tracePt t="90377" x="1530350" y="3352800"/>
          <p14:tracePt t="90394" x="1536700" y="3378200"/>
          <p14:tracePt t="90411" x="1543050" y="3397250"/>
          <p14:tracePt t="90427" x="1549400" y="3409950"/>
          <p14:tracePt t="90444" x="1568450" y="3435350"/>
          <p14:tracePt t="90460" x="1587500" y="3460750"/>
          <p14:tracePt t="90477" x="1593850" y="3467100"/>
          <p14:tracePt t="90494" x="1619250" y="3492500"/>
          <p14:tracePt t="90511" x="1670050" y="3524250"/>
          <p14:tracePt t="90527" x="1714500" y="3543300"/>
          <p14:tracePt t="90543" x="1765300" y="3562350"/>
          <p14:tracePt t="90560" x="1816100" y="3581400"/>
          <p14:tracePt t="90578" x="1892300" y="3600450"/>
          <p14:tracePt t="90593" x="1936750" y="3613150"/>
          <p14:tracePt t="90610" x="2000250" y="3619500"/>
          <p14:tracePt t="90627" x="2089150" y="3625850"/>
          <p14:tracePt t="90643" x="2184400" y="3625850"/>
          <p14:tracePt t="90661" x="2305050" y="3625850"/>
          <p14:tracePt t="90677" x="2349500" y="3625850"/>
          <p14:tracePt t="90693" x="2374900" y="3625850"/>
          <p14:tracePt t="90710" x="2413000" y="3625850"/>
          <p14:tracePt t="90728" x="2482850" y="3619500"/>
          <p14:tracePt t="90743" x="2533650" y="3613150"/>
          <p14:tracePt t="90760" x="2584450" y="3606800"/>
          <p14:tracePt t="90777" x="2635250" y="3606800"/>
          <p14:tracePt t="90782" x="2647950" y="3606800"/>
          <p14:tracePt t="90794" x="2667000" y="3606800"/>
          <p14:tracePt t="90810" x="2705100" y="3606800"/>
          <p14:tracePt t="90827" x="2724150" y="3606800"/>
          <p14:tracePt t="90843" x="2736850" y="3606800"/>
          <p14:tracePt t="90859" x="2755900" y="3600450"/>
          <p14:tracePt t="90876" x="2774950" y="3600450"/>
          <p14:tracePt t="90892" x="2787650" y="3600450"/>
          <p14:tracePt t="90909" x="2813050" y="3600450"/>
          <p14:tracePt t="90926" x="2832100" y="3600450"/>
          <p14:tracePt t="90942" x="2857500" y="3600450"/>
          <p14:tracePt t="90959" x="2895600" y="3600450"/>
          <p14:tracePt t="90976" x="2914650" y="3600450"/>
          <p14:tracePt t="90993" x="2927350" y="3600450"/>
          <p14:tracePt t="91010" x="2940050" y="3600450"/>
          <p14:tracePt t="91027" x="2946400" y="3600450"/>
          <p14:tracePt t="91043" x="2952750" y="3600450"/>
          <p14:tracePt t="91059" x="2959100" y="3600450"/>
          <p14:tracePt t="91176" x="2965450" y="3600450"/>
          <p14:tracePt t="92476" x="2965450" y="3606800"/>
          <p14:tracePt t="92491" x="2965450" y="3613150"/>
          <p14:tracePt t="92549" x="2965450" y="3619500"/>
          <p14:tracePt t="92565" x="2965450" y="3625850"/>
          <p14:tracePt t="92588" x="2965450" y="3632200"/>
          <p14:tracePt t="92596" x="2965450" y="3644900"/>
          <p14:tracePt t="92607" x="2965450" y="3657600"/>
          <p14:tracePt t="92624" x="2965450" y="3676650"/>
          <p14:tracePt t="92641" x="2965450" y="3708400"/>
          <p14:tracePt t="92657" x="2965450" y="3714750"/>
          <p14:tracePt t="92673" x="2965450" y="3721100"/>
          <p14:tracePt t="92690" x="2965450" y="3733800"/>
          <p14:tracePt t="92707" x="2965450" y="3740150"/>
          <p14:tracePt t="92747" x="2965450" y="3746500"/>
          <p14:tracePt t="92757" x="2965450" y="3752850"/>
          <p14:tracePt t="92776" x="2965450" y="3759200"/>
          <p14:tracePt t="92797" x="2965450" y="3765550"/>
          <p14:tracePt t="92813" x="2965450" y="3771900"/>
          <p14:tracePt t="92902" x="2965450" y="3778250"/>
          <p14:tracePt t="92962" x="2965450" y="3784600"/>
          <p14:tracePt t="92984" x="2959100" y="3784600"/>
          <p14:tracePt t="92993" x="2952750" y="3784600"/>
          <p14:tracePt t="93000" x="2946400" y="3784600"/>
          <p14:tracePt t="93007" x="2940050" y="3784600"/>
          <p14:tracePt t="93023" x="2927350" y="3784600"/>
          <p14:tracePt t="93040" x="2889250" y="3784600"/>
          <p14:tracePt t="93057" x="2870200" y="3784600"/>
          <p14:tracePt t="93074" x="2832100" y="3784600"/>
          <p14:tracePt t="93090" x="2806700" y="3784600"/>
          <p14:tracePt t="93107" x="2794000" y="3784600"/>
          <p14:tracePt t="93123" x="2781300" y="3784600"/>
          <p14:tracePt t="93140" x="2774950" y="3784600"/>
          <p14:tracePt t="93156" x="2768600" y="3784600"/>
          <p14:tracePt t="93208" x="2749550" y="3790950"/>
          <p14:tracePt t="93214" x="2724150" y="3797300"/>
          <p14:tracePt t="93222" x="2711450" y="3797300"/>
          <p14:tracePt t="93239" x="2686050" y="3810000"/>
          <p14:tracePt t="93256" x="2654300" y="3822700"/>
          <p14:tracePt t="93273" x="2584450" y="3835400"/>
          <p14:tracePt t="93290" x="2495550" y="3848100"/>
          <p14:tracePt t="93306" x="2438400" y="3848100"/>
          <p14:tracePt t="93323" x="2374900" y="3848100"/>
          <p14:tracePt t="93339" x="2292350" y="3841750"/>
          <p14:tracePt t="93357" x="2178050" y="3829050"/>
          <p14:tracePt t="93373" x="2114550" y="3816350"/>
          <p14:tracePt t="93389" x="2063750" y="3816350"/>
          <p14:tracePt t="93406" x="2019300" y="3803650"/>
          <p14:tracePt t="93424" x="1930400" y="3803650"/>
          <p14:tracePt t="93440" x="1873250" y="3803650"/>
          <p14:tracePt t="93456" x="1816100" y="3803650"/>
          <p14:tracePt t="93473" x="1771650" y="3803650"/>
          <p14:tracePt t="93489" x="1733550" y="3803650"/>
          <p14:tracePt t="93507" x="1689100" y="3803650"/>
          <p14:tracePt t="93523" x="1657350" y="3803650"/>
          <p14:tracePt t="93539" x="1631950" y="3797300"/>
          <p14:tracePt t="93556" x="1600200" y="3790950"/>
          <p14:tracePt t="93573" x="1581150" y="3778250"/>
          <p14:tracePt t="93591" x="1549400" y="3765550"/>
          <p14:tracePt t="93606" x="1536700" y="3765550"/>
          <p14:tracePt t="93623" x="1517650" y="3759200"/>
          <p14:tracePt t="93639" x="1511300" y="3752850"/>
          <p14:tracePt t="93656" x="1492250" y="3727450"/>
          <p14:tracePt t="93672" x="1479550" y="3714750"/>
          <p14:tracePt t="93689" x="1473200" y="3695700"/>
          <p14:tracePt t="93705" x="1466850" y="3670300"/>
          <p14:tracePt t="93723" x="1460500" y="3657600"/>
          <p14:tracePt t="93739" x="1460500" y="3651250"/>
          <p14:tracePt t="93755" x="1460500" y="3638550"/>
          <p14:tracePt t="93788" x="1460500" y="3632200"/>
          <p14:tracePt t="93805" x="1466850" y="3625850"/>
          <p14:tracePt t="93821" x="1473200" y="3619500"/>
          <p14:tracePt t="93838" x="1485900" y="3619500"/>
          <p14:tracePt t="93854" x="1498600" y="3619500"/>
          <p14:tracePt t="93871" x="1517650" y="3619500"/>
          <p14:tracePt t="93888" x="1530350" y="3613150"/>
          <p14:tracePt t="93905" x="1543050" y="3613150"/>
          <p14:tracePt t="93921" x="1555750" y="3606800"/>
          <p14:tracePt t="93938" x="1574800" y="3606800"/>
          <p14:tracePt t="93955" x="1606550" y="3606800"/>
          <p14:tracePt t="93972" x="1651000" y="3606800"/>
          <p14:tracePt t="93988" x="1689100" y="3606800"/>
          <p14:tracePt t="94005" x="1739900" y="3600450"/>
          <p14:tracePt t="94022" x="1809750" y="3600450"/>
          <p14:tracePt t="94038" x="1847850" y="3594100"/>
          <p14:tracePt t="94055" x="1879600" y="3594100"/>
          <p14:tracePt t="94072" x="1911350" y="3594100"/>
          <p14:tracePt t="94089" x="1962150" y="3594100"/>
          <p14:tracePt t="94105" x="2000250" y="3594100"/>
          <p14:tracePt t="94122" x="2057400" y="3594100"/>
          <p14:tracePt t="94138" x="2139950" y="3600450"/>
          <p14:tracePt t="94156" x="2235200" y="3606800"/>
          <p14:tracePt t="94172" x="2279650" y="3613150"/>
          <p14:tracePt t="94188" x="2317750" y="3619500"/>
          <p14:tracePt t="94205" x="2368550" y="3632200"/>
          <p14:tracePt t="94222" x="2425700" y="3638550"/>
          <p14:tracePt t="94238" x="2520950" y="3638550"/>
          <p14:tracePt t="94254" x="2590800" y="3638550"/>
          <p14:tracePt t="94271" x="2635250" y="3644900"/>
          <p14:tracePt t="94288" x="2686050" y="3644900"/>
          <p14:tracePt t="94293" x="2698750" y="3644900"/>
          <p14:tracePt t="94305" x="2743200" y="3644900"/>
          <p14:tracePt t="94321" x="2774950" y="3644900"/>
          <p14:tracePt t="94338" x="2813050" y="3657600"/>
          <p14:tracePt t="94354" x="2838450" y="3657600"/>
          <p14:tracePt t="94371" x="2863850" y="3657600"/>
          <p14:tracePt t="94387" x="2895600" y="3657600"/>
          <p14:tracePt t="94404" x="2914650" y="3663950"/>
          <p14:tracePt t="94420" x="2940050" y="3663950"/>
          <p14:tracePt t="94438" x="2946400" y="3663950"/>
          <p14:tracePt t="94454" x="2952750" y="3663950"/>
          <p14:tracePt t="94470" x="2965450" y="3670300"/>
          <p14:tracePt t="94487" x="2978150" y="3676650"/>
          <p14:tracePt t="94504" x="2997200" y="3683000"/>
          <p14:tracePt t="94520" x="3009900" y="3689350"/>
          <p14:tracePt t="94537" x="3028950" y="3702050"/>
          <p14:tracePt t="94554" x="3041650" y="3702050"/>
          <p14:tracePt t="94571" x="3054350" y="3708400"/>
          <p14:tracePt t="94588" x="3060700" y="3714750"/>
          <p14:tracePt t="94605" x="3073400" y="3727450"/>
          <p14:tracePt t="94621" x="3073400" y="3733800"/>
          <p14:tracePt t="94638" x="3079750" y="3746500"/>
          <p14:tracePt t="94654" x="3086100" y="3752850"/>
          <p14:tracePt t="94672" x="3086100" y="3765550"/>
          <p14:tracePt t="94687" x="3086100" y="3771900"/>
          <p14:tracePt t="94704" x="3086100" y="3778250"/>
          <p14:tracePt t="94721" x="3086100" y="3790950"/>
          <p14:tracePt t="94738" x="3079750" y="3803650"/>
          <p14:tracePt t="94754" x="3079750" y="3810000"/>
          <p14:tracePt t="94771" x="3060700" y="3816350"/>
          <p14:tracePt t="94787" x="3022600" y="3835400"/>
          <p14:tracePt t="94792" x="2997200" y="3841750"/>
          <p14:tracePt t="94804" x="2971800" y="3848100"/>
          <p14:tracePt t="94822" x="2870200" y="3854450"/>
          <p14:tracePt t="94837" x="2819400" y="3854450"/>
          <p14:tracePt t="94854" x="2768600" y="3854450"/>
          <p14:tracePt t="94871" x="2749550" y="3848100"/>
          <p14:tracePt t="94888" x="2730500" y="3848100"/>
          <p14:tracePt t="94904" x="2717800" y="3841750"/>
          <p14:tracePt t="94921" x="2711450" y="3841750"/>
          <p14:tracePt t="94937" x="2673350" y="3841750"/>
          <p14:tracePt t="94954" x="2635250" y="3841750"/>
          <p14:tracePt t="94971" x="2571750" y="3841750"/>
          <p14:tracePt t="94987" x="2533650" y="3841750"/>
          <p14:tracePt t="95004" x="2514600" y="3841750"/>
          <p14:tracePt t="95020" x="2495550" y="3841750"/>
          <p14:tracePt t="95038" x="2451100" y="3841750"/>
          <p14:tracePt t="95054" x="2413000" y="3841750"/>
          <p14:tracePt t="95070" x="2362200" y="3841750"/>
          <p14:tracePt t="95087" x="2317750" y="3841750"/>
          <p14:tracePt t="95104" x="2266950" y="3841750"/>
          <p14:tracePt t="95121" x="2178050" y="3835400"/>
          <p14:tracePt t="95137" x="2114550" y="3829050"/>
          <p14:tracePt t="95153" x="2063750" y="3822700"/>
          <p14:tracePt t="95170" x="2019300" y="3816350"/>
          <p14:tracePt t="95188" x="1943100" y="3810000"/>
          <p14:tracePt t="95204" x="1911350" y="3803650"/>
          <p14:tracePt t="95220" x="1885950" y="3803650"/>
          <p14:tracePt t="95237" x="1860550" y="3803650"/>
          <p14:tracePt t="95254" x="1841500" y="3797300"/>
          <p14:tracePt t="95270" x="1809750" y="3797300"/>
          <p14:tracePt t="95287" x="1797050" y="3797300"/>
          <p14:tracePt t="95303" x="1790700" y="3797300"/>
          <p14:tracePt t="95324" x="1784350" y="3797300"/>
          <p14:tracePt t="95337" x="1778000" y="3797300"/>
          <p14:tracePt t="95382" x="1771650" y="3797300"/>
          <p14:tracePt t="95517" x="1778000" y="3797300"/>
          <p14:tracePt t="95525" x="1784350" y="3797300"/>
          <p14:tracePt t="95536" x="1790700" y="3797300"/>
          <p14:tracePt t="95553" x="1847850" y="3797300"/>
          <p14:tracePt t="95570" x="1885950" y="3803650"/>
          <p14:tracePt t="95586" x="1930400" y="3810000"/>
          <p14:tracePt t="95603" x="1987550" y="3822700"/>
          <p14:tracePt t="95621" x="2120900" y="3829050"/>
          <p14:tracePt t="95636" x="2209800" y="3835400"/>
          <p14:tracePt t="95653" x="2266950" y="3835400"/>
          <p14:tracePt t="95669" x="2311400" y="3835400"/>
          <p14:tracePt t="95686" x="2349500" y="3835400"/>
          <p14:tracePt t="95703" x="2419350" y="3835400"/>
          <p14:tracePt t="95720" x="2463800" y="3835400"/>
          <p14:tracePt t="95736" x="2514600" y="3835400"/>
          <p14:tracePt t="95753" x="2565400" y="3835400"/>
          <p14:tracePt t="95770" x="2635250" y="3835400"/>
          <p14:tracePt t="95786" x="2679700" y="3835400"/>
          <p14:tracePt t="95802" x="2717800" y="3835400"/>
          <p14:tracePt t="95819" x="2768600" y="3835400"/>
          <p14:tracePt t="95837" x="2908300" y="3822700"/>
          <p14:tracePt t="95852" x="2978150" y="3816350"/>
          <p14:tracePt t="95869" x="3035300" y="3816350"/>
          <p14:tracePt t="95886" x="3067050" y="3810000"/>
          <p14:tracePt t="95902" x="3079750" y="3810000"/>
          <p14:tracePt t="95919" x="3098800" y="3810000"/>
          <p14:tracePt t="95936" x="3105150" y="3810000"/>
          <p14:tracePt t="95952" x="3111500" y="3810000"/>
          <p14:tracePt t="95969" x="3117850" y="3810000"/>
          <p14:tracePt t="95986" x="3124200" y="3810000"/>
          <p14:tracePt t="96002" x="3130550" y="3803650"/>
          <p14:tracePt t="96019" x="3130550" y="3790950"/>
          <p14:tracePt t="96035" x="3143250" y="3759200"/>
          <p14:tracePt t="96053" x="3149600" y="3708400"/>
          <p14:tracePt t="96069" x="3149600" y="3600450"/>
          <p14:tracePt t="96085" x="3149600" y="3556000"/>
          <p14:tracePt t="96102" x="3149600" y="3524250"/>
          <p14:tracePt t="96119" x="3149600" y="3517900"/>
          <p14:tracePt t="96136" x="3149600" y="3505200"/>
          <p14:tracePt t="96152" x="3149600" y="3498850"/>
          <p14:tracePt t="96169" x="3143250" y="3492500"/>
          <p14:tracePt t="96185" x="3130550" y="3486150"/>
          <p14:tracePt t="96202" x="3111500" y="3473450"/>
          <p14:tracePt t="96218" x="3105150" y="3473450"/>
          <p14:tracePt t="96234" x="3086100" y="3473450"/>
          <p14:tracePt t="96251" x="3067050" y="3473450"/>
          <p14:tracePt t="96268" x="3048000" y="3473450"/>
          <p14:tracePt t="96284" x="3016250" y="3473450"/>
          <p14:tracePt t="96301" x="2978150" y="3473450"/>
          <p14:tracePt t="96318" x="2946400" y="3473450"/>
          <p14:tracePt t="96334" x="2921000" y="3473450"/>
          <p14:tracePt t="96351" x="2863850" y="3473450"/>
          <p14:tracePt t="96367" x="2806700" y="3473450"/>
          <p14:tracePt t="96384" x="2762250" y="3473450"/>
          <p14:tracePt t="96401" x="2711450" y="3473450"/>
          <p14:tracePt t="96418" x="2660650" y="3473450"/>
          <p14:tracePt t="96435" x="2603500" y="3479800"/>
          <p14:tracePt t="96452" x="2571750" y="3486150"/>
          <p14:tracePt t="96468" x="2533650" y="3498850"/>
          <p14:tracePt t="96485" x="2501900" y="3505200"/>
          <p14:tracePt t="96503" x="2451100" y="3517900"/>
          <p14:tracePt t="96518" x="2413000" y="3524250"/>
          <p14:tracePt t="96535" x="2381250" y="3530600"/>
          <p14:tracePt t="96552" x="2355850" y="3530600"/>
          <p14:tracePt t="96569" x="2305050" y="3536950"/>
          <p14:tracePt t="96585" x="2260600" y="3536950"/>
          <p14:tracePt t="96602" x="2228850" y="3536950"/>
          <p14:tracePt t="96618" x="2197100" y="3536950"/>
          <p14:tracePt t="96636" x="2165350" y="3536950"/>
          <p14:tracePt t="96652" x="2133600" y="3536950"/>
          <p14:tracePt t="96668" x="2114550" y="3536950"/>
          <p14:tracePt t="96685" x="2082800" y="3536950"/>
          <p14:tracePt t="96702" x="2044700" y="3536950"/>
          <p14:tracePt t="96719" x="1974850" y="3536950"/>
          <p14:tracePt t="96735" x="1943100" y="3536950"/>
          <p14:tracePt t="96751" x="1917700" y="3543300"/>
          <p14:tracePt t="96768" x="1885950" y="3543300"/>
          <p14:tracePt t="96784" x="1860550" y="3543300"/>
          <p14:tracePt t="96789" x="1841500" y="3543300"/>
          <p14:tracePt t="96801" x="1822450" y="3543300"/>
          <p14:tracePt t="96818" x="1809750" y="3543300"/>
          <p14:tracePt t="96834" x="1797050" y="3543300"/>
          <p14:tracePt t="96851" x="1778000" y="3543300"/>
          <p14:tracePt t="96868" x="1758950" y="3543300"/>
          <p14:tracePt t="96884" x="1746250" y="3543300"/>
          <p14:tracePt t="96901" x="1733550" y="3543300"/>
          <p14:tracePt t="96918" x="1720850" y="3556000"/>
          <p14:tracePt t="96935" x="1695450" y="3562350"/>
          <p14:tracePt t="96951" x="1682750" y="3568700"/>
          <p14:tracePt t="96968" x="1657350" y="3575050"/>
          <p14:tracePt t="96984" x="1651000" y="3581400"/>
          <p14:tracePt t="97002" x="1644650" y="3587750"/>
          <p14:tracePt t="97018" x="1631950" y="3587750"/>
          <p14:tracePt t="97034" x="1625600" y="3587750"/>
          <p14:tracePt t="97051" x="1625600" y="3594100"/>
          <p14:tracePt t="97067" x="1625600" y="3600450"/>
          <p14:tracePt t="97085" x="1612900" y="3613150"/>
          <p14:tracePt t="97101" x="1606550" y="3619500"/>
          <p14:tracePt t="97117" x="1606550" y="3625850"/>
          <p14:tracePt t="97134" x="1600200" y="3632200"/>
          <p14:tracePt t="97152" x="1600200" y="3644900"/>
          <p14:tracePt t="97168" x="1593850" y="3651250"/>
          <p14:tracePt t="97184" x="1587500" y="3657600"/>
          <p14:tracePt t="97201" x="1581150" y="3663950"/>
          <p14:tracePt t="97217" x="1581150" y="3670300"/>
          <p14:tracePt t="97234" x="1581150" y="3676650"/>
          <p14:tracePt t="97251" x="1581150" y="3689350"/>
          <p14:tracePt t="97283" x="1581150" y="3695700"/>
          <p14:tracePt t="97301" x="1581150" y="3708400"/>
          <p14:tracePt t="97357" x="1581150" y="3714750"/>
          <p14:tracePt t="97370" x="1581150" y="3721100"/>
          <p14:tracePt t="97392" x="1587500" y="3727450"/>
          <p14:tracePt t="97400" x="1587500" y="3733800"/>
          <p14:tracePt t="97414" x="1593850" y="3740150"/>
          <p14:tracePt t="97425" x="1600200" y="3740150"/>
          <p14:tracePt t="97438" x="1600200" y="3746500"/>
          <p14:tracePt t="97451" x="1606550" y="3752850"/>
          <p14:tracePt t="97491" x="1612900" y="3752850"/>
          <p14:tracePt t="97500" x="1619250" y="3759200"/>
          <p14:tracePt t="97517" x="1619250" y="3765550"/>
          <p14:tracePt t="97533" x="1625600" y="3771900"/>
          <p14:tracePt t="97550" x="1631950" y="3778250"/>
          <p14:tracePt t="97567" x="1631950" y="3784600"/>
          <p14:tracePt t="97608" x="1638300" y="3784600"/>
          <p14:tracePt t="97617" x="1644650" y="3784600"/>
          <p14:tracePt t="97713" x="1644650" y="3790950"/>
          <p14:tracePt t="97721" x="1651000" y="3797300"/>
          <p14:tracePt t="97736" x="1657350" y="3803650"/>
          <p14:tracePt t="97750" x="1663700" y="3816350"/>
          <p14:tracePt t="97766" x="1670050" y="3829050"/>
          <p14:tracePt t="97783" x="1676400" y="3841750"/>
          <p14:tracePt t="97789" x="1682750" y="3854450"/>
          <p14:tracePt t="97800" x="1682750" y="3860800"/>
          <p14:tracePt t="97817" x="1689100" y="3873500"/>
          <p14:tracePt t="97833" x="1689100" y="3879850"/>
          <p14:tracePt t="97866" x="1689100" y="3886200"/>
          <p14:tracePt t="97883" x="1689100" y="3892550"/>
          <p14:tracePt t="97967" x="1689100" y="3898900"/>
          <p14:tracePt t="97997" x="1689100" y="3905250"/>
          <p14:tracePt t="98138" x="1689100" y="3898900"/>
          <p14:tracePt t="98148" x="1689100" y="3886200"/>
          <p14:tracePt t="98157" x="1689100" y="3879850"/>
          <p14:tracePt t="101015" x="1695450" y="3879850"/>
          <p14:tracePt t="101022" x="1701800" y="3886200"/>
          <p14:tracePt t="101036" x="1714500" y="3886200"/>
          <p14:tracePt t="101044" x="1733550" y="3892550"/>
          <p14:tracePt t="101061" x="1765300" y="3898900"/>
          <p14:tracePt t="101078" x="1809750" y="3905250"/>
          <p14:tracePt t="101095" x="1885950" y="3905250"/>
          <p14:tracePt t="101111" x="1936750" y="3917950"/>
          <p14:tracePt t="101128" x="1974850" y="3917950"/>
          <p14:tracePt t="101144" x="2025650" y="3930650"/>
          <p14:tracePt t="101161" x="2076450" y="3937000"/>
          <p14:tracePt t="101178" x="2146300" y="3949700"/>
          <p14:tracePt t="101194" x="2197100" y="3949700"/>
          <p14:tracePt t="101211" x="2241550" y="3949700"/>
          <p14:tracePt t="101227" x="2279650" y="3949700"/>
          <p14:tracePt t="101245" x="2324100" y="3949700"/>
          <p14:tracePt t="101261" x="2355850" y="3949700"/>
          <p14:tracePt t="101278" x="2387600" y="3949700"/>
          <p14:tracePt t="101294" x="2419350" y="3949700"/>
          <p14:tracePt t="101311" x="2463800" y="3943350"/>
          <p14:tracePt t="101328" x="2546350" y="3930650"/>
          <p14:tracePt t="101344" x="2603500" y="3924300"/>
          <p14:tracePt t="101361" x="2647950" y="3924300"/>
          <p14:tracePt t="101378" x="2692400" y="3924300"/>
          <p14:tracePt t="101394" x="2736850" y="3924300"/>
          <p14:tracePt t="101411" x="2762250" y="3924300"/>
          <p14:tracePt t="101427" x="2781300" y="3924300"/>
          <p14:tracePt t="101444" x="2819400" y="3924300"/>
          <p14:tracePt t="101461" x="2857500" y="3924300"/>
          <p14:tracePt t="101477" x="2876550" y="3924300"/>
          <p14:tracePt t="101494" x="2889250" y="3924300"/>
          <p14:tracePt t="101511" x="2901950" y="3924300"/>
          <p14:tracePt t="101527" x="2908300" y="3924300"/>
          <p14:tracePt t="101544" x="2914650" y="3924300"/>
          <p14:tracePt t="101560" x="2927350" y="3924300"/>
          <p14:tracePt t="101650" x="2921000" y="3924300"/>
          <p14:tracePt t="101657" x="2914650" y="3917950"/>
          <p14:tracePt t="101667" x="2895600" y="3917950"/>
          <p14:tracePt t="101678" x="2876550" y="3911600"/>
          <p14:tracePt t="101694" x="2787650" y="3898900"/>
          <p14:tracePt t="101711" x="2717800" y="3892550"/>
          <p14:tracePt t="101727" x="2641600" y="3892550"/>
          <p14:tracePt t="101744" x="2590800" y="3892550"/>
          <p14:tracePt t="101761" x="2514600" y="3892550"/>
          <p14:tracePt t="101777" x="2476500" y="3892550"/>
          <p14:tracePt t="101794" x="2438400" y="3898900"/>
          <p14:tracePt t="101811" x="2400300" y="3898900"/>
          <p14:tracePt t="101828" x="2343150" y="3898900"/>
          <p14:tracePt t="101844" x="2305050" y="3898900"/>
          <p14:tracePt t="101861" x="2266950" y="3898900"/>
          <p14:tracePt t="101877" x="2222500" y="3898900"/>
          <p14:tracePt t="101894" x="2184400" y="3898900"/>
          <p14:tracePt t="101910" x="2133600" y="3898900"/>
          <p14:tracePt t="101927" x="2108200" y="3898900"/>
          <p14:tracePt t="101944" x="2076450" y="3898900"/>
          <p14:tracePt t="101960" x="2044700" y="3898900"/>
          <p14:tracePt t="101978" x="1987550" y="3898900"/>
          <p14:tracePt t="101994" x="1949450" y="3898900"/>
          <p14:tracePt t="102011" x="1917700" y="3898900"/>
          <p14:tracePt t="102027" x="1873250" y="3898900"/>
          <p14:tracePt t="102044" x="1841500" y="3898900"/>
          <p14:tracePt t="102060" x="1803400" y="3898900"/>
          <p14:tracePt t="102077" x="1790700" y="3898900"/>
          <p14:tracePt t="102094" x="1778000" y="3898900"/>
          <p14:tracePt t="102127" x="1765300" y="3898900"/>
          <p14:tracePt t="102160" x="1758950" y="3898900"/>
          <p14:tracePt t="102210" x="1758950" y="3892550"/>
          <p14:tracePt t="102233" x="1758950" y="3886200"/>
          <p14:tracePt t="102263" x="1758950" y="3879850"/>
          <p14:tracePt t="102270" x="1758950" y="3873500"/>
          <p14:tracePt t="102293" x="1758950" y="3867150"/>
          <p14:tracePt t="102302" x="1771650" y="3867150"/>
          <p14:tracePt t="102312" x="1778000" y="3860800"/>
          <p14:tracePt t="102327" x="1828800" y="3854450"/>
          <p14:tracePt t="102344" x="1892300" y="3854450"/>
          <p14:tracePt t="102360" x="1930400" y="3854450"/>
          <p14:tracePt t="102376" x="1962150" y="3854450"/>
          <p14:tracePt t="102393" x="1987550" y="3854450"/>
          <p14:tracePt t="102410" x="2019300" y="3854450"/>
          <p14:tracePt t="102426" x="2076450" y="3854450"/>
          <p14:tracePt t="102443" x="2127250" y="3854450"/>
          <p14:tracePt t="102459" x="2159000" y="3854450"/>
          <p14:tracePt t="102476" x="2203450" y="3854450"/>
          <p14:tracePt t="102494" x="2260600" y="3854450"/>
          <p14:tracePt t="102509" x="2286000" y="3854450"/>
          <p14:tracePt t="102526" x="2317750" y="3854450"/>
          <p14:tracePt t="102543" x="2355850" y="3854450"/>
          <p14:tracePt t="102560" x="2425700" y="3860800"/>
          <p14:tracePt t="102577" x="2489200" y="3860800"/>
          <p14:tracePt t="102593" x="2571750" y="3867150"/>
          <p14:tracePt t="102610" x="2635250" y="3867150"/>
          <p14:tracePt t="102627" x="2705100" y="3867150"/>
          <p14:tracePt t="102643" x="2749550" y="3867150"/>
          <p14:tracePt t="102659" x="2794000" y="3867150"/>
          <p14:tracePt t="102676" x="2838450" y="3867150"/>
          <p14:tracePt t="102693" x="2895600" y="3867150"/>
          <p14:tracePt t="102710" x="2965450" y="3867150"/>
          <p14:tracePt t="102726" x="3016250" y="3867150"/>
          <p14:tracePt t="102743" x="3048000" y="3867150"/>
          <p14:tracePt t="102759" x="3079750" y="3867150"/>
          <p14:tracePt t="102777" x="3105150" y="3867150"/>
          <p14:tracePt t="102793" x="3130550" y="3867150"/>
          <p14:tracePt t="102809" x="3143250" y="3867150"/>
          <p14:tracePt t="102826" x="3155950" y="3867150"/>
          <p14:tracePt t="102843" x="3168650" y="3867150"/>
          <p14:tracePt t="102859" x="3175000" y="3867150"/>
          <p14:tracePt t="102875" x="3181350" y="3867150"/>
          <p14:tracePt t="102914" x="3187700" y="3867150"/>
          <p14:tracePt t="102928" x="3187700" y="3860800"/>
          <p14:tracePt t="102950" x="3187700" y="3848100"/>
          <p14:tracePt t="102966" x="3187700" y="3841750"/>
          <p14:tracePt t="102976" x="3187700" y="3829050"/>
          <p14:tracePt t="102993" x="3181350" y="3784600"/>
          <p14:tracePt t="103009" x="3175000" y="3752850"/>
          <p14:tracePt t="103025" x="3162300" y="3708400"/>
          <p14:tracePt t="103042" x="3143250" y="3676650"/>
          <p14:tracePt t="103059" x="3124200" y="3644900"/>
          <p14:tracePt t="103076" x="3092450" y="3606800"/>
          <p14:tracePt t="103092" x="3067050" y="3581400"/>
          <p14:tracePt t="103109" x="3048000" y="3568700"/>
          <p14:tracePt t="103125" x="3022600" y="3556000"/>
          <p14:tracePt t="103143" x="2984500" y="3530600"/>
          <p14:tracePt t="103159" x="2959100" y="3517900"/>
          <p14:tracePt t="103175" x="2940050" y="3498850"/>
          <p14:tracePt t="103192" x="2921000" y="3492500"/>
          <p14:tracePt t="103209" x="2895600" y="3486150"/>
          <p14:tracePt t="103226" x="2870200" y="3479800"/>
          <p14:tracePt t="103242" x="2838450" y="3473450"/>
          <p14:tracePt t="103259" x="2787650" y="3467100"/>
          <p14:tracePt t="103275" x="2743200" y="3467100"/>
          <p14:tracePt t="103293" x="2654300" y="3467100"/>
          <p14:tracePt t="103300" x="2622550" y="3473450"/>
          <p14:tracePt t="103311" x="2584450" y="3473450"/>
          <p14:tracePt t="103325" x="2540000" y="3486150"/>
          <p14:tracePt t="103342" x="2476500" y="3498850"/>
          <p14:tracePt t="103359" x="2419350" y="3517900"/>
          <p14:tracePt t="103376" x="2324100" y="3543300"/>
          <p14:tracePt t="103392" x="2266950" y="3549650"/>
          <p14:tracePt t="103408" x="2209800" y="3562350"/>
          <p14:tracePt t="103425" x="2159000" y="3568700"/>
          <p14:tracePt t="103442" x="2089150" y="3581400"/>
          <p14:tracePt t="103458" x="2032000" y="3587750"/>
          <p14:tracePt t="103475" x="1974850" y="3594100"/>
          <p14:tracePt t="103491" x="1905000" y="3600450"/>
          <p14:tracePt t="103509" x="1816100" y="3600450"/>
          <p14:tracePt t="103527" x="1758950" y="3600450"/>
          <p14:tracePt t="103542" x="1727200" y="3600450"/>
          <p14:tracePt t="103558" x="1689100" y="3600450"/>
          <p14:tracePt t="103576" x="1638300" y="3600450"/>
          <p14:tracePt t="103592" x="1600200" y="3606800"/>
          <p14:tracePt t="103608" x="1581150" y="3606800"/>
          <p14:tracePt t="103625" x="1549400" y="3606800"/>
          <p14:tracePt t="103641" x="1524000" y="3606800"/>
          <p14:tracePt t="103658" x="1498600" y="3606800"/>
          <p14:tracePt t="103675" x="1473200" y="3613150"/>
          <p14:tracePt t="103691" x="1466850" y="3613150"/>
          <p14:tracePt t="103708" x="1460500" y="3613150"/>
          <p14:tracePt t="103726" x="1454150" y="3613150"/>
          <p14:tracePt t="103750" x="1447800" y="3619500"/>
          <p14:tracePt t="103761" x="1447800" y="3625850"/>
          <p14:tracePt t="103774" x="1435100" y="3651250"/>
          <p14:tracePt t="103790" x="1428750" y="3676650"/>
          <p14:tracePt t="103794" x="1428750" y="3695700"/>
          <p14:tracePt t="103807" x="1428750" y="3721100"/>
          <p14:tracePt t="103823" x="1428750" y="3733800"/>
          <p14:tracePt t="103840" x="1428750" y="3752850"/>
          <p14:tracePt t="103857" x="1428750" y="3759200"/>
          <p14:tracePt t="103874" x="1441450" y="3784600"/>
          <p14:tracePt t="103890" x="1447800" y="3810000"/>
          <p14:tracePt t="103907" x="1447800" y="3841750"/>
          <p14:tracePt t="103924" x="1460500" y="3867150"/>
          <p14:tracePt t="103942" x="1485900" y="3911600"/>
          <p14:tracePt t="103958" x="1504950" y="3943350"/>
          <p14:tracePt t="103974" x="1517650" y="3968750"/>
          <p14:tracePt t="103991" x="1536700" y="3994150"/>
          <p14:tracePt t="104007" x="1555750" y="4013200"/>
          <p14:tracePt t="104024" x="1574800" y="4032250"/>
          <p14:tracePt t="104041" x="1581150" y="4044950"/>
          <p14:tracePt t="104057" x="1593850" y="4057650"/>
          <p14:tracePt t="104074" x="1600200" y="4064000"/>
          <p14:tracePt t="104092" x="1644650" y="4083050"/>
          <p14:tracePt t="104107" x="1682750" y="4102100"/>
          <p14:tracePt t="104124" x="1720850" y="4108450"/>
          <p14:tracePt t="104141" x="1771650" y="4121150"/>
          <p14:tracePt t="104157" x="1816100" y="4121150"/>
          <p14:tracePt t="104174" x="1892300" y="4121150"/>
          <p14:tracePt t="104190" x="1943100" y="4121150"/>
          <p14:tracePt t="104207" x="2032000" y="4102100"/>
          <p14:tracePt t="104224" x="2133600" y="4083050"/>
          <p14:tracePt t="104241" x="2273300" y="4051300"/>
          <p14:tracePt t="104257" x="2330450" y="4038600"/>
          <p14:tracePt t="104274" x="2381250" y="4019550"/>
          <p14:tracePt t="104290" x="2419350" y="4013200"/>
          <p14:tracePt t="104296" x="2438400" y="4006850"/>
          <p14:tracePt t="104307" x="2463800" y="4000500"/>
          <p14:tracePt t="104324" x="2508250" y="3994150"/>
          <p14:tracePt t="104340" x="2540000" y="3994150"/>
          <p14:tracePt t="104357" x="2552700" y="3994150"/>
          <p14:tracePt t="104373" x="2584450" y="3994150"/>
          <p14:tracePt t="104390" x="2622550" y="3994150"/>
          <p14:tracePt t="104407" x="2641600" y="3994150"/>
          <p14:tracePt t="104423" x="2667000" y="3994150"/>
          <p14:tracePt t="104440" x="2692400" y="3994150"/>
          <p14:tracePt t="104457" x="2730500" y="3994150"/>
          <p14:tracePt t="104473" x="2762250" y="3994150"/>
          <p14:tracePt t="104489" x="2781300" y="3994150"/>
          <p14:tracePt t="104506" x="2800350" y="3994150"/>
          <p14:tracePt t="104523" x="2825750" y="3994150"/>
          <p14:tracePt t="104540" x="2844800" y="3994150"/>
          <p14:tracePt t="104556" x="2851150" y="3994150"/>
          <p14:tracePt t="104573" x="2857500" y="3994150"/>
          <p14:tracePt t="104590" x="2863850" y="3994150"/>
          <p14:tracePt t="104607" x="2870200" y="3994150"/>
          <p14:tracePt t="104742" x="2876550" y="3994150"/>
          <p14:tracePt t="106004" x="2882900" y="3994150"/>
          <p14:tracePt t="106019" x="2889250" y="3994150"/>
          <p14:tracePt t="106034" x="2889250" y="4000500"/>
          <p14:tracePt t="106045" x="2889250" y="4006850"/>
          <p14:tracePt t="106063" x="2895600" y="4013200"/>
          <p14:tracePt t="106078" x="2895600" y="4019550"/>
          <p14:tracePt t="106087" x="2901950" y="4025900"/>
          <p14:tracePt t="106109" x="2901950" y="4032250"/>
          <p14:tracePt t="106125" x="2908300" y="4044950"/>
          <p14:tracePt t="106138" x="2914650" y="4051300"/>
          <p14:tracePt t="106154" x="2921000" y="4057650"/>
          <p14:tracePt t="106170" x="2921000" y="4070350"/>
          <p14:tracePt t="106187" x="2921000" y="4083050"/>
          <p14:tracePt t="106204" x="2933700" y="4095750"/>
          <p14:tracePt t="106220" x="2946400" y="4127500"/>
          <p14:tracePt t="106237" x="2946400" y="4146550"/>
          <p14:tracePt t="106254" x="2952750" y="4159250"/>
          <p14:tracePt t="106270" x="2952750" y="4171950"/>
          <p14:tracePt t="106287" x="2959100" y="4197350"/>
          <p14:tracePt t="106303" x="2959100" y="4210050"/>
          <p14:tracePt t="106320" x="2959100" y="4222750"/>
          <p14:tracePt t="106337" x="2959100" y="4235450"/>
          <p14:tracePt t="106353" x="2965450" y="4241800"/>
          <p14:tracePt t="106370" x="2965450" y="4254500"/>
          <p14:tracePt t="106403" x="2965450" y="4260850"/>
          <p14:tracePt t="106420" x="2965450" y="4273550"/>
          <p14:tracePt t="106437" x="2965450" y="4298950"/>
          <p14:tracePt t="107289" x="2959100" y="4298950"/>
          <p14:tracePt t="107304" x="2952750" y="4298950"/>
          <p14:tracePt t="107312" x="2946400" y="4298950"/>
          <p14:tracePt t="107334" x="2940050" y="4298950"/>
          <p14:tracePt t="107924" x="2952750" y="4298950"/>
          <p14:tracePt t="107932" x="2984500" y="4305300"/>
          <p14:tracePt t="107942" x="3022600" y="4311650"/>
          <p14:tracePt t="107952" x="3054350" y="4311650"/>
          <p14:tracePt t="107969" x="3130550" y="4324350"/>
          <p14:tracePt t="107985" x="3162300" y="4324350"/>
          <p14:tracePt t="108002" x="3194050" y="4324350"/>
          <p14:tracePt t="108018" x="3213100" y="4324350"/>
          <p14:tracePt t="108036" x="3257550" y="4324350"/>
          <p14:tracePt t="108051" x="3289300" y="4324350"/>
          <p14:tracePt t="108068" x="3314700" y="4324350"/>
          <p14:tracePt t="108085" x="3346450" y="4324350"/>
          <p14:tracePt t="108102" x="3371850" y="4324350"/>
          <p14:tracePt t="108118" x="3422650" y="4324350"/>
          <p14:tracePt t="108135" x="3460750" y="4324350"/>
          <p14:tracePt t="108151" x="3498850" y="4324350"/>
          <p14:tracePt t="108168" x="3530600" y="4324350"/>
          <p14:tracePt t="108185" x="3568700" y="4324350"/>
          <p14:tracePt t="108201" x="3587750" y="4324350"/>
          <p14:tracePt t="108218" x="3606800" y="4324350"/>
          <p14:tracePt t="108235" x="3619500" y="4324350"/>
          <p14:tracePt t="108252" x="3632200" y="4324350"/>
          <p14:tracePt t="108268" x="3644900" y="4324350"/>
          <p14:tracePt t="108284" x="3651250" y="4324350"/>
          <p14:tracePt t="108291" x="3657600" y="4324350"/>
          <p14:tracePt t="108318" x="3663950" y="4324350"/>
          <p14:tracePt t="108337" x="3670300" y="4324350"/>
          <p14:tracePt t="108836" x="3670300" y="4318000"/>
          <p14:tracePt t="108844" x="3670300" y="4311650"/>
          <p14:tracePt t="108866" x="3670300" y="4305300"/>
          <p14:tracePt t="108882" x="3670300" y="4298950"/>
          <p14:tracePt t="108895" x="3670300" y="4292600"/>
          <p14:tracePt t="109158" x="3676650" y="4292600"/>
          <p14:tracePt t="109165" x="3683000" y="4292600"/>
          <p14:tracePt t="109174" x="3689350" y="4292600"/>
          <p14:tracePt t="109183" x="3695700" y="4292600"/>
          <p14:tracePt t="109201" x="3714750" y="4292600"/>
          <p14:tracePt t="109217" x="3727450" y="4292600"/>
          <p14:tracePt t="109233" x="3740150" y="4292600"/>
          <p14:tracePt t="109250" x="3746500" y="4292600"/>
          <p14:tracePt t="109267" x="3752850" y="4292600"/>
          <p14:tracePt t="109285" x="3759200" y="4292600"/>
          <p14:tracePt t="109300" x="3765550" y="4292600"/>
          <p14:tracePt t="109316" x="3771900" y="4292600"/>
          <p14:tracePt t="109333" x="3784600" y="4286250"/>
          <p14:tracePt t="109350" x="3803650" y="4279900"/>
          <p14:tracePt t="109368" x="3879850" y="4267200"/>
          <p14:tracePt t="109383" x="3943350" y="4267200"/>
          <p14:tracePt t="109400" x="4000500" y="4267200"/>
          <p14:tracePt t="109416" x="4051300" y="4267200"/>
          <p14:tracePt t="109434" x="4127500" y="4267200"/>
          <p14:tracePt t="109450" x="4159250" y="4267200"/>
          <p14:tracePt t="109466" x="4191000" y="4267200"/>
          <p14:tracePt t="109483" x="4229100" y="4267200"/>
          <p14:tracePt t="109500" x="4292600" y="4267200"/>
          <p14:tracePt t="109516" x="4337050" y="4260850"/>
          <p14:tracePt t="109533" x="4394200" y="4254500"/>
          <p14:tracePt t="109549" x="4464050" y="4248150"/>
          <p14:tracePt t="109566" x="4533900" y="4241800"/>
          <p14:tracePt t="109583" x="4635500" y="4229100"/>
          <p14:tracePt t="109600" x="4762500" y="4229100"/>
          <p14:tracePt t="109616" x="4876800" y="4229100"/>
          <p14:tracePt t="109633" x="4972050" y="4229100"/>
          <p14:tracePt t="109650" x="5048250" y="4229100"/>
          <p14:tracePt t="109666" x="5086350" y="4229100"/>
          <p14:tracePt t="109683" x="5118100" y="4229100"/>
          <p14:tracePt t="109699" x="5149850" y="4235450"/>
          <p14:tracePt t="109717" x="5194300" y="4241800"/>
          <p14:tracePt t="109733" x="5219700" y="4241800"/>
          <p14:tracePt t="109749" x="5245100" y="4248150"/>
          <p14:tracePt t="109766" x="5289550" y="4248150"/>
          <p14:tracePt t="109783" x="5327650" y="4248150"/>
          <p14:tracePt t="109787" x="5353050" y="4248150"/>
          <p14:tracePt t="109800" x="5384800" y="4248150"/>
          <p14:tracePt t="109816" x="5422900" y="4248150"/>
          <p14:tracePt t="109832" x="5448300" y="4248150"/>
          <p14:tracePt t="109849" x="5473700" y="4248150"/>
          <p14:tracePt t="109866" x="5530850" y="4248150"/>
          <p14:tracePt t="109882" x="5581650" y="4248150"/>
          <p14:tracePt t="109899" x="5626100" y="4248150"/>
          <p14:tracePt t="109916" x="5676900" y="4248150"/>
          <p14:tracePt t="109932" x="5708650" y="4248150"/>
          <p14:tracePt t="109949" x="5746750" y="4248150"/>
          <p14:tracePt t="109966" x="5759450" y="4248150"/>
          <p14:tracePt t="109982" x="5772150" y="4248150"/>
          <p14:tracePt t="110016" x="5784850" y="4248150"/>
          <p14:tracePt t="110062" x="5772150" y="4248150"/>
          <p14:tracePt t="110509" x="5772150" y="4241800"/>
          <p14:tracePt t="110518" x="5772150" y="4235450"/>
          <p14:tracePt t="110539" x="5772150" y="4229100"/>
          <p14:tracePt t="110547" x="5765800" y="4229100"/>
          <p14:tracePt t="110555" x="5746750" y="4216400"/>
          <p14:tracePt t="110564" x="5721350" y="4210050"/>
          <p14:tracePt t="110581" x="5651500" y="4191000"/>
          <p14:tracePt t="110598" x="5530850" y="4178300"/>
          <p14:tracePt t="110615" x="5422900" y="4178300"/>
          <p14:tracePt t="110631" x="5276850" y="4178300"/>
          <p14:tracePt t="110648" x="5118100" y="4178300"/>
          <p14:tracePt t="110664" x="4978400" y="4184650"/>
          <p14:tracePt t="110681" x="4743450" y="4229100"/>
          <p14:tracePt t="110698" x="4565650" y="4260850"/>
          <p14:tracePt t="110714" x="4425950" y="4286250"/>
          <p14:tracePt t="110731" x="4298950" y="4318000"/>
          <p14:tracePt t="110748" x="4140200" y="4362450"/>
          <p14:tracePt t="110765" x="4070350" y="4375150"/>
          <p14:tracePt t="110781" x="4032250" y="4381500"/>
          <p14:tracePt t="110786" x="4019550" y="4387850"/>
          <p14:tracePt t="110797" x="4006850" y="4387850"/>
          <p14:tracePt t="110815" x="3994150" y="4387850"/>
          <p14:tracePt t="110847" x="3994150" y="4394200"/>
          <p14:tracePt t="111145" x="3930650" y="4413250"/>
          <p14:tracePt t="111153" x="3841750" y="4438650"/>
          <p14:tracePt t="111164" x="3778250" y="4457700"/>
          <p14:tracePt t="111181" x="3568700" y="4508500"/>
          <p14:tracePt t="111197" x="3397250" y="4521200"/>
          <p14:tracePt t="111214" x="3251200" y="4533900"/>
          <p14:tracePt t="111230" x="3162300" y="4533900"/>
          <p14:tracePt t="111248" x="3079750" y="4533900"/>
          <p14:tracePt t="111264" x="2927350" y="4533900"/>
          <p14:tracePt t="111280" x="2832100" y="4533900"/>
          <p14:tracePt t="111287" x="2787650" y="4533900"/>
          <p14:tracePt t="111297" x="2755900" y="4533900"/>
          <p14:tracePt t="111314" x="2692400" y="4533900"/>
          <p14:tracePt t="111331" x="2628900" y="4533900"/>
          <p14:tracePt t="111347" x="2578100" y="4533900"/>
          <p14:tracePt t="111364" x="2527300" y="4540250"/>
          <p14:tracePt t="111380" x="2489200" y="4546600"/>
          <p14:tracePt t="111398" x="2432050" y="4546600"/>
          <p14:tracePt t="111414" x="2413000" y="4546600"/>
          <p14:tracePt t="111430" x="2400300" y="4546600"/>
          <p14:tracePt t="111463" x="2393950" y="4546600"/>
          <p14:tracePt t="111480" x="2381250" y="4546600"/>
          <p14:tracePt t="111608" x="2381250" y="4540250"/>
          <p14:tracePt t="111660" x="2381250" y="4533900"/>
          <p14:tracePt t="111824" x="2381250" y="4527550"/>
          <p14:tracePt t="112026" x="2400300" y="4527550"/>
          <p14:tracePt t="112034" x="2438400" y="4527550"/>
          <p14:tracePt t="112046" x="2495550" y="4527550"/>
          <p14:tracePt t="112063" x="2673350" y="4527550"/>
          <p14:tracePt t="112079" x="2781300" y="4533900"/>
          <p14:tracePt t="112096" x="2889250" y="4533900"/>
          <p14:tracePt t="112112" x="3035300" y="4533900"/>
          <p14:tracePt t="112130" x="3238500" y="4546600"/>
          <p14:tracePt t="112146" x="3333750" y="4546600"/>
          <p14:tracePt t="112162" x="3454400" y="4546600"/>
          <p14:tracePt t="112179" x="3581400" y="4546600"/>
          <p14:tracePt t="112196" x="3708400" y="4552950"/>
          <p14:tracePt t="112213" x="3829050" y="4559300"/>
          <p14:tracePt t="112229" x="3917950" y="4559300"/>
          <p14:tracePt t="112246" x="4032250" y="4559300"/>
          <p14:tracePt t="112262" x="4159250" y="4559300"/>
          <p14:tracePt t="112279" x="4286250" y="4559300"/>
          <p14:tracePt t="112296" x="4362450" y="4559300"/>
          <p14:tracePt t="112312" x="4419600" y="4559300"/>
          <p14:tracePt t="112329" x="4470400" y="4559300"/>
          <p14:tracePt t="112347" x="4495800" y="4559300"/>
          <p14:tracePt t="112362" x="4514850" y="4559300"/>
          <p14:tracePt t="112379" x="4521200" y="4559300"/>
          <p14:tracePt t="112396" x="4527550" y="4559300"/>
          <p14:tracePt t="112413" x="4533900" y="4559300"/>
          <p14:tracePt t="112429" x="4540250" y="4559300"/>
          <p14:tracePt t="112445" x="4546600" y="4559300"/>
          <p14:tracePt t="113326" x="4552950" y="4559300"/>
          <p14:tracePt t="113333" x="4559300" y="4559300"/>
          <p14:tracePt t="113344" x="4572000" y="4559300"/>
          <p14:tracePt t="113360" x="4603750" y="4559300"/>
          <p14:tracePt t="113378" x="4660900" y="4552950"/>
          <p14:tracePt t="113394" x="4711700" y="4552950"/>
          <p14:tracePt t="113410" x="4756150" y="4552950"/>
          <p14:tracePt t="113427" x="4813300" y="4552950"/>
          <p14:tracePt t="113445" x="4940300" y="4546600"/>
          <p14:tracePt t="113460" x="5041900" y="4533900"/>
          <p14:tracePt t="113477" x="5137150" y="4533900"/>
          <p14:tracePt t="113494" x="5200650" y="4533900"/>
          <p14:tracePt t="113510" x="5251450" y="4533900"/>
          <p14:tracePt t="113527" x="5302250" y="4540250"/>
          <p14:tracePt t="113544" x="5334000" y="4552950"/>
          <p14:tracePt t="113560" x="5365750" y="4559300"/>
          <p14:tracePt t="113577" x="5397500" y="4565650"/>
          <p14:tracePt t="113594" x="5429250" y="4572000"/>
          <p14:tracePt t="113610" x="5441950" y="4572000"/>
          <p14:tracePt t="113627" x="5448300" y="4572000"/>
          <p14:tracePt t="113643" x="5454650" y="4572000"/>
          <p14:tracePt t="113661" x="5461000" y="4572000"/>
          <p14:tracePt t="113677" x="5467350" y="4572000"/>
          <p14:tracePt t="113710" x="5473700" y="4572000"/>
          <p14:tracePt t="114050" x="5486400" y="4578350"/>
          <p14:tracePt t="114058" x="5492750" y="4578350"/>
          <p14:tracePt t="114068" x="5505450" y="4578350"/>
          <p14:tracePt t="114077" x="5518150" y="4578350"/>
          <p14:tracePt t="114094" x="5524500" y="4578350"/>
          <p14:tracePt t="114110" x="5530850" y="4578350"/>
          <p14:tracePt t="114126" x="5537200" y="4578350"/>
          <p14:tracePt t="114143" x="5543550" y="4578350"/>
          <p14:tracePt t="114159" x="5549900" y="4578350"/>
          <p14:tracePt t="114192" x="5562600" y="4578350"/>
          <p14:tracePt t="114201" x="5568950" y="4578350"/>
          <p14:tracePt t="114209" x="5581650" y="4578350"/>
          <p14:tracePt t="114226" x="5607050" y="4578350"/>
          <p14:tracePt t="114244" x="5645150" y="4578350"/>
          <p14:tracePt t="114259" x="5683250" y="4584700"/>
          <p14:tracePt t="114276" x="5721350" y="4584700"/>
          <p14:tracePt t="114293" x="5759450" y="4584700"/>
          <p14:tracePt t="114299" x="5778500" y="4584700"/>
          <p14:tracePt t="114309" x="5797550" y="4584700"/>
          <p14:tracePt t="114326" x="5842000" y="4584700"/>
          <p14:tracePt t="114343" x="5861050" y="4584700"/>
          <p14:tracePt t="114359" x="5880100" y="4584700"/>
          <p14:tracePt t="114376" x="5892800" y="4584700"/>
          <p14:tracePt t="114393" x="5899150" y="4584700"/>
          <p14:tracePt t="114409" x="5905500" y="4584700"/>
          <p14:tracePt t="114442" x="5911850" y="4584700"/>
          <p14:tracePt t="114700" x="5918200" y="4584700"/>
          <p14:tracePt t="114708" x="5924550" y="4591050"/>
          <p14:tracePt t="114716" x="5930900" y="4591050"/>
          <p14:tracePt t="114725" x="5937250" y="4591050"/>
          <p14:tracePt t="114742" x="5949950" y="4597400"/>
          <p14:tracePt t="114760" x="5975350" y="4603750"/>
          <p14:tracePt t="114776" x="5994400" y="4603750"/>
          <p14:tracePt t="114792" x="6032500" y="4610100"/>
          <p14:tracePt t="114799" x="6038850" y="4610100"/>
          <p14:tracePt t="114809" x="6064250" y="4610100"/>
          <p14:tracePt t="114826" x="6089650" y="4616450"/>
          <p14:tracePt t="114842" x="6134100" y="4629150"/>
          <p14:tracePt t="114859" x="6165850" y="4635500"/>
          <p14:tracePt t="114875" x="6197600" y="4635500"/>
          <p14:tracePt t="114892" x="6216650" y="4635500"/>
          <p14:tracePt t="114909" x="6248400" y="4635500"/>
          <p14:tracePt t="114925" x="6261100" y="4635500"/>
          <p14:tracePt t="114942" x="6267450" y="4635500"/>
          <p14:tracePt t="114959" x="6273800" y="4635500"/>
          <p14:tracePt t="114992" x="6286500" y="4635500"/>
          <p14:tracePt t="115008" x="6292850" y="4635500"/>
          <p14:tracePt t="115604" x="6286500" y="4635500"/>
          <p14:tracePt t="115611" x="6273800" y="4629150"/>
          <p14:tracePt t="115624" x="6248400" y="4616450"/>
          <p14:tracePt t="115641" x="6191250" y="4603750"/>
          <p14:tracePt t="115658" x="6146800" y="4603750"/>
          <p14:tracePt t="115674" x="6076950" y="4603750"/>
          <p14:tracePt t="115691" x="5981700" y="4610100"/>
          <p14:tracePt t="115708" x="5791200" y="4610100"/>
          <p14:tracePt t="115724" x="5695950" y="4610100"/>
          <p14:tracePt t="115740" x="5556250" y="4597400"/>
          <p14:tracePt t="115757" x="5403850" y="4572000"/>
          <p14:tracePt t="115774" x="5276850" y="4559300"/>
          <p14:tracePt t="115790" x="5137150" y="4508500"/>
          <p14:tracePt t="115807" x="5022850" y="4476750"/>
          <p14:tracePt t="115824" x="4895850" y="4445000"/>
          <p14:tracePt t="115840" x="4762500" y="4419600"/>
          <p14:tracePt t="115858" x="4610100" y="4400550"/>
          <p14:tracePt t="115874" x="4476750" y="4381500"/>
          <p14:tracePt t="115891" x="4343400" y="4375150"/>
          <p14:tracePt t="115907" x="4222750" y="4375150"/>
          <p14:tracePt t="115925" x="4070350" y="4375150"/>
          <p14:tracePt t="115940" x="3962400" y="4375150"/>
          <p14:tracePt t="115957" x="3854450" y="4381500"/>
          <p14:tracePt t="115974" x="3771900" y="4381500"/>
          <p14:tracePt t="115990" x="3702050" y="4387850"/>
          <p14:tracePt t="116007" x="3613150" y="4400550"/>
          <p14:tracePt t="116024" x="3505200" y="4400550"/>
          <p14:tracePt t="116040" x="3397250" y="4419600"/>
          <p14:tracePt t="116056" x="3289300" y="4432300"/>
          <p14:tracePt t="116074" x="3130550" y="4464050"/>
          <p14:tracePt t="116090" x="3022600" y="4489450"/>
          <p14:tracePt t="116107" x="2914650" y="4514850"/>
          <p14:tracePt t="116124" x="2825750" y="4527550"/>
          <p14:tracePt t="116140" x="2774950" y="4540250"/>
          <p14:tracePt t="116157" x="2717800" y="4552950"/>
          <p14:tracePt t="116173" x="2686050" y="4559300"/>
          <p14:tracePt t="116190" x="2660650" y="4565650"/>
          <p14:tracePt t="116206" x="2647950" y="4565650"/>
          <p14:tracePt t="116224" x="2635250" y="4572000"/>
          <p14:tracePt t="116240" x="2628900" y="4572000"/>
          <p14:tracePt t="116256" x="2622550" y="4572000"/>
          <p14:tracePt t="116273" x="2622550" y="4578350"/>
          <p14:tracePt t="116291" x="2622550" y="4591050"/>
          <p14:tracePt t="116306" x="2616200" y="4597400"/>
          <p14:tracePt t="116323" x="2609850" y="4629150"/>
          <p14:tracePt t="116340" x="2603500" y="4648200"/>
          <p14:tracePt t="116356" x="2603500" y="4667250"/>
          <p14:tracePt t="116373" x="2603500" y="4692650"/>
          <p14:tracePt t="116390" x="2603500" y="4705350"/>
          <p14:tracePt t="116406" x="2603500" y="4718050"/>
          <p14:tracePt t="116423" x="2603500" y="4730750"/>
          <p14:tracePt t="116440" x="2603500" y="4749800"/>
          <p14:tracePt t="116456" x="2603500" y="4756150"/>
          <p14:tracePt t="116473" x="2603500" y="4775200"/>
          <p14:tracePt t="116490" x="2609850" y="4781550"/>
          <p14:tracePt t="116506" x="2616200" y="4794250"/>
          <p14:tracePt t="116523" x="2622550" y="4813300"/>
          <p14:tracePt t="116539" x="2628900" y="4819650"/>
          <p14:tracePt t="116556" x="2635250" y="4832350"/>
          <p14:tracePt t="116573" x="2641600" y="4838700"/>
          <p14:tracePt t="116589" x="2641600" y="4851400"/>
          <p14:tracePt t="116629" x="2641600" y="4857750"/>
          <p14:tracePt t="116639" x="2647950" y="4857750"/>
          <p14:tracePt t="116658" x="2654300" y="4857750"/>
          <p14:tracePt t="117293" x="2692400" y="4857750"/>
          <p14:tracePt t="117300" x="2749550" y="4857750"/>
          <p14:tracePt t="117309" x="2800350" y="4857750"/>
          <p14:tracePt t="117322" x="2940050" y="4845050"/>
          <p14:tracePt t="117338" x="3124200" y="4838700"/>
          <p14:tracePt t="117355" x="3282950" y="4838700"/>
          <p14:tracePt t="117371" x="3397250" y="4832350"/>
          <p14:tracePt t="117389" x="3581400" y="4832350"/>
          <p14:tracePt t="117405" x="3676650" y="4832350"/>
          <p14:tracePt t="117421" x="3752850" y="4832350"/>
          <p14:tracePt t="117439" x="3797300" y="4832350"/>
          <p14:tracePt t="117456" x="3835400" y="4832350"/>
          <p14:tracePt t="117472" x="3854450" y="4832350"/>
          <p14:tracePt t="117488" x="3860800" y="4832350"/>
          <p14:tracePt t="117505" x="3867150" y="4832350"/>
          <p14:tracePt t="117538" x="3879850" y="4832350"/>
          <p14:tracePt t="118756" x="3892550" y="4832350"/>
          <p14:tracePt t="118763" x="3911600" y="4832350"/>
          <p14:tracePt t="118771" x="3924300" y="4832350"/>
          <p14:tracePt t="118785" x="3943350" y="4832350"/>
          <p14:tracePt t="118802" x="3962400" y="4832350"/>
          <p14:tracePt t="118819" x="3981450" y="4832350"/>
          <p14:tracePt t="118835" x="4000500" y="4832350"/>
          <p14:tracePt t="118852" x="4044950" y="4832350"/>
          <p14:tracePt t="118869" x="4076700" y="4832350"/>
          <p14:tracePt t="118885" x="4102100" y="4832350"/>
          <p14:tracePt t="118902" x="4133850" y="4832350"/>
          <p14:tracePt t="118920" x="4165600" y="4832350"/>
          <p14:tracePt t="118936" x="4184650" y="4832350"/>
          <p14:tracePt t="118953" x="4203700" y="4832350"/>
          <p14:tracePt t="118970" x="4210050" y="4832350"/>
          <p14:tracePt t="118986" x="4216400" y="4832350"/>
          <p14:tracePt t="119003" x="4229100" y="4832350"/>
          <p14:tracePt t="119019" x="4254500" y="4832350"/>
          <p14:tracePt t="119036" x="4279900" y="4832350"/>
          <p14:tracePt t="119052" x="4298950" y="4832350"/>
          <p14:tracePt t="119070" x="4324350" y="4832350"/>
          <p14:tracePt t="119086" x="4343400" y="4832350"/>
          <p14:tracePt t="119102" x="4356100" y="4832350"/>
          <p14:tracePt t="119119" x="4375150" y="4826000"/>
          <p14:tracePt t="119136" x="4419600" y="4826000"/>
          <p14:tracePt t="119152" x="4559300" y="4813300"/>
          <p14:tracePt t="119169" x="4667250" y="4794250"/>
          <p14:tracePt t="119186" x="4730750" y="4787900"/>
          <p14:tracePt t="119202" x="4781550" y="4781550"/>
          <p14:tracePt t="119219" x="4832350" y="4781550"/>
          <p14:tracePt t="119236" x="4845050" y="4781550"/>
          <p14:tracePt t="119252" x="4857750" y="4781550"/>
          <p14:tracePt t="119269" x="4864100" y="4781550"/>
          <p14:tracePt t="119287" x="4876800" y="4781550"/>
          <p14:tracePt t="119310" x="4883150" y="4781550"/>
          <p14:tracePt t="119326" x="4889500" y="4781550"/>
          <p14:tracePt t="119392" x="4895850" y="4781550"/>
          <p14:tracePt t="119698" x="4902200" y="4781550"/>
          <p14:tracePt t="119706" x="4914900" y="4781550"/>
          <p14:tracePt t="119719" x="4914900" y="4787900"/>
          <p14:tracePt t="119735" x="4933950" y="4787900"/>
          <p14:tracePt t="119752" x="4940300" y="4787900"/>
          <p14:tracePt t="119768" x="4959350" y="4787900"/>
          <p14:tracePt t="119785" x="5003800" y="4787900"/>
          <p14:tracePt t="119790" x="5022850" y="4787900"/>
          <p14:tracePt t="119802" x="5073650" y="4787900"/>
          <p14:tracePt t="119818" x="5130800" y="4781550"/>
          <p14:tracePt t="119835" x="5168900" y="4781550"/>
          <p14:tracePt t="119852" x="5200650" y="4775200"/>
          <p14:tracePt t="119869" x="5213350" y="4775200"/>
          <p14:tracePt t="119885" x="5219700" y="4775200"/>
          <p14:tracePt t="119901" x="5232400" y="4775200"/>
          <p14:tracePt t="119918" x="5245100" y="4768850"/>
          <p14:tracePt t="119935" x="5264150" y="4768850"/>
          <p14:tracePt t="119952" x="5289550" y="4762500"/>
          <p14:tracePt t="119968" x="5308600" y="4762500"/>
          <p14:tracePt t="119984" x="5346700" y="4762500"/>
          <p14:tracePt t="120001" x="5378450" y="4762500"/>
          <p14:tracePt t="120019" x="5422900" y="4762500"/>
          <p14:tracePt t="120035" x="5461000" y="4762500"/>
          <p14:tracePt t="120051" x="5492750" y="4762500"/>
          <p14:tracePt t="120068" x="5518150" y="4762500"/>
          <p14:tracePt t="120085" x="5530850" y="4762500"/>
          <p14:tracePt t="120101" x="5543550" y="4762500"/>
          <p14:tracePt t="120118" x="5549900" y="4762500"/>
          <p14:tracePt t="120135" x="5556250" y="4762500"/>
          <p14:tracePt t="120151" x="5562600" y="4762500"/>
          <p14:tracePt t="120168" x="5568950" y="4762500"/>
          <p14:tracePt t="120684" x="5568950" y="4756150"/>
          <p14:tracePt t="120699" x="5568950" y="4749800"/>
          <p14:tracePt t="120723" x="5568950" y="4743450"/>
          <p14:tracePt t="120729" x="5568950" y="4737100"/>
          <p14:tracePt t="120744" x="5568950" y="4730750"/>
          <p14:tracePt t="120774" x="5568950" y="4724400"/>
          <p14:tracePt t="120782" x="5568950" y="4718050"/>
          <p14:tracePt t="120791" x="5568950" y="4711700"/>
          <p14:tracePt t="120800" x="5568950" y="4699000"/>
          <p14:tracePt t="120817" x="5568950" y="4654550"/>
          <p14:tracePt t="120833" x="5568950" y="4629150"/>
          <p14:tracePt t="120850" x="5568950" y="4603750"/>
          <p14:tracePt t="120866" x="5568950" y="4591050"/>
          <p14:tracePt t="120884" x="5568950" y="4584700"/>
          <p14:tracePt t="120900" x="5568950" y="4572000"/>
          <p14:tracePt t="120933" x="5568950" y="4559300"/>
          <p14:tracePt t="120967" x="5568950" y="4546600"/>
          <p14:tracePt t="120983" x="5568950" y="4540250"/>
          <p14:tracePt t="129476" x="5562600" y="4533900"/>
          <p14:tracePt t="129484" x="5556250" y="4527550"/>
          <p14:tracePt t="129492" x="5543550" y="4514850"/>
          <p14:tracePt t="129504" x="5530850" y="4508500"/>
          <p14:tracePt t="129521" x="5435600" y="4464050"/>
          <p14:tracePt t="129537" x="5353050" y="4451350"/>
          <p14:tracePt t="129554" x="5295900" y="4438650"/>
          <p14:tracePt t="129572" x="5245100" y="4438650"/>
          <p14:tracePt t="129588" x="5175250" y="4438650"/>
          <p14:tracePt t="129604" x="5092700" y="4438650"/>
          <p14:tracePt t="129621" x="4991100" y="4464050"/>
          <p14:tracePt t="129637" x="4914900" y="4476750"/>
          <p14:tracePt t="129654" x="4826000" y="4502150"/>
          <p14:tracePt t="129670" x="4781550" y="4521200"/>
          <p14:tracePt t="129687" x="4743450" y="4540250"/>
          <p14:tracePt t="129704" x="4699000" y="4552950"/>
          <p14:tracePt t="129721" x="4667250" y="4565650"/>
          <p14:tracePt t="129737" x="4616450" y="4584700"/>
          <p14:tracePt t="129754" x="4578350" y="4603750"/>
          <p14:tracePt t="129770" x="4527550" y="4616450"/>
          <p14:tracePt t="129787" x="4483100" y="4622800"/>
          <p14:tracePt t="129791" x="4457700" y="4622800"/>
          <p14:tracePt t="129804" x="4438650" y="4622800"/>
          <p14:tracePt t="130044" x="4419600" y="4622800"/>
          <p14:tracePt t="130052" x="4400550" y="4616450"/>
          <p14:tracePt t="130061" x="4368800" y="4610100"/>
          <p14:tracePt t="130070" x="4337050" y="4610100"/>
          <p14:tracePt t="130087" x="4235450" y="4597400"/>
          <p14:tracePt t="130104" x="4095750" y="4578350"/>
          <p14:tracePt t="130120" x="4044950" y="4578350"/>
          <p14:tracePt t="130137" x="4013200" y="4578350"/>
          <p14:tracePt t="130153" x="3975100" y="4578350"/>
          <p14:tracePt t="130171" x="3949700" y="4578350"/>
          <p14:tracePt t="130187" x="3924300" y="4578350"/>
          <p14:tracePt t="130203" x="3892550" y="4578350"/>
          <p14:tracePt t="130220" x="3879850" y="4578350"/>
          <p14:tracePt t="130237" x="3867150" y="4578350"/>
          <p14:tracePt t="130253" x="3860800" y="4578350"/>
          <p14:tracePt t="130328" x="3860800" y="4572000"/>
          <p14:tracePt t="130345" x="3860800" y="4565650"/>
          <p14:tracePt t="130352" x="3860800" y="4559300"/>
          <p14:tracePt t="130361" x="3867150" y="4540250"/>
          <p14:tracePt t="130370" x="3892550" y="4514850"/>
          <p14:tracePt t="130388" x="3994150" y="4356100"/>
          <p14:tracePt t="130403" x="4051300" y="4292600"/>
          <p14:tracePt t="130419" x="4083050" y="4260850"/>
          <p14:tracePt t="130436" x="4102100" y="4248150"/>
          <p14:tracePt t="130454" x="4140200" y="4222750"/>
          <p14:tracePt t="130469" x="4165600" y="4210050"/>
          <p14:tracePt t="130486" x="4203700" y="4203700"/>
          <p14:tracePt t="130503" x="4229100" y="4197350"/>
          <p14:tracePt t="130519" x="4254500" y="4191000"/>
          <p14:tracePt t="130538" x="4311650" y="4191000"/>
          <p14:tracePt t="130553" x="4375150" y="4197350"/>
          <p14:tracePt t="130569" x="4432300" y="4210050"/>
          <p14:tracePt t="130586" x="4489450" y="4222750"/>
          <p14:tracePt t="130604" x="4584700" y="4248150"/>
          <p14:tracePt t="130619" x="4635500" y="4267200"/>
          <p14:tracePt t="130636" x="4679950" y="4286250"/>
          <p14:tracePt t="130652" x="4724400" y="4298950"/>
          <p14:tracePt t="130669" x="4787900" y="4318000"/>
          <p14:tracePt t="130686" x="4889500" y="4349750"/>
          <p14:tracePt t="130702" x="4953000" y="4368800"/>
          <p14:tracePt t="130719" x="5003800" y="4381500"/>
          <p14:tracePt t="130736" x="5048250" y="4394200"/>
          <p14:tracePt t="130752" x="5111750" y="4419600"/>
          <p14:tracePt t="130769" x="5162550" y="4438650"/>
          <p14:tracePt t="130785" x="5213350" y="4457700"/>
          <p14:tracePt t="130802" x="5257800" y="4464050"/>
          <p14:tracePt t="130819" x="5308600" y="4489450"/>
          <p14:tracePt t="130836" x="5372100" y="4502150"/>
          <p14:tracePt t="130852" x="5391150" y="4508500"/>
          <p14:tracePt t="130869" x="5397500" y="4514850"/>
          <p14:tracePt t="130885" x="5410200" y="4521200"/>
          <p14:tracePt t="130902" x="5410200" y="4540250"/>
          <p14:tracePt t="130919" x="5397500" y="4552950"/>
          <p14:tracePt t="130935" x="5321300" y="4584700"/>
          <p14:tracePt t="130952" x="5232400" y="4603750"/>
          <p14:tracePt t="130969" x="5086350" y="4603750"/>
          <p14:tracePt t="130985" x="4978400" y="4603750"/>
          <p14:tracePt t="131002" x="4876800" y="4591050"/>
          <p14:tracePt t="131019" x="4819650" y="4584700"/>
          <p14:tracePt t="131035" x="4787900" y="4578350"/>
          <p14:tracePt t="131052" x="4756150" y="4565650"/>
          <p14:tracePt t="131068" x="4743450" y="4559300"/>
          <p14:tracePt t="131085" x="4724400" y="4552950"/>
          <p14:tracePt t="131102" x="4724400" y="4546600"/>
          <p14:tracePt t="131119" x="4705350" y="4514850"/>
          <p14:tracePt t="131135" x="4692650" y="4483100"/>
          <p14:tracePt t="131152" x="4679950" y="4432300"/>
          <p14:tracePt t="131168" x="4679950" y="4375150"/>
          <p14:tracePt t="131186" x="4686300" y="4311650"/>
          <p14:tracePt t="131202" x="4699000" y="4279900"/>
          <p14:tracePt t="131218" x="4711700" y="4254500"/>
          <p14:tracePt t="131235" x="4730750" y="4229100"/>
          <p14:tracePt t="131252" x="4775200" y="4203700"/>
          <p14:tracePt t="131269" x="4870450" y="4165600"/>
          <p14:tracePt t="131285" x="4933950" y="4146550"/>
          <p14:tracePt t="131302" x="4978400" y="4133850"/>
          <p14:tracePt t="131318" x="5035550" y="4127500"/>
          <p14:tracePt t="131335" x="5137150" y="4127500"/>
          <p14:tracePt t="131352" x="5200650" y="4127500"/>
          <p14:tracePt t="131368" x="5276850" y="4127500"/>
          <p14:tracePt t="131385" x="5334000" y="4127500"/>
          <p14:tracePt t="131402" x="5391150" y="4133850"/>
          <p14:tracePt t="131418" x="5429250" y="4140200"/>
          <p14:tracePt t="131435" x="5454650" y="4146550"/>
          <p14:tracePt t="131451" x="5486400" y="4152900"/>
          <p14:tracePt t="131468" x="5518150" y="4165600"/>
          <p14:tracePt t="131485" x="5562600" y="4191000"/>
          <p14:tracePt t="131501" x="5588000" y="4203700"/>
          <p14:tracePt t="131518" x="5607050" y="4235450"/>
          <p14:tracePt t="131535" x="5632450" y="4273550"/>
          <p14:tracePt t="131552" x="5651500" y="4330700"/>
          <p14:tracePt t="131568" x="5657850" y="4356100"/>
          <p14:tracePt t="131584" x="5651500" y="4387850"/>
          <p14:tracePt t="131601" x="5645150" y="4406900"/>
          <p14:tracePt t="131619" x="5632450" y="4432300"/>
          <p14:tracePt t="131635" x="5594350" y="4451350"/>
          <p14:tracePt t="131651" x="5568950" y="4470400"/>
          <p14:tracePt t="131668" x="5524500" y="4476750"/>
          <p14:tracePt t="131684" x="5461000" y="4489450"/>
          <p14:tracePt t="131701" x="5372100" y="4489450"/>
          <p14:tracePt t="131718" x="5308600" y="4470400"/>
          <p14:tracePt t="131734" x="5270500" y="4445000"/>
          <p14:tracePt t="131751" x="5245100" y="4432300"/>
          <p14:tracePt t="131769" x="5219700" y="4413250"/>
          <p14:tracePt t="131784" x="5207000" y="4400550"/>
          <p14:tracePt t="131801" x="5207000" y="4381500"/>
          <p14:tracePt t="131818" x="5194300" y="4368800"/>
          <p14:tracePt t="131834" x="5187950" y="4349750"/>
          <p14:tracePt t="131851" x="5187950" y="4324350"/>
          <p14:tracePt t="131867" x="5187950" y="4311650"/>
          <p14:tracePt t="131884" x="5187950" y="4292600"/>
          <p14:tracePt t="131900" x="5200650" y="4279900"/>
          <p14:tracePt t="131918" x="5207000" y="4267200"/>
          <p14:tracePt t="131934" x="5219700" y="4254500"/>
          <p14:tracePt t="131951" x="5257800" y="4235450"/>
          <p14:tracePt t="131967" x="5302250" y="4229100"/>
          <p14:tracePt t="131985" x="5340350" y="4222750"/>
          <p14:tracePt t="132001" x="5397500" y="4216400"/>
          <p14:tracePt t="132017" x="5435600" y="4216400"/>
          <p14:tracePt t="132034" x="5473700" y="4216400"/>
          <p14:tracePt t="132050" x="5511800" y="4222750"/>
          <p14:tracePt t="132068" x="5568950" y="4241800"/>
          <p14:tracePt t="132084" x="5600700" y="4260850"/>
          <p14:tracePt t="132100" x="5626100" y="4273550"/>
          <p14:tracePt t="132117" x="5638800" y="4279900"/>
          <p14:tracePt t="132134" x="5651500" y="4286250"/>
          <p14:tracePt t="132167" x="5664200" y="4286250"/>
          <p14:tracePt t="132183" x="5670550" y="4286250"/>
          <p14:tracePt t="132217" x="5676900" y="4286250"/>
          <p14:tracePt t="132681" x="5676900" y="4292600"/>
          <p14:tracePt t="132711" x="5676900" y="4298950"/>
          <p14:tracePt t="132726" x="5683250" y="4298950"/>
          <p14:tracePt t="132756" x="5683250" y="4305300"/>
          <p14:tracePt t="132763" x="5683250" y="4311650"/>
          <p14:tracePt t="132793" x="5689600" y="4318000"/>
          <p14:tracePt t="132801" x="5689600" y="4330700"/>
          <p14:tracePt t="132816" x="5702300" y="4337050"/>
          <p14:tracePt t="132833" x="5702300" y="4356100"/>
          <p14:tracePt t="132849" x="5708650" y="4381500"/>
          <p14:tracePt t="132867" x="5721350" y="4413250"/>
          <p14:tracePt t="132883" x="5721350" y="4419600"/>
          <p14:tracePt t="132899" x="5721350" y="4432300"/>
          <p14:tracePt t="132916" x="5715000" y="4445000"/>
          <p14:tracePt t="132932" x="5715000" y="4451350"/>
          <p14:tracePt t="132949" x="5702300" y="4470400"/>
          <p14:tracePt t="132966" x="5657850" y="4489450"/>
          <p14:tracePt t="132982" x="5619750" y="4502150"/>
          <p14:tracePt t="132999" x="5581650" y="4514850"/>
          <p14:tracePt t="133016" x="5543550" y="4521200"/>
          <p14:tracePt t="133033" x="5530850" y="4521200"/>
          <p14:tracePt t="133049" x="5505450" y="4521200"/>
          <p14:tracePt t="133066" x="5486400" y="4521200"/>
          <p14:tracePt t="133083" x="5441950" y="4514850"/>
          <p14:tracePt t="133099" x="5422900" y="4508500"/>
          <p14:tracePt t="133116" x="5397500" y="4495800"/>
          <p14:tracePt t="133132" x="5391150" y="4489450"/>
          <p14:tracePt t="133149" x="5378450" y="4483100"/>
          <p14:tracePt t="133166" x="5359400" y="4470400"/>
          <p14:tracePt t="133183" x="5359400" y="4457700"/>
          <p14:tracePt t="133199" x="5346700" y="4445000"/>
          <p14:tracePt t="133215" x="5340350" y="4432300"/>
          <p14:tracePt t="133233" x="5334000" y="4413250"/>
          <p14:tracePt t="133249" x="5334000" y="4400550"/>
          <p14:tracePt t="133265" x="5334000" y="4387850"/>
          <p14:tracePt t="133282" x="5334000" y="4375150"/>
          <p14:tracePt t="133289" x="5334000" y="4368800"/>
          <p14:tracePt t="133302" x="5334000" y="4356100"/>
          <p14:tracePt t="133315" x="5334000" y="4349750"/>
          <p14:tracePt t="133332" x="5334000" y="4343400"/>
          <p14:tracePt t="133349" x="5340350" y="4330700"/>
          <p14:tracePt t="133365" x="5359400" y="4318000"/>
          <p14:tracePt t="133382" x="5372100" y="4305300"/>
          <p14:tracePt t="133399" x="5397500" y="4292600"/>
          <p14:tracePt t="133415" x="5416550" y="4286250"/>
          <p14:tracePt t="133432" x="5441950" y="4273550"/>
          <p14:tracePt t="133449" x="5492750" y="4260850"/>
          <p14:tracePt t="133465" x="5530850" y="4254500"/>
          <p14:tracePt t="133482" x="5562600" y="4241800"/>
          <p14:tracePt t="133499" x="5600700" y="4241800"/>
          <p14:tracePt t="133516" x="5632450" y="4241800"/>
          <p14:tracePt t="133532" x="5676900" y="4235450"/>
          <p14:tracePt t="133549" x="5702300" y="4235450"/>
          <p14:tracePt t="133565" x="5727700" y="4235450"/>
          <p14:tracePt t="133582" x="5753100" y="4235450"/>
          <p14:tracePt t="133599" x="5791200" y="4235450"/>
          <p14:tracePt t="133615" x="5822950" y="4235450"/>
          <p14:tracePt t="133632" x="5854700" y="4235450"/>
          <p14:tracePt t="133648" x="5880100" y="4235450"/>
          <p14:tracePt t="133665" x="5905500" y="4235450"/>
          <p14:tracePt t="133682" x="5956300" y="4235450"/>
          <p14:tracePt t="133698" x="5981700" y="4235450"/>
          <p14:tracePt t="133715" x="6000750" y="4241800"/>
          <p14:tracePt t="133731" x="6026150" y="4248150"/>
          <p14:tracePt t="133749" x="6045200" y="4254500"/>
          <p14:tracePt t="133765" x="6057900" y="4267200"/>
          <p14:tracePt t="133782" x="6064250" y="4273550"/>
          <p14:tracePt t="133786" x="6076950" y="4286250"/>
          <p14:tracePt t="133798" x="6083300" y="4298950"/>
          <p14:tracePt t="133816" x="6096000" y="4311650"/>
          <p14:tracePt t="133831" x="6108700" y="4337050"/>
          <p14:tracePt t="133848" x="6108700" y="4349750"/>
          <p14:tracePt t="133864" x="6115050" y="4362450"/>
          <p14:tracePt t="133897" x="6115050" y="4368800"/>
          <p14:tracePt t="134541" x="6115050" y="4375150"/>
          <p14:tracePt t="134556" x="6115050" y="4381500"/>
          <p14:tracePt t="134646" x="6115050" y="4387850"/>
          <p14:tracePt t="134654" x="6115050" y="4394200"/>
          <p14:tracePt t="134669" x="6115050" y="4400550"/>
          <p14:tracePt t="134680" x="6115050" y="4413250"/>
          <p14:tracePt t="134697" x="6115050" y="4432300"/>
          <p14:tracePt t="134713" x="6115050" y="4438650"/>
          <p14:tracePt t="134730" x="6102350" y="4445000"/>
          <p14:tracePt t="134747" x="6096000" y="4457700"/>
          <p14:tracePt t="134764" x="6089650" y="4464050"/>
          <p14:tracePt t="134780" x="6083300" y="4470400"/>
          <p14:tracePt t="134796" x="6070600" y="4483100"/>
          <p14:tracePt t="134813" x="6032500" y="4495800"/>
          <p14:tracePt t="134831" x="5969000" y="4521200"/>
          <p14:tracePt t="134847" x="5918200" y="4527550"/>
          <p14:tracePt t="134863" x="5886450" y="4533900"/>
          <p14:tracePt t="134880" x="5854700" y="4533900"/>
          <p14:tracePt t="134897" x="5822950" y="4533900"/>
          <p14:tracePt t="134913" x="5778500" y="4533900"/>
          <p14:tracePt t="134930" x="5753100" y="4527550"/>
          <p14:tracePt t="134946" x="5715000" y="4514850"/>
          <p14:tracePt t="134963" x="5689600" y="4508500"/>
          <p14:tracePt t="134981" x="5651500" y="4483100"/>
          <p14:tracePt t="134996" x="5638800" y="4470400"/>
          <p14:tracePt t="135013" x="5632450" y="4464050"/>
          <p14:tracePt t="135030" x="5626100" y="4457700"/>
          <p14:tracePt t="135047" x="5619750" y="4445000"/>
          <p14:tracePt t="135063" x="5613400" y="4425950"/>
          <p14:tracePt t="135080" x="5613400" y="4419600"/>
          <p14:tracePt t="135096" x="5613400" y="4413250"/>
          <p14:tracePt t="135113" x="5613400" y="4406900"/>
          <p14:tracePt t="135130" x="5613400" y="4400550"/>
          <p14:tracePt t="135146" x="5613400" y="4387850"/>
          <p14:tracePt t="135198" x="5613400" y="4381500"/>
          <p14:tracePt t="137005" x="5613400" y="4375150"/>
          <p14:tracePt t="138230" x="5607050" y="4375150"/>
          <p14:tracePt t="138238" x="5588000" y="4368800"/>
          <p14:tracePt t="138247" x="5562600" y="4362450"/>
          <p14:tracePt t="138258" x="5537200" y="4362450"/>
          <p14:tracePt t="138274" x="5454650" y="4356100"/>
          <p14:tracePt t="138291" x="5403850" y="4349750"/>
          <p14:tracePt t="138308" x="5359400" y="4349750"/>
          <p14:tracePt t="138324" x="5308600" y="4349750"/>
          <p14:tracePt t="138341" x="5181600" y="4349750"/>
          <p14:tracePt t="138357" x="5060950" y="4349750"/>
          <p14:tracePt t="138374" x="4984750" y="4356100"/>
          <p14:tracePt t="138391" x="4927600" y="4362450"/>
          <p14:tracePt t="138408" x="4876800" y="4362450"/>
          <p14:tracePt t="138424" x="4737100" y="4362450"/>
          <p14:tracePt t="138441" x="4616450" y="4368800"/>
          <p14:tracePt t="138458" x="4521200" y="4368800"/>
          <p14:tracePt t="138474" x="4445000" y="4368800"/>
          <p14:tracePt t="138491" x="4305300" y="4368800"/>
          <p14:tracePt t="138507" x="4216400" y="4368800"/>
          <p14:tracePt t="138524" x="4140200" y="4368800"/>
          <p14:tracePt t="138540" x="4083050" y="4368800"/>
          <p14:tracePt t="138558" x="3994150" y="4368800"/>
          <p14:tracePt t="138574" x="3911600" y="4368800"/>
          <p14:tracePt t="138591" x="3803650" y="4375150"/>
          <p14:tracePt t="138608" x="3695700" y="4375150"/>
          <p14:tracePt t="138625" x="3600450" y="4375150"/>
          <p14:tracePt t="138641" x="3416300" y="4375150"/>
          <p14:tracePt t="138658" x="3257550" y="4362450"/>
          <p14:tracePt t="138674" x="3130550" y="4349750"/>
          <p14:tracePt t="138691" x="3028950" y="4330700"/>
          <p14:tracePt t="138708" x="2876550" y="4311650"/>
          <p14:tracePt t="138724" x="2774950" y="4292600"/>
          <p14:tracePt t="138741" x="2698750" y="4279900"/>
          <p14:tracePt t="138757" x="2628900" y="4267200"/>
          <p14:tracePt t="138775" x="2571750" y="4267200"/>
          <p14:tracePt t="138791" x="2546350" y="4267200"/>
          <p14:tracePt t="138807" x="2527300" y="4267200"/>
          <p14:tracePt t="138824" x="2495550" y="4267200"/>
          <p14:tracePt t="138840" x="2482850" y="4267200"/>
          <p14:tracePt t="138857" x="2444750" y="4267200"/>
          <p14:tracePt t="138873" x="2413000" y="4267200"/>
          <p14:tracePt t="138890" x="2374900" y="4273550"/>
          <p14:tracePt t="138906" x="2343150" y="4279900"/>
          <p14:tracePt t="138923" x="2286000" y="4286250"/>
          <p14:tracePt t="138940" x="2247900" y="4286250"/>
          <p14:tracePt t="138957" x="2228850" y="4286250"/>
          <p14:tracePt t="138974" x="2209800" y="4292600"/>
          <p14:tracePt t="138991" x="2190750" y="4292600"/>
          <p14:tracePt t="139007" x="2159000" y="4298950"/>
          <p14:tracePt t="139024" x="2133600" y="4298950"/>
          <p14:tracePt t="139040" x="2114550" y="4298950"/>
          <p14:tracePt t="139058" x="2095500" y="4305300"/>
          <p14:tracePt t="139074" x="2070100" y="4311650"/>
          <p14:tracePt t="139090" x="2057400" y="4311650"/>
          <p14:tracePt t="139107" x="2025650" y="4330700"/>
          <p14:tracePt t="139123" x="1987550" y="4343400"/>
          <p14:tracePt t="139141" x="1943100" y="4368800"/>
          <p14:tracePt t="139157" x="1917700" y="4387850"/>
          <p14:tracePt t="139174" x="1905000" y="4394200"/>
          <p14:tracePt t="139190" x="1892300" y="4400550"/>
          <p14:tracePt t="139207" x="1879600" y="4413250"/>
          <p14:tracePt t="139224" x="1873250" y="4419600"/>
          <p14:tracePt t="139240" x="1860550" y="4432300"/>
          <p14:tracePt t="139257" x="1847850" y="4445000"/>
          <p14:tracePt t="139273" x="1835150" y="4457700"/>
          <p14:tracePt t="139291" x="1809750" y="4489450"/>
          <p14:tracePt t="139307" x="1803400" y="4508500"/>
          <p14:tracePt t="139323" x="1790700" y="4527550"/>
          <p14:tracePt t="139340" x="1784350" y="4540250"/>
          <p14:tracePt t="139358" x="1784350" y="4559300"/>
          <p14:tracePt t="139635" x="1784350" y="4572000"/>
          <p14:tracePt t="139642" x="1790700" y="4591050"/>
          <p14:tracePt t="139656" x="1803400" y="4641850"/>
          <p14:tracePt t="139673" x="1828800" y="4679950"/>
          <p14:tracePt t="139690" x="1854200" y="4705350"/>
          <p14:tracePt t="139706" x="1879600" y="4737100"/>
          <p14:tracePt t="139724" x="1936750" y="4781550"/>
          <p14:tracePt t="139740" x="1987550" y="4819650"/>
          <p14:tracePt t="139756" x="2070100" y="4857750"/>
          <p14:tracePt t="139773" x="2178050" y="4895850"/>
          <p14:tracePt t="139790" x="2254250" y="4908550"/>
          <p14:tracePt t="139794" x="2286000" y="4914900"/>
          <p14:tracePt t="139806" x="2349500" y="4927600"/>
          <p14:tracePt t="139823" x="2425700" y="4940300"/>
          <p14:tracePt t="139839" x="2489200" y="4946650"/>
          <p14:tracePt t="139856" x="2571750" y="4959350"/>
          <p14:tracePt t="139873" x="2654300" y="4965700"/>
          <p14:tracePt t="139889" x="2692400" y="4972050"/>
          <p14:tracePt t="139906" x="2736850" y="4972050"/>
          <p14:tracePt t="139922" x="2781300" y="4972050"/>
          <p14:tracePt t="139940" x="2914650" y="4972050"/>
          <p14:tracePt t="139956" x="3009900" y="4972050"/>
          <p14:tracePt t="139972" x="3105150" y="4972050"/>
          <p14:tracePt t="139989" x="3168650" y="4972050"/>
          <p14:tracePt t="140007" x="3225800" y="4972050"/>
          <p14:tracePt t="140023" x="3333750" y="4972050"/>
          <p14:tracePt t="140039" x="3422650" y="4972050"/>
          <p14:tracePt t="140056" x="3517900" y="4972050"/>
          <p14:tracePt t="140072" x="3594100" y="4972050"/>
          <p14:tracePt t="140090" x="3733800" y="4984750"/>
          <p14:tracePt t="140106" x="3841750" y="4997450"/>
          <p14:tracePt t="140122" x="3943350" y="5003800"/>
          <p14:tracePt t="140139" x="4006850" y="5003800"/>
          <p14:tracePt t="140156" x="4064000" y="5003800"/>
          <p14:tracePt t="140172" x="4121150" y="5003800"/>
          <p14:tracePt t="140189" x="4159250" y="5003800"/>
          <p14:tracePt t="140205" x="4210050" y="5003800"/>
          <p14:tracePt t="140222" x="4292600" y="5010150"/>
          <p14:tracePt t="140239" x="4400550" y="5010150"/>
          <p14:tracePt t="140256" x="4445000" y="5010150"/>
          <p14:tracePt t="140272" x="4470400" y="5010150"/>
          <p14:tracePt t="140289" x="4495800" y="5010150"/>
          <p14:tracePt t="140295" x="4514850" y="5010150"/>
          <p14:tracePt t="140306" x="4533900" y="5010150"/>
          <p14:tracePt t="140322" x="4540250" y="5010150"/>
          <p14:tracePt t="140339" x="4552950" y="5010150"/>
          <p14:tracePt t="140355" x="4565650" y="5010150"/>
          <p14:tracePt t="140372" x="4591050" y="5010150"/>
          <p14:tracePt t="140390" x="4629150" y="4997450"/>
          <p14:tracePt t="140405" x="4654550" y="4984750"/>
          <p14:tracePt t="140422" x="4667250" y="4984750"/>
          <p14:tracePt t="140439" x="4673600" y="4978400"/>
          <p14:tracePt t="140455" x="4679950" y="4972050"/>
          <p14:tracePt t="140472" x="4686300" y="4972050"/>
          <p14:tracePt t="140489" x="4699000" y="4965700"/>
          <p14:tracePt t="140506" x="4699000" y="4959350"/>
          <p14:tracePt t="140523" x="4711700" y="4953000"/>
          <p14:tracePt t="140539" x="4711700" y="4940300"/>
          <p14:tracePt t="140555" x="4711700" y="4927600"/>
          <p14:tracePt t="140571" x="4711700" y="4902200"/>
          <p14:tracePt t="140589" x="4711700" y="4876800"/>
          <p14:tracePt t="140874" x="4718050" y="4876800"/>
          <p14:tracePt t="140882" x="4730750" y="4864100"/>
          <p14:tracePt t="140891" x="4749800" y="4851400"/>
          <p14:tracePt t="140904" x="4832350" y="4800600"/>
          <p14:tracePt t="140921" x="4908550" y="4756150"/>
          <p14:tracePt t="140938" x="4946650" y="4730750"/>
          <p14:tracePt t="140955" x="4978400" y="4711700"/>
          <p14:tracePt t="140971" x="5010150" y="4705350"/>
          <p14:tracePt t="140988" x="5016500" y="4699000"/>
          <p14:tracePt t="141004" x="5035550" y="4692650"/>
          <p14:tracePt t="141022" x="5054600" y="4692650"/>
          <p14:tracePt t="141039" x="5086350" y="4692650"/>
          <p14:tracePt t="141054" x="5118100" y="4679950"/>
          <p14:tracePt t="141071" x="5149850" y="4673600"/>
          <p14:tracePt t="141088" x="5181600" y="4673600"/>
          <p14:tracePt t="141104" x="5200650" y="4673600"/>
          <p14:tracePt t="141121" x="5226050" y="4673600"/>
          <p14:tracePt t="141138" x="5232400" y="4673600"/>
          <p14:tracePt t="141154" x="5238750" y="4673600"/>
          <p14:tracePt t="141171" x="5251450" y="4673600"/>
          <p14:tracePt t="141189" x="5257800" y="4673600"/>
          <p14:tracePt t="141284" x="5251450" y="4673600"/>
          <p14:tracePt t="141291" x="5213350" y="4705350"/>
          <p14:tracePt t="141303" x="5162550" y="4749800"/>
          <p14:tracePt t="146625" x="5156200" y="4749800"/>
          <p14:tracePt t="146633" x="5149850" y="4749800"/>
          <p14:tracePt t="146647" x="5143500" y="4749800"/>
          <p14:tracePt t="146662" x="5124450" y="4749800"/>
          <p14:tracePt t="146696" x="5118100" y="4749800"/>
          <p14:tracePt t="146812" x="5118100" y="4743450"/>
          <p14:tracePt t="146820" x="5124450" y="4737100"/>
          <p14:tracePt t="146829" x="5130800" y="4737100"/>
          <p14:tracePt t="146846" x="5143500" y="4718050"/>
          <p14:tracePt t="146862" x="5156200" y="4711700"/>
          <p14:tracePt t="146879" x="5181600" y="4686300"/>
          <p14:tracePt t="146896" x="5207000" y="4660900"/>
          <p14:tracePt t="146912" x="5226050" y="4641850"/>
          <p14:tracePt t="146929" x="5245100" y="4635500"/>
          <p14:tracePt t="146946" x="5264150" y="4622800"/>
          <p14:tracePt t="146962" x="5276850" y="4616450"/>
          <p14:tracePt t="146979" x="5283200" y="4610100"/>
          <p14:tracePt t="147012" x="5295900" y="4610100"/>
          <p14:tracePt t="147029" x="5302250" y="4610100"/>
          <p14:tracePt t="147067" x="5308600" y="4610100"/>
          <p14:tracePt t="147134" x="5314950" y="4610100"/>
          <p14:tracePt t="148927" x="5295900" y="4597400"/>
          <p14:tracePt t="148934" x="5270500" y="4584700"/>
          <p14:tracePt t="148943" x="5226050" y="4565650"/>
          <p14:tracePt t="148960" x="5130800" y="4527550"/>
          <p14:tracePt t="148978" x="4953000" y="4476750"/>
          <p14:tracePt t="148993" x="4845050" y="4457700"/>
          <p14:tracePt t="149009" x="4756150" y="4457700"/>
          <p14:tracePt t="149026" x="4673600" y="4457700"/>
          <p14:tracePt t="149043" x="4533900" y="4451350"/>
          <p14:tracePt t="149061" x="4368800" y="4445000"/>
          <p14:tracePt t="149076" x="4305300" y="4445000"/>
          <p14:tracePt t="149093" x="4267200" y="4445000"/>
          <p14:tracePt t="149110" x="4222750" y="4451350"/>
          <p14:tracePt t="149126" x="4178300" y="4457700"/>
          <p14:tracePt t="149143" x="4102100" y="4470400"/>
          <p14:tracePt t="149160" x="4057650" y="4470400"/>
          <p14:tracePt t="149176" x="4006850" y="4476750"/>
          <p14:tracePt t="149193" x="3949700" y="4476750"/>
          <p14:tracePt t="149210" x="3867150" y="4489450"/>
          <p14:tracePt t="149226" x="3784600" y="4489450"/>
          <p14:tracePt t="149242" x="3663950" y="4489450"/>
          <p14:tracePt t="149259" x="3530600" y="4495800"/>
          <p14:tracePt t="149277" x="3346450" y="4521200"/>
          <p14:tracePt t="149293" x="3213100" y="4552950"/>
          <p14:tracePt t="149309" x="3060700" y="4572000"/>
          <p14:tracePt t="149326" x="2933700" y="4584700"/>
          <p14:tracePt t="149342" x="2863850" y="4597400"/>
          <p14:tracePt t="149359" x="2806700" y="4603750"/>
          <p14:tracePt t="149376" x="2787650" y="4603750"/>
          <p14:tracePt t="149392" x="2774950" y="4603750"/>
          <p14:tracePt t="149703" x="2717800" y="4603750"/>
          <p14:tracePt t="149711" x="2654300" y="4603750"/>
          <p14:tracePt t="149725" x="2533650" y="4578350"/>
          <p14:tracePt t="149742" x="2381250" y="4552950"/>
          <p14:tracePt t="149758" x="2209800" y="4521200"/>
          <p14:tracePt t="149775" x="2089150" y="4483100"/>
          <p14:tracePt t="149792" x="1917700" y="4432300"/>
          <p14:tracePt t="149808" x="1809750" y="4413250"/>
          <p14:tracePt t="149825" x="1714500" y="4406900"/>
          <p14:tracePt t="149842" x="1638300" y="4406900"/>
          <p14:tracePt t="149859" x="1574800" y="4419600"/>
          <p14:tracePt t="149875" x="1543050" y="4432300"/>
          <p14:tracePt t="149891" x="1524000" y="4438650"/>
          <p14:tracePt t="149909" x="1504950" y="4445000"/>
          <p14:tracePt t="149925" x="1492250" y="4451350"/>
          <p14:tracePt t="149942" x="1479550" y="4457700"/>
          <p14:tracePt t="149975" x="1473200" y="4457700"/>
          <p14:tracePt t="149991" x="1466850" y="4457700"/>
          <p14:tracePt t="150227" x="1466850" y="4464050"/>
          <p14:tracePt t="150234" x="1466850" y="4470400"/>
          <p14:tracePt t="150242" x="1466850" y="4483100"/>
          <p14:tracePt t="150258" x="1466850" y="4502150"/>
          <p14:tracePt t="150275" x="1466850" y="4521200"/>
          <p14:tracePt t="150291" x="1466850" y="4540250"/>
          <p14:tracePt t="150297" x="1466850" y="4552950"/>
          <p14:tracePt t="150308" x="1466850" y="4559300"/>
          <p14:tracePt t="150324" x="1466850" y="4572000"/>
          <p14:tracePt t="150341" x="1466850" y="4578350"/>
          <p14:tracePt t="150375" x="1466850" y="4584700"/>
          <p14:tracePt t="150846" x="1466850" y="4591050"/>
          <p14:tracePt t="150876" x="1466850" y="4603750"/>
          <p14:tracePt t="150884" x="1466850" y="4610100"/>
          <p14:tracePt t="150893" x="1466850" y="4616450"/>
          <p14:tracePt t="150907" x="1466850" y="4629150"/>
          <p14:tracePt t="150923" x="1466850" y="4641850"/>
          <p14:tracePt t="150941" x="1466850" y="4648200"/>
          <p14:tracePt t="150958" x="1466850" y="4660900"/>
          <p14:tracePt t="151212" x="1473200" y="4667250"/>
          <p14:tracePt t="151220" x="1473200" y="4673600"/>
          <p14:tracePt t="151231" x="1479550" y="4673600"/>
          <p14:tracePt t="151241" x="1479550" y="4679950"/>
          <p14:tracePt t="151257" x="1492250" y="4692650"/>
          <p14:tracePt t="151273" x="1498600" y="4711700"/>
          <p14:tracePt t="151290" x="1498600" y="4718050"/>
          <p14:tracePt t="151295" x="1504950" y="4730750"/>
          <p14:tracePt t="151306" x="1511300" y="4730750"/>
          <p14:tracePt t="151323" x="1511300" y="4737100"/>
          <p14:tracePt t="151340" x="1511300" y="4749800"/>
          <p14:tracePt t="151429" x="1511300" y="4756150"/>
          <p14:tracePt t="151764" x="1517650" y="4756150"/>
          <p14:tracePt t="151780" x="1524000" y="4756150"/>
          <p14:tracePt t="151788" x="1530350" y="4756150"/>
          <p14:tracePt t="151812" x="1536700" y="4756150"/>
          <p14:tracePt t="151839" x="1543050" y="4756150"/>
          <p14:tracePt t="151929" x="1549400" y="4756150"/>
          <p14:tracePt t="151937" x="1555750" y="4756150"/>
          <p14:tracePt t="151952" x="1562100" y="4756150"/>
          <p14:tracePt t="151975" x="1568450" y="4756150"/>
          <p14:tracePt t="151985" x="1574800" y="4756150"/>
          <p14:tracePt t="152333" x="1581150" y="4756150"/>
          <p14:tracePt t="152684" x="1581150" y="4781550"/>
          <p14:tracePt t="152692" x="1587500" y="4806950"/>
          <p14:tracePt t="152705" x="1593850" y="4845050"/>
          <p14:tracePt t="152721" x="1593850" y="4895850"/>
          <p14:tracePt t="152737" x="1593850" y="4927600"/>
          <p14:tracePt t="152754" x="1600200" y="4946650"/>
          <p14:tracePt t="152771" x="1600200" y="4965700"/>
          <p14:tracePt t="152788" x="1600200" y="4972050"/>
          <p14:tracePt t="152804" x="1600200" y="4978400"/>
          <p14:tracePt t="152821" x="1600200" y="4984750"/>
          <p14:tracePt t="152837" x="1600200" y="4997450"/>
          <p14:tracePt t="152855" x="1600200" y="5010150"/>
          <p14:tracePt t="152871" x="1600200" y="5016500"/>
          <p14:tracePt t="152887" x="1600200" y="5022850"/>
          <p14:tracePt t="152904" x="1600200" y="5035550"/>
          <p14:tracePt t="152945" x="1600200" y="5041900"/>
          <p14:tracePt t="153057" x="1600200" y="5029200"/>
          <p14:tracePt t="153066" x="1593850" y="5016500"/>
          <p14:tracePt t="153386" x="1593850" y="5003800"/>
          <p14:tracePt t="153395" x="1593850" y="4984750"/>
          <p14:tracePt t="153403" x="1593850" y="4946650"/>
          <p14:tracePt t="153420" x="1593850" y="4857750"/>
          <p14:tracePt t="153437" x="1606550" y="4749800"/>
          <p14:tracePt t="153453" x="1606550" y="4711700"/>
          <p14:tracePt t="153470" x="1606550" y="4692650"/>
          <p14:tracePt t="153487" x="1606550" y="4679950"/>
          <p14:tracePt t="153504" x="1606550" y="4667250"/>
          <p14:tracePt t="153520" x="1606550" y="4660900"/>
          <p14:tracePt t="153537" x="1606550" y="4654550"/>
          <p14:tracePt t="153553" x="1606550" y="4648200"/>
          <p14:tracePt t="153570" x="1606550" y="4641850"/>
          <p14:tracePt t="153587" x="1606550" y="4635500"/>
          <p14:tracePt t="153603" x="1606550" y="4629150"/>
          <p14:tracePt t="153620" x="1606550" y="4622800"/>
          <p14:tracePt t="153636" x="1606550" y="4616450"/>
          <p14:tracePt t="153654" x="1606550" y="4603750"/>
          <p14:tracePt t="153798" x="1606550" y="4610100"/>
          <p14:tracePt t="153812" x="1606550" y="4616450"/>
          <p14:tracePt t="153828" x="1606550" y="4622800"/>
          <p14:tracePt t="153845" x="1606550" y="4629150"/>
          <p14:tracePt t="153864" x="1606550" y="4635500"/>
          <p14:tracePt t="153871" x="1606550" y="4641850"/>
          <p14:tracePt t="153885" x="1606550" y="4648200"/>
          <p14:tracePt t="153901" x="1606550" y="4654550"/>
          <p14:tracePt t="153918" x="1606550" y="4660900"/>
          <p14:tracePt t="153935" x="1606550" y="4667250"/>
          <p14:tracePt t="153951" x="1606550" y="4673600"/>
          <p14:tracePt t="153968" x="1612900" y="4679950"/>
          <p14:tracePt t="153985" x="1612900" y="4686300"/>
          <p14:tracePt t="154002" x="1612900" y="4692650"/>
          <p14:tracePt t="154019" x="1612900" y="4699000"/>
          <p14:tracePt t="154036" x="1612900" y="4705350"/>
          <p14:tracePt t="154065" x="1612900" y="4711700"/>
          <p14:tracePt t="154089" x="1612900" y="4718050"/>
          <p14:tracePt t="154105" x="1612900" y="4724400"/>
          <p14:tracePt t="154140" x="1612900" y="4730750"/>
          <p14:tracePt t="156045" x="1619250" y="4737100"/>
          <p14:tracePt t="156112" x="1619250" y="4743450"/>
          <p14:tracePt t="156127" x="1625600" y="4749800"/>
          <p14:tracePt t="177000" x="1631950" y="4756150"/>
          <p14:tracePt t="177009" x="1638300" y="4756150"/>
          <p14:tracePt t="177020" x="1644650" y="4762500"/>
          <p14:tracePt t="177036" x="1657350" y="4768850"/>
          <p14:tracePt t="177052" x="1689100" y="4781550"/>
          <p14:tracePt t="177069" x="1720850" y="4787900"/>
          <p14:tracePt t="177085" x="1765300" y="4800600"/>
          <p14:tracePt t="177102" x="1816100" y="4800600"/>
          <p14:tracePt t="177118" x="1898650" y="4806950"/>
          <p14:tracePt t="177135" x="1955800" y="4813300"/>
          <p14:tracePt t="177152" x="2012950" y="4826000"/>
          <p14:tracePt t="177169" x="2057400" y="4826000"/>
          <p14:tracePt t="177186" x="2114550" y="4838700"/>
          <p14:tracePt t="177202" x="2146300" y="4838700"/>
          <p14:tracePt t="177218" x="2190750" y="4838700"/>
          <p14:tracePt t="177235" x="2216150" y="4838700"/>
          <p14:tracePt t="177251" x="2241550" y="4838700"/>
          <p14:tracePt t="177268" x="2279650" y="4838700"/>
          <p14:tracePt t="177285" x="2298700" y="4838700"/>
          <p14:tracePt t="177301" x="2324100" y="4838700"/>
          <p14:tracePt t="177318" x="2343150" y="4838700"/>
          <p14:tracePt t="177335" x="2374900" y="4838700"/>
          <p14:tracePt t="177352" x="2393950" y="4832350"/>
          <p14:tracePt t="177369" x="2400300" y="4826000"/>
          <p14:tracePt t="177386" x="2413000" y="4826000"/>
          <p14:tracePt t="177403" x="2413000" y="4813300"/>
          <p14:tracePt t="177755" x="2438400" y="4813300"/>
          <p14:tracePt t="177762" x="2463800" y="4806950"/>
          <p14:tracePt t="177771" x="2476500" y="4806950"/>
          <p14:tracePt t="177785" x="2508250" y="4806950"/>
          <p14:tracePt t="177802" x="2533650" y="4806950"/>
          <p14:tracePt t="177818" x="2546350" y="4806950"/>
          <p14:tracePt t="177835" x="2559050" y="4806950"/>
          <p14:tracePt t="177852" x="2578100" y="4806950"/>
          <p14:tracePt t="177868" x="2584450" y="4813300"/>
          <p14:tracePt t="177885" x="2590800" y="4813300"/>
          <p14:tracePt t="178113" x="2616200" y="4819650"/>
          <p14:tracePt t="178121" x="2635250" y="4826000"/>
          <p14:tracePt t="178136" x="2660650" y="4832350"/>
          <p14:tracePt t="178151" x="2692400" y="4838700"/>
          <p14:tracePt t="178168" x="2724150" y="4851400"/>
          <p14:tracePt t="178185" x="2749550" y="4857750"/>
          <p14:tracePt t="178202" x="2794000" y="4864100"/>
          <p14:tracePt t="178218" x="2813050" y="4864100"/>
          <p14:tracePt t="178234" x="2832100" y="4864100"/>
          <p14:tracePt t="178251" x="2844800" y="4864100"/>
          <p14:tracePt t="178267" x="2851150" y="4864100"/>
          <p14:tracePt t="178330" x="2857500" y="4857750"/>
          <p14:tracePt t="178338" x="2863850" y="4857750"/>
          <p14:tracePt t="178352" x="2882900" y="4845050"/>
          <p14:tracePt t="178367" x="2914650" y="4845050"/>
          <p14:tracePt t="178384" x="2946400" y="4838700"/>
          <p14:tracePt t="178401" x="2978150" y="4826000"/>
          <p14:tracePt t="178418" x="3022600" y="4813300"/>
          <p14:tracePt t="178434" x="3067050" y="4813300"/>
          <p14:tracePt t="178451" x="3098800" y="4813300"/>
          <p14:tracePt t="178467" x="3143250" y="4813300"/>
          <p14:tracePt t="178484" x="3168650" y="4813300"/>
          <p14:tracePt t="178502" x="3206750" y="4813300"/>
          <p14:tracePt t="178517" x="3213100" y="4813300"/>
          <p14:tracePt t="178534" x="3225800" y="4813300"/>
          <p14:tracePt t="178550" x="3232150" y="4813300"/>
          <p14:tracePt t="178569" x="3244850" y="4806950"/>
          <p14:tracePt t="178584" x="3251200" y="4806950"/>
          <p14:tracePt t="178600" x="3257550" y="4806950"/>
          <p14:tracePt t="178617" x="3276600" y="4806950"/>
          <p14:tracePt t="178634" x="3282950" y="4806950"/>
          <p14:tracePt t="178651" x="3308350" y="4806950"/>
          <p14:tracePt t="178667" x="3314700" y="4806950"/>
          <p14:tracePt t="178684" x="3333750" y="4806950"/>
          <p14:tracePt t="178700" x="3346450" y="4813300"/>
          <p14:tracePt t="178718" x="3365500" y="4819650"/>
          <p14:tracePt t="178734" x="3378200" y="4826000"/>
          <p14:tracePt t="178750" x="3390900" y="4832350"/>
          <p14:tracePt t="178767" x="3416300" y="4838700"/>
          <p14:tracePt t="178785" x="3441700" y="4845050"/>
          <p14:tracePt t="178800" x="3448050" y="4845050"/>
          <p14:tracePt t="178817" x="3454400" y="4845050"/>
          <p14:tracePt t="178834" x="3473450" y="4845050"/>
          <p14:tracePt t="178850" x="3479800" y="4845050"/>
          <p14:tracePt t="178867" x="3486150" y="4845050"/>
          <p14:tracePt t="178882" x="3492500" y="4845050"/>
          <p14:tracePt t="178899" x="3498850" y="4845050"/>
          <p14:tracePt t="178916" x="3505200" y="4845050"/>
          <p14:tracePt t="178986" x="3505200" y="4832350"/>
          <p14:tracePt t="178996" x="3505200" y="4819650"/>
          <p14:tracePt t="179005" x="3505200" y="4813300"/>
          <p14:tracePt t="179016" x="3505200" y="4800600"/>
          <p14:tracePt t="179279" x="3511550" y="4800600"/>
          <p14:tracePt t="179286" x="3517900" y="4806950"/>
          <p14:tracePt t="179300" x="3536950" y="4819650"/>
          <p14:tracePt t="179316" x="3562350" y="4826000"/>
          <p14:tracePt t="179333" x="3581400" y="4845050"/>
          <p14:tracePt t="179349" x="3606800" y="4857750"/>
          <p14:tracePt t="179366" x="3625850" y="4864100"/>
          <p14:tracePt t="179383" x="3644900" y="4876800"/>
          <p14:tracePt t="179399" x="3657600" y="4883150"/>
          <p14:tracePt t="179433" x="3663950" y="4883150"/>
          <p14:tracePt t="179450" x="3670300" y="4883150"/>
          <p14:tracePt t="179474" x="3676650" y="4883150"/>
          <p14:tracePt t="179540" x="3683000" y="4883150"/>
          <p14:tracePt t="179659" x="3689350" y="4883150"/>
          <p14:tracePt t="179727" x="3695700" y="4883150"/>
          <p14:tracePt t="179734" x="3702050" y="4883150"/>
          <p14:tracePt t="179749" x="3721100" y="4889500"/>
          <p14:tracePt t="179765" x="3752850" y="4895850"/>
          <p14:tracePt t="179782" x="3803650" y="4902200"/>
          <p14:tracePt t="179799" x="3848100" y="4908550"/>
          <p14:tracePt t="179803" x="3873500" y="4914900"/>
          <p14:tracePt t="179817" x="3924300" y="4914900"/>
          <p14:tracePt t="179832" x="3987800" y="4927600"/>
          <p14:tracePt t="179849" x="4038600" y="4927600"/>
          <p14:tracePt t="179865" x="4070350" y="4933950"/>
          <p14:tracePt t="179883" x="4114800" y="4933950"/>
          <p14:tracePt t="179898" x="4133850" y="4933950"/>
          <p14:tracePt t="179916" x="4146550" y="4933950"/>
          <p14:tracePt t="179932" x="4152900" y="4933950"/>
          <p14:tracePt t="179948" x="4165600" y="4933950"/>
          <p14:tracePt t="179966" x="4184650" y="4927600"/>
          <p14:tracePt t="179982" x="4191000" y="4921250"/>
          <p14:tracePt t="179998" x="4197350" y="4921250"/>
          <p14:tracePt t="180015" x="4203700" y="4914900"/>
          <p14:tracePt t="180032" x="4222750" y="4908550"/>
          <p14:tracePt t="180048" x="4229100" y="4908550"/>
          <p14:tracePt t="180065" x="4235450" y="4908550"/>
          <p14:tracePt t="180099" x="4248150" y="4908550"/>
          <p14:tracePt t="180210" x="4248150" y="4902200"/>
          <p14:tracePt t="180869" x="4254500" y="4902200"/>
          <p14:tracePt t="180877" x="4260850" y="4908550"/>
          <p14:tracePt t="180886" x="4267200" y="4908550"/>
          <p14:tracePt t="180897" x="4273550" y="4908550"/>
          <p14:tracePt t="180914" x="4292600" y="4921250"/>
          <p14:tracePt t="180930" x="4311650" y="4927600"/>
          <p14:tracePt t="180947" x="4324350" y="4933950"/>
          <p14:tracePt t="180964" x="4337050" y="4940300"/>
          <p14:tracePt t="180981" x="4362450" y="4953000"/>
          <p14:tracePt t="180997" x="4381500" y="4965700"/>
          <p14:tracePt t="181013" x="4400550" y="4991100"/>
          <p14:tracePt t="181030" x="4425950" y="5029200"/>
          <p14:tracePt t="181047" x="4451350" y="5067300"/>
          <p14:tracePt t="181063" x="4470400" y="5118100"/>
          <p14:tracePt t="181080" x="4476750" y="5137150"/>
          <p14:tracePt t="181097" x="4483100" y="5162550"/>
          <p14:tracePt t="181113" x="4483100" y="5181600"/>
          <p14:tracePt t="181130" x="4476750" y="5213350"/>
          <p14:tracePt t="181147" x="4470400" y="5232400"/>
          <p14:tracePt t="181163" x="4451350" y="5257800"/>
          <p14:tracePt t="181180" x="4419600" y="5283200"/>
          <p14:tracePt t="181198" x="4356100" y="5359400"/>
          <p14:tracePt t="181213" x="4286250" y="5422900"/>
          <p14:tracePt t="181230" x="4241800" y="5473700"/>
          <p14:tracePt t="181246" x="4191000" y="5524500"/>
          <p14:tracePt t="181263" x="4140200" y="5562600"/>
          <p14:tracePt t="181280" x="4038600" y="5619750"/>
          <p14:tracePt t="181296" x="3962400" y="5651500"/>
          <p14:tracePt t="181313" x="3886200" y="5670550"/>
          <p14:tracePt t="181330" x="3829050" y="5676900"/>
          <p14:tracePt t="181347" x="3759200" y="5676900"/>
          <p14:tracePt t="181363" x="3708400" y="5676900"/>
          <p14:tracePt t="181380" x="3670300" y="5676900"/>
          <p14:tracePt t="181396" x="3632200" y="5670550"/>
          <p14:tracePt t="181414" x="3587750" y="5657850"/>
          <p14:tracePt t="181429" x="3562350" y="5651500"/>
          <p14:tracePt t="181446" x="3543300" y="5645150"/>
          <p14:tracePt t="181463" x="3530600" y="5638800"/>
          <p14:tracePt t="181480" x="3524250" y="5632450"/>
          <p14:tracePt t="181497" x="3511550" y="5632450"/>
          <p14:tracePt t="181513" x="3505200" y="5632450"/>
          <p14:tracePt t="186740" x="3511550" y="5632450"/>
          <p14:tracePt t="186748" x="3530600" y="5632450"/>
          <p14:tracePt t="186756" x="3536950" y="5632450"/>
          <p14:tracePt t="186772" x="3568700" y="5632450"/>
          <p14:tracePt t="186788" x="3587750" y="5632450"/>
          <p14:tracePt t="186805" x="3613150" y="5632450"/>
          <p14:tracePt t="186809" x="3625850" y="5632450"/>
          <p14:tracePt t="186821" x="3657600" y="5632450"/>
          <p14:tracePt t="186839" x="3708400" y="5632450"/>
          <p14:tracePt t="186855" x="3765550" y="5619750"/>
          <p14:tracePt t="186871" x="3810000" y="5613400"/>
          <p14:tracePt t="186888" x="3879850" y="5607050"/>
          <p14:tracePt t="186905" x="3911600" y="5607050"/>
          <p14:tracePt t="186921" x="3943350" y="5607050"/>
          <p14:tracePt t="186938" x="3994150" y="5607050"/>
          <p14:tracePt t="186955" x="4057650" y="5607050"/>
          <p14:tracePt t="186971" x="4178300" y="5607050"/>
          <p14:tracePt t="186988" x="4248150" y="5613400"/>
          <p14:tracePt t="187004" x="4292600" y="5626100"/>
          <p14:tracePt t="187021" x="4337050" y="5632450"/>
          <p14:tracePt t="187038" x="4375150" y="5645150"/>
          <p14:tracePt t="187054" x="4381500" y="5645150"/>
          <p14:tracePt t="187071" x="4387850" y="5645150"/>
          <p14:tracePt t="187088" x="4394200" y="5645150"/>
          <p14:tracePt t="187105" x="4400550" y="5645150"/>
          <p14:tracePt t="187524" x="4400550" y="5638800"/>
          <p14:tracePt t="187539" x="4400550" y="5632450"/>
          <p14:tracePt t="187576" x="4400550" y="5626100"/>
          <p14:tracePt t="187599" x="4400550" y="5619750"/>
          <p14:tracePt t="187621" x="4400550" y="5613400"/>
          <p14:tracePt t="187629" x="4400550" y="5607050"/>
          <p14:tracePt t="187644" x="4400550" y="5600700"/>
          <p14:tracePt t="187666" x="4400550" y="5594350"/>
          <p14:tracePt t="187675" x="4400550" y="5588000"/>
          <p14:tracePt t="187697" x="4400550" y="5581650"/>
          <p14:tracePt t="187704" x="4406900" y="5568950"/>
          <p14:tracePt t="187720" x="4413250" y="5549900"/>
          <p14:tracePt t="187737" x="4419600" y="5537200"/>
          <p14:tracePt t="187754" x="4425950" y="5518150"/>
          <p14:tracePt t="187770" x="4438650" y="5499100"/>
          <p14:tracePt t="187787" x="4438650" y="5486400"/>
          <p14:tracePt t="187804" x="4451350" y="5480050"/>
          <p14:tracePt t="187820" x="4451350" y="5473700"/>
          <p14:tracePt t="187837" x="4457700" y="5467350"/>
          <p14:tracePt t="187854" x="4464050" y="5448300"/>
          <p14:tracePt t="187870" x="4476750" y="5429250"/>
          <p14:tracePt t="187887" x="4483100" y="5410200"/>
          <p14:tracePt t="187904" x="4489450" y="5391150"/>
          <p14:tracePt t="187920" x="4495800" y="5384800"/>
          <p14:tracePt t="187937" x="4495800" y="5372100"/>
          <p14:tracePt t="187970" x="4495800" y="5365750"/>
          <p14:tracePt t="187987" x="4495800" y="5359400"/>
          <p14:tracePt t="188264" x="4495800" y="5353050"/>
          <p14:tracePt t="188271" x="4495800" y="5346700"/>
          <p14:tracePt t="188287" x="4495800" y="5340350"/>
          <p14:tracePt t="188303" x="4495800" y="5334000"/>
          <p14:tracePt t="188320" x="4495800" y="5327650"/>
          <p14:tracePt t="188337" x="4495800" y="5321300"/>
          <p14:tracePt t="188353" x="4495800" y="5314950"/>
          <p14:tracePt t="188398" x="4502150" y="5314950"/>
          <p14:tracePt t="188422" x="4508500" y="5314950"/>
          <p14:tracePt t="188429" x="4514850" y="5314950"/>
          <p14:tracePt t="188541" x="4514850" y="5308600"/>
          <p14:tracePt t="189557" x="4521200" y="5302250"/>
          <p14:tracePt t="189564" x="4533900" y="5302250"/>
          <p14:tracePt t="189572" x="4546600" y="5295900"/>
          <p14:tracePt t="189586" x="4597400" y="5289550"/>
          <p14:tracePt t="189601" x="4660900" y="5283200"/>
          <p14:tracePt t="189618" x="4699000" y="5283200"/>
          <p14:tracePt t="189635" x="4711700" y="5283200"/>
          <p14:tracePt t="189652" x="4724400" y="5283200"/>
          <p14:tracePt t="189668" x="4737100" y="5283200"/>
          <p14:tracePt t="189728" x="4737100" y="5276850"/>
          <p14:tracePt t="189758" x="4737100" y="5270500"/>
          <p14:tracePt t="189877" x="4737100" y="5264150"/>
          <p14:tracePt t="189886" x="4737100" y="5257800"/>
          <p14:tracePt t="189937" x="4737100" y="5251450"/>
          <p14:tracePt t="190027" x="4737100" y="5245100"/>
          <p14:tracePt t="190050" x="4737100" y="5238750"/>
          <p14:tracePt t="190057" x="4737100" y="5232400"/>
          <p14:tracePt t="190067" x="4737100" y="5226050"/>
          <p14:tracePt t="190084" x="4737100" y="5194300"/>
          <p14:tracePt t="190101" x="4730750" y="5137150"/>
          <p14:tracePt t="190117" x="4718050" y="5086350"/>
          <p14:tracePt t="190134" x="4711700" y="5060950"/>
          <p14:tracePt t="190151" x="4705350" y="5035550"/>
          <p14:tracePt t="190168" x="4692650" y="5010150"/>
          <p14:tracePt t="190184" x="4686300" y="4991100"/>
          <p14:tracePt t="190200" x="4679950" y="4991100"/>
          <p14:tracePt t="190217" x="4679950" y="4984750"/>
          <p14:tracePt t="190234" x="4679950" y="4972050"/>
          <p14:tracePt t="190497" x="4679950" y="4978400"/>
          <p14:tracePt t="190512" x="4679950" y="4984750"/>
          <p14:tracePt t="190538" x="4679950" y="4991100"/>
          <p14:tracePt t="190545" x="4679950" y="4997450"/>
          <p14:tracePt t="190564" x="4679950" y="5003800"/>
          <p14:tracePt t="190579" x="4679950" y="5010150"/>
          <p14:tracePt t="190589" x="4686300" y="5010150"/>
          <p14:tracePt t="190600" x="4686300" y="5016500"/>
          <p14:tracePt t="190617" x="4699000" y="5035550"/>
          <p14:tracePt t="190633" x="4705350" y="5048250"/>
          <p14:tracePt t="190649" x="4711700" y="5067300"/>
          <p14:tracePt t="190666" x="4718050" y="5086350"/>
          <p14:tracePt t="190683" x="4724400" y="5105400"/>
          <p14:tracePt t="190700" x="4737100" y="5118100"/>
          <p14:tracePt t="190716" x="4737100" y="5130800"/>
          <p14:tracePt t="190733" x="4743450" y="5130800"/>
          <p14:tracePt t="190751" x="4756150" y="5156200"/>
          <p14:tracePt t="190766" x="4762500" y="5175250"/>
          <p14:tracePt t="190783" x="4768850" y="5194300"/>
          <p14:tracePt t="190799" x="4775200" y="5207000"/>
          <p14:tracePt t="190803" x="4781550" y="5219700"/>
          <p14:tracePt t="190816" x="4781550" y="5226050"/>
          <p14:tracePt t="190833" x="4794250" y="5245100"/>
          <p14:tracePt t="190850" x="4794250" y="5251450"/>
          <p14:tracePt t="190866" x="4800600" y="5264150"/>
          <p14:tracePt t="190882" x="4806950" y="5283200"/>
          <p14:tracePt t="190900" x="4813300" y="5295900"/>
          <p14:tracePt t="190916" x="4813300" y="5308600"/>
          <p14:tracePt t="190933" x="4813300" y="5321300"/>
          <p14:tracePt t="190949" x="4813300" y="5327650"/>
          <p14:tracePt t="190967" x="4813300" y="5334000"/>
          <p14:tracePt t="190982" x="4813300" y="5346700"/>
          <p14:tracePt t="191372" x="4806950" y="5346700"/>
          <p14:tracePt t="191431" x="4800600" y="5346700"/>
          <p14:tracePt t="191439" x="4794250" y="5346700"/>
          <p14:tracePt t="191449" x="4787900" y="5353050"/>
          <p14:tracePt t="191465" x="4775200" y="5378450"/>
          <p14:tracePt t="191483" x="4762500" y="5391150"/>
          <p14:tracePt t="191499" x="4762500" y="5397500"/>
          <p14:tracePt t="191515" x="4749800" y="5416550"/>
          <p14:tracePt t="191532" x="4730750" y="5435600"/>
          <p14:tracePt t="191550" x="4730750" y="5448300"/>
          <p14:tracePt t="191565" x="4718050" y="5461000"/>
          <p14:tracePt t="191582" x="4711700" y="5467350"/>
          <p14:tracePt t="191598" x="4711700" y="5473700"/>
          <p14:tracePt t="191615" x="4711700" y="5480050"/>
          <p14:tracePt t="191632" x="4699000" y="5505450"/>
          <p14:tracePt t="191648" x="4692650" y="5518150"/>
          <p14:tracePt t="191665" x="4686300" y="5537200"/>
          <p14:tracePt t="191682" x="4679950" y="5537200"/>
          <p14:tracePt t="191699" x="4679950" y="5549900"/>
          <p14:tracePt t="191732" x="4679950" y="5556250"/>
          <p14:tracePt t="191748" x="4679950" y="5562600"/>
          <p14:tracePt t="192014" x="4673600" y="5556250"/>
          <p14:tracePt t="192037" x="4673600" y="5549900"/>
          <p14:tracePt t="192053" x="4673600" y="5543550"/>
          <p14:tracePt t="192074" x="4673600" y="5537200"/>
          <p14:tracePt t="192081" x="4673600" y="5530850"/>
          <p14:tracePt t="192104" x="4673600" y="5524500"/>
          <p14:tracePt t="192193" x="4673600" y="5518150"/>
          <p14:tracePt t="192230" x="4673600" y="5511800"/>
          <p14:tracePt t="192313" x="4673600" y="5505450"/>
          <p14:tracePt t="192365" x="4673600" y="5499100"/>
          <p14:tracePt t="192372" x="4673600" y="5492750"/>
          <p14:tracePt t="192388" x="4679950" y="5492750"/>
          <p14:tracePt t="192404" x="4692650" y="5492750"/>
          <p14:tracePt t="192414" x="4699000" y="5486400"/>
          <p14:tracePt t="192431" x="4724400" y="5486400"/>
          <p14:tracePt t="192447" x="4756150" y="5473700"/>
          <p14:tracePt t="192464" x="4775200" y="5467350"/>
          <p14:tracePt t="192481" x="4794250" y="5467350"/>
          <p14:tracePt t="192498" x="4813300" y="5467350"/>
          <p14:tracePt t="192514" x="4832350" y="5467350"/>
          <p14:tracePt t="192530" x="4845050" y="5467350"/>
          <p14:tracePt t="192548" x="4851400" y="5467350"/>
          <p14:tracePt t="192564" x="4876800" y="5454650"/>
          <p14:tracePt t="192581" x="4921250" y="5441950"/>
          <p14:tracePt t="192598" x="4959350" y="5435600"/>
          <p14:tracePt t="192614" x="5003800" y="5429250"/>
          <p14:tracePt t="192630" x="5035550" y="5416550"/>
          <p14:tracePt t="192648" x="5105400" y="5397500"/>
          <p14:tracePt t="192663" x="5149850" y="5391150"/>
          <p14:tracePt t="192680" x="5194300" y="5378450"/>
          <p14:tracePt t="192697" x="5238750" y="5365750"/>
          <p14:tracePt t="192715" x="5289550" y="5346700"/>
          <p14:tracePt t="192731" x="5327650" y="5340350"/>
          <p14:tracePt t="192747" x="5397500" y="5321300"/>
          <p14:tracePt t="192763" x="5480050" y="5314950"/>
          <p14:tracePt t="192780" x="5556250" y="5302250"/>
          <p14:tracePt t="192798" x="5645150" y="5289550"/>
          <p14:tracePt t="192813" x="5708650" y="5289550"/>
          <p14:tracePt t="192830" x="5778500" y="5289550"/>
          <p14:tracePt t="192847" x="5854700" y="5283200"/>
          <p14:tracePt t="192864" x="6000750" y="5276850"/>
          <p14:tracePt t="192880" x="6083300" y="5270500"/>
          <p14:tracePt t="192897" x="6165850" y="5270500"/>
          <p14:tracePt t="192913" x="6267450" y="5270500"/>
          <p14:tracePt t="192930" x="6362700" y="5270500"/>
          <p14:tracePt t="192947" x="6470650" y="5270500"/>
          <p14:tracePt t="192963" x="6515100" y="5270500"/>
          <p14:tracePt t="192980" x="6559550" y="5270500"/>
          <p14:tracePt t="192997" x="6597650" y="5270500"/>
          <p14:tracePt t="193014" x="6686550" y="5270500"/>
          <p14:tracePt t="193030" x="6750050" y="5270500"/>
          <p14:tracePt t="193046" x="6800850" y="5270500"/>
          <p14:tracePt t="193063" x="6845300" y="5270500"/>
          <p14:tracePt t="193080" x="6883400" y="5270500"/>
          <p14:tracePt t="193096" x="6921500" y="5270500"/>
          <p14:tracePt t="193113" x="6946900" y="5270500"/>
          <p14:tracePt t="193130" x="6965950" y="5276850"/>
          <p14:tracePt t="193146" x="6985000" y="5283200"/>
          <p14:tracePt t="193163" x="7016750" y="5289550"/>
          <p14:tracePt t="193179" x="7042150" y="5302250"/>
          <p14:tracePt t="193196" x="7054850" y="5314950"/>
          <p14:tracePt t="193213" x="7067550" y="5321300"/>
          <p14:tracePt t="193231" x="7086600" y="5340350"/>
          <p14:tracePt t="193246" x="7112000" y="5359400"/>
          <p14:tracePt t="193263" x="7118350" y="5372100"/>
          <p14:tracePt t="193280" x="7137400" y="5384800"/>
          <p14:tracePt t="193297" x="7156450" y="5391150"/>
          <p14:tracePt t="193313" x="7162800" y="5397500"/>
          <p14:tracePt t="193329" x="7169150" y="5403850"/>
          <p14:tracePt t="193346" x="7175500" y="5410200"/>
          <p14:tracePt t="193963" x="7175500" y="5416550"/>
          <p14:tracePt t="193977" x="7175500" y="5422900"/>
          <p14:tracePt t="194007" x="7175500" y="5429250"/>
          <p14:tracePt t="194022" x="7175500" y="5435600"/>
          <p14:tracePt t="194045" x="7175500" y="5441950"/>
          <p14:tracePt t="194068" x="7175500" y="5448300"/>
          <p14:tracePt t="194074" x="7175500" y="5454650"/>
          <p14:tracePt t="194084" x="7175500" y="5461000"/>
          <p14:tracePt t="194095" x="7175500" y="5467350"/>
          <p14:tracePt t="194111" x="7175500" y="5486400"/>
          <p14:tracePt t="194128" x="7175500" y="5492750"/>
          <p14:tracePt t="194145" x="7175500" y="5499100"/>
          <p14:tracePt t="194161" x="7175500" y="5505450"/>
          <p14:tracePt t="194209" x="7175500" y="5511800"/>
          <p14:tracePt t="194247" x="7175500" y="5518150"/>
          <p14:tracePt t="194381" x="7162800" y="5518150"/>
          <p14:tracePt t="194389" x="7131050" y="5530850"/>
          <p14:tracePt t="194397" x="7086600" y="5537200"/>
          <p14:tracePt t="194411" x="6889750" y="5581650"/>
          <p14:tracePt t="194428" x="6654800" y="5638800"/>
          <p14:tracePt t="194444" x="6438900" y="5695950"/>
          <p14:tracePt t="194461" x="6254750" y="5727700"/>
          <p14:tracePt t="194478" x="6026150" y="5778500"/>
          <p14:tracePt t="194494" x="5886450" y="5803900"/>
          <p14:tracePt t="194511" x="5746750" y="5822950"/>
          <p14:tracePt t="194528" x="5607050" y="5835650"/>
          <p14:tracePt t="194545" x="5454650" y="5854700"/>
          <p14:tracePt t="194562" x="5391150" y="5854700"/>
          <p14:tracePt t="194578" x="5327650" y="5867400"/>
          <p14:tracePt t="194594" x="5289550" y="5867400"/>
          <p14:tracePt t="194612" x="5238750" y="5867400"/>
          <p14:tracePt t="194628" x="5213350" y="5867400"/>
          <p14:tracePt t="194644" x="5187950" y="5873750"/>
          <p14:tracePt t="194661" x="5175250" y="5873750"/>
          <p14:tracePt t="194677" x="5162550" y="5873750"/>
          <p14:tracePt t="194694" x="5149850" y="5886450"/>
          <p14:tracePt t="194711" x="5130800" y="5892800"/>
          <p14:tracePt t="194727" x="5118100" y="5892800"/>
          <p14:tracePt t="194744" x="5111750" y="5905500"/>
          <p14:tracePt t="194761" x="5092700" y="5905500"/>
          <p14:tracePt t="194777" x="5086350" y="5905500"/>
          <p14:tracePt t="194794" x="5073650" y="5905500"/>
          <p14:tracePt t="194810" x="5060950" y="5905500"/>
          <p14:tracePt t="194828" x="5041900" y="5899150"/>
          <p14:tracePt t="194844" x="5029200" y="5886450"/>
          <p14:tracePt t="194861" x="5016500" y="5873750"/>
          <p14:tracePt t="194877" x="5003800" y="5842000"/>
          <p14:tracePt t="194894" x="4997450" y="5816600"/>
          <p14:tracePt t="194911" x="4984750" y="5791200"/>
          <p14:tracePt t="194927" x="4978400" y="5765800"/>
          <p14:tracePt t="194943" x="4972050" y="5746750"/>
          <p14:tracePt t="194960" x="4965700" y="5734050"/>
          <p14:tracePt t="194978" x="4953000" y="5715000"/>
          <p14:tracePt t="194994" x="4953000" y="5708650"/>
          <p14:tracePt t="195010" x="4953000" y="5702300"/>
          <p14:tracePt t="195027" x="4953000" y="5695950"/>
          <p14:tracePt t="195044" x="4953000" y="5683250"/>
          <p14:tracePt t="195060" x="4953000" y="5670550"/>
          <p14:tracePt t="195077" x="4953000" y="5664200"/>
          <p14:tracePt t="195094" x="4953000" y="5645150"/>
          <p14:tracePt t="195110" x="4953000" y="5619750"/>
          <p14:tracePt t="195128" x="4953000" y="5581650"/>
          <p14:tracePt t="195144" x="4953000" y="5556250"/>
          <p14:tracePt t="195160" x="4953000" y="5543550"/>
          <p14:tracePt t="195176" x="4953000" y="5537200"/>
          <p14:tracePt t="195193" x="4953000" y="5530850"/>
          <p14:tracePt t="195210" x="4953000" y="5518150"/>
          <p14:tracePt t="195226" x="4953000" y="5511800"/>
          <p14:tracePt t="195464" x="5010150" y="5511800"/>
          <p14:tracePt t="195471" x="5111750" y="5511800"/>
          <p14:tracePt t="195481" x="5232400" y="5505450"/>
          <p14:tracePt t="195493" x="5454650" y="5486400"/>
          <p14:tracePt t="195510" x="5600700" y="5461000"/>
          <p14:tracePt t="195526" x="5765800" y="5441950"/>
          <p14:tracePt t="195543" x="5924550" y="5416550"/>
          <p14:tracePt t="195560" x="6096000" y="5403850"/>
          <p14:tracePt t="195576" x="6178550" y="5384800"/>
          <p14:tracePt t="195593" x="6273800" y="5384800"/>
          <p14:tracePt t="195609" x="6369050" y="5378450"/>
          <p14:tracePt t="195626" x="6445250" y="5372100"/>
          <p14:tracePt t="195643" x="6546850" y="5372100"/>
          <p14:tracePt t="195659" x="6591300" y="5365750"/>
          <p14:tracePt t="195676" x="6629400" y="5359400"/>
          <p14:tracePt t="195692" x="6661150" y="5346700"/>
          <p14:tracePt t="195710" x="6711950" y="5340350"/>
          <p14:tracePt t="195726" x="6750050" y="5334000"/>
          <p14:tracePt t="195743" x="6800850" y="5314950"/>
          <p14:tracePt t="195759" x="6851650" y="5302250"/>
          <p14:tracePt t="195776" x="6896100" y="5276850"/>
          <p14:tracePt t="195792" x="6953250" y="5251450"/>
          <p14:tracePt t="195809" x="6978650" y="5238750"/>
          <p14:tracePt t="195826" x="7010400" y="5232400"/>
          <p14:tracePt t="195842" x="7035800" y="5219700"/>
          <p14:tracePt t="195859" x="7080250" y="5213350"/>
          <p14:tracePt t="195876" x="7112000" y="5213350"/>
          <p14:tracePt t="195892" x="7137400" y="5213350"/>
          <p14:tracePt t="195909" x="7162800" y="5213350"/>
          <p14:tracePt t="195926" x="7207250" y="5226050"/>
          <p14:tracePt t="195942" x="7239000" y="5232400"/>
          <p14:tracePt t="195959" x="7258050" y="5251450"/>
          <p14:tracePt t="195975" x="7283450" y="5264150"/>
          <p14:tracePt t="195993" x="7302500" y="5270500"/>
          <p14:tracePt t="196009" x="7321550" y="5276850"/>
          <p14:tracePt t="196025" x="7334250" y="5289550"/>
          <p14:tracePt t="196042" x="7346950" y="5295900"/>
          <p14:tracePt t="196059" x="7359650" y="5302250"/>
          <p14:tracePt t="196076" x="7378700" y="5308600"/>
          <p14:tracePt t="196092" x="7391400" y="5314950"/>
          <p14:tracePt t="196109" x="7404100" y="5321300"/>
          <p14:tracePt t="196125" x="7410450" y="5327650"/>
          <p14:tracePt t="196143" x="7416800" y="5334000"/>
          <p14:tracePt t="196159" x="7442200" y="5346700"/>
          <p14:tracePt t="196175" x="7448550" y="5346700"/>
          <p14:tracePt t="196192" x="7461250" y="5353050"/>
          <p14:tracePt t="196210" x="7486650" y="5372100"/>
          <p14:tracePt t="196225" x="7493000" y="5391150"/>
          <p14:tracePt t="196242" x="7512050" y="5403850"/>
          <p14:tracePt t="196258" x="7518400" y="5422900"/>
          <p14:tracePt t="196275" x="7524750" y="5422900"/>
          <p14:tracePt t="196292" x="7531100" y="5435600"/>
          <p14:tracePt t="196310" x="7531100" y="5441950"/>
          <p14:tracePt t="196353" x="7531100" y="5448300"/>
          <p14:tracePt t="196405" x="7531100" y="5454650"/>
          <p14:tracePt t="196420" x="7537450" y="5454650"/>
          <p14:tracePt t="196431" x="7543800" y="5461000"/>
          <p14:tracePt t="196442" x="7543800" y="5473700"/>
          <p14:tracePt t="196458" x="7543800" y="5486400"/>
          <p14:tracePt t="196475" x="7543800" y="5499100"/>
          <p14:tracePt t="196492" x="7543800" y="5505450"/>
          <p14:tracePt t="196509" x="7543800" y="5518150"/>
          <p14:tracePt t="196525" x="7543800" y="5524500"/>
          <p14:tracePt t="196541" x="7543800" y="5530850"/>
          <p14:tracePt t="196558" x="7543800" y="5537200"/>
          <p14:tracePt t="196920" x="7543800" y="5530850"/>
          <p14:tracePt t="196944" x="7543800" y="5524500"/>
          <p14:tracePt t="196960" x="7543800" y="5518150"/>
          <p14:tracePt t="196966" x="7543800" y="5511800"/>
          <p14:tracePt t="196988" x="7543800" y="5505450"/>
          <p14:tracePt t="197002" x="7537450" y="5499100"/>
          <p14:tracePt t="197026" x="7531100" y="5492750"/>
          <p14:tracePt t="197034" x="7531100" y="5486400"/>
          <p14:tracePt t="197042" x="7524750" y="5486400"/>
          <p14:tracePt t="197057" x="7524750" y="5480050"/>
          <p14:tracePt t="197074" x="7512050" y="5473700"/>
          <p14:tracePt t="197091" x="7512050" y="5467350"/>
          <p14:tracePt t="197107" x="7512050" y="5461000"/>
          <p14:tracePt t="197124" x="7512050" y="5448300"/>
          <p14:tracePt t="197158" x="7512050" y="5441950"/>
          <p14:tracePt t="197174" x="7512050" y="5435600"/>
          <p14:tracePt t="197488" x="7512050" y="5441950"/>
          <p14:tracePt t="197512" x="7512050" y="5448300"/>
          <p14:tracePt t="197526" x="7512050" y="5454650"/>
          <p14:tracePt t="197533" x="7512050" y="5461000"/>
          <p14:tracePt t="197562" x="7512050" y="5467350"/>
          <p14:tracePt t="197667" x="7512050" y="5473700"/>
          <p14:tracePt t="201932" x="7505700" y="5473700"/>
          <p14:tracePt t="201956" x="7493000" y="5480050"/>
          <p14:tracePt t="201963" x="7473950" y="5486400"/>
          <p14:tracePt t="201970" x="7467600" y="5492750"/>
          <p14:tracePt t="201984" x="7429500" y="5499100"/>
          <p14:tracePt t="202000" x="7391400" y="5505450"/>
          <p14:tracePt t="202017" x="7327900" y="5518150"/>
          <p14:tracePt t="202033" x="7277100" y="5524500"/>
          <p14:tracePt t="202051" x="7181850" y="5537200"/>
          <p14:tracePt t="202067" x="7124700" y="5543550"/>
          <p14:tracePt t="202083" x="7073900" y="5556250"/>
          <p14:tracePt t="202100" x="7010400" y="5568950"/>
          <p14:tracePt t="202117" x="6896100" y="5594350"/>
          <p14:tracePt t="202133" x="6743700" y="5626100"/>
          <p14:tracePt t="202150" x="6661150" y="5638800"/>
          <p14:tracePt t="202166" x="6604000" y="5657850"/>
          <p14:tracePt t="202184" x="6515100" y="5676900"/>
          <p14:tracePt t="202201" x="6381750" y="5702300"/>
          <p14:tracePt t="202217" x="6286500" y="5727700"/>
          <p14:tracePt t="202233" x="6223000" y="5740400"/>
          <p14:tracePt t="202250" x="6172200" y="5759450"/>
          <p14:tracePt t="202267" x="6083300" y="5784850"/>
          <p14:tracePt t="202283" x="6000750" y="5810250"/>
          <p14:tracePt t="202300" x="5924550" y="5822950"/>
          <p14:tracePt t="202306" x="5892800" y="5822950"/>
          <p14:tracePt t="202316" x="5848350" y="5829300"/>
          <p14:tracePt t="202334" x="5791200" y="5835650"/>
          <p14:tracePt t="202350" x="5715000" y="5848350"/>
          <p14:tracePt t="202366" x="5657850" y="5861050"/>
          <p14:tracePt t="202383" x="5600700" y="5867400"/>
          <p14:tracePt t="202400" x="5537200" y="5873750"/>
          <p14:tracePt t="202417" x="5448300" y="5880100"/>
          <p14:tracePt t="202433" x="5397500" y="5886450"/>
          <p14:tracePt t="202450" x="5359400" y="5886450"/>
          <p14:tracePt t="202466" x="5327650" y="5899150"/>
          <p14:tracePt t="202484" x="5289550" y="5899150"/>
          <p14:tracePt t="202500" x="5270500" y="5899150"/>
          <p14:tracePt t="202516" x="5257800" y="5899150"/>
          <p14:tracePt t="202533" x="5245100" y="5899150"/>
          <p14:tracePt t="202550" x="5232400" y="5899150"/>
          <p14:tracePt t="202566" x="5226050" y="5899150"/>
          <p14:tracePt t="202583" x="5219700" y="5899150"/>
          <p14:tracePt t="202599" x="5213350" y="5899150"/>
          <p14:tracePt t="202634" x="5200650" y="5899150"/>
          <p14:tracePt t="202649" x="5194300" y="5892800"/>
          <p14:tracePt t="202666" x="5187950" y="5886450"/>
          <p14:tracePt t="202683" x="5181600" y="5880100"/>
          <p14:tracePt t="202699" x="5175250" y="5880100"/>
          <p14:tracePt t="202716" x="5168900" y="5867400"/>
          <p14:tracePt t="202733" x="5168900" y="5861050"/>
          <p14:tracePt t="202749" x="5168900" y="5854700"/>
          <p14:tracePt t="202766" x="5168900" y="5848350"/>
          <p14:tracePt t="202783" x="5162550" y="5842000"/>
          <p14:tracePt t="202799" x="5162550" y="5835650"/>
          <p14:tracePt t="202816" x="5162550" y="5829300"/>
          <p14:tracePt t="203284" x="5168900" y="5829300"/>
          <p14:tracePt t="203302" x="5175250" y="5829300"/>
          <p14:tracePt t="203374" x="5181600" y="5829300"/>
          <p14:tracePt t="203448" x="5181600" y="5835650"/>
          <p14:tracePt t="204240" x="5194300" y="5835650"/>
          <p14:tracePt t="204249" x="5207000" y="5835650"/>
          <p14:tracePt t="204255" x="5219700" y="5829300"/>
          <p14:tracePt t="204263" x="5232400" y="5829300"/>
          <p14:tracePt t="204280" x="5251450" y="5822950"/>
          <p14:tracePt t="204297" x="5276850" y="5816600"/>
          <p14:tracePt t="204303" x="5289550" y="5810250"/>
          <p14:tracePt t="204314" x="5314950" y="5810250"/>
          <p14:tracePt t="204330" x="5353050" y="5797550"/>
          <p14:tracePt t="204347" x="5372100" y="5791200"/>
          <p14:tracePt t="204363" x="5391150" y="5791200"/>
          <p14:tracePt t="204381" x="5422900" y="5784850"/>
          <p14:tracePt t="204397" x="5441950" y="5784850"/>
          <p14:tracePt t="204413" x="5473700" y="5784850"/>
          <p14:tracePt t="204430" x="5499100" y="5784850"/>
          <p14:tracePt t="204447" x="5518150" y="5784850"/>
          <p14:tracePt t="204463" x="5549900" y="5784850"/>
          <p14:tracePt t="204480" x="5568950" y="5784850"/>
          <p14:tracePt t="204497" x="5588000" y="5784850"/>
          <p14:tracePt t="204514" x="5607050" y="5784850"/>
          <p14:tracePt t="204531" x="5626100" y="5784850"/>
          <p14:tracePt t="204546" x="5638800" y="5784850"/>
          <p14:tracePt t="204563" x="5645150" y="5784850"/>
          <p14:tracePt t="204580" x="5651500" y="5784850"/>
          <p14:tracePt t="204597" x="5657850" y="5784850"/>
          <p14:tracePt t="204629" x="5664200" y="5784850"/>
          <p14:tracePt t="205545" x="5664200" y="5778500"/>
          <p14:tracePt t="205592" x="5664200" y="5772150"/>
          <p14:tracePt t="205606" x="5664200" y="5765800"/>
          <p14:tracePt t="205681" x="5664200" y="5759450"/>
          <p14:tracePt t="205920" x="5695950" y="5753100"/>
          <p14:tracePt t="205927" x="5727700" y="5753100"/>
          <p14:tracePt t="205935" x="5759450" y="5746750"/>
          <p14:tracePt t="205944" x="5784850" y="5740400"/>
          <p14:tracePt t="205961" x="5835650" y="5734050"/>
          <p14:tracePt t="205978" x="5880100" y="5727700"/>
          <p14:tracePt t="205995" x="5975350" y="5715000"/>
          <p14:tracePt t="206011" x="6038850" y="5708650"/>
          <p14:tracePt t="206027" x="6089650" y="5702300"/>
          <p14:tracePt t="206044" x="6134100" y="5689600"/>
          <p14:tracePt t="206061" x="6191250" y="5676900"/>
          <p14:tracePt t="206078" x="6235700" y="5670550"/>
          <p14:tracePt t="206094" x="6292850" y="5651500"/>
          <p14:tracePt t="206111" x="6350000" y="5638800"/>
          <p14:tracePt t="206128" x="6457950" y="5619750"/>
          <p14:tracePt t="206144" x="6502400" y="5613400"/>
          <p14:tracePt t="206161" x="6546850" y="5600700"/>
          <p14:tracePt t="206177" x="6572250" y="5600700"/>
          <p14:tracePt t="206194" x="6597650" y="5600700"/>
          <p14:tracePt t="206211" x="6629400" y="5600700"/>
          <p14:tracePt t="206227" x="6648450" y="5600700"/>
          <p14:tracePt t="206244" x="6680200" y="5600700"/>
          <p14:tracePt t="206260" x="6705600" y="5600700"/>
          <p14:tracePt t="206278" x="6750050" y="5600700"/>
          <p14:tracePt t="206294" x="6781800" y="5600700"/>
          <p14:tracePt t="206311" x="6813550" y="5600700"/>
          <p14:tracePt t="206327" x="6845300" y="5600700"/>
          <p14:tracePt t="206345" x="6883400" y="5607050"/>
          <p14:tracePt t="206360" x="6908800" y="5613400"/>
          <p14:tracePt t="206377" x="6927850" y="5619750"/>
          <p14:tracePt t="206394" x="6946900" y="5626100"/>
          <p14:tracePt t="206410" x="6972300" y="5638800"/>
          <p14:tracePt t="206427" x="6997700" y="5645150"/>
          <p14:tracePt t="206444" x="7010400" y="5651500"/>
          <p14:tracePt t="206460" x="7023100" y="5657850"/>
          <p14:tracePt t="206477" x="7029450" y="5664200"/>
          <p14:tracePt t="206494" x="7042150" y="5670550"/>
          <p14:tracePt t="206510" x="7048500" y="5670550"/>
          <p14:tracePt t="206527" x="7061200" y="5683250"/>
          <p14:tracePt t="206544" x="7067550" y="5683250"/>
          <p14:tracePt t="206577" x="7080250" y="5683250"/>
          <p14:tracePt t="206594" x="7086600" y="5683250"/>
          <p14:tracePt t="206637" x="7086600" y="5689600"/>
          <p14:tracePt t="206645" x="7092950" y="5689600"/>
          <p14:tracePt t="206660" x="7099300" y="5695950"/>
          <p14:tracePt t="206677" x="7105650" y="5702300"/>
          <p14:tracePt t="206693" x="7112000" y="5708650"/>
          <p14:tracePt t="206710" x="7112000" y="5715000"/>
          <p14:tracePt t="206727" x="7124700" y="5721350"/>
          <p14:tracePt t="206743" x="7131050" y="5721350"/>
          <p14:tracePt t="206760" x="7137400" y="5721350"/>
          <p14:tracePt t="206776" x="7143750" y="5721350"/>
          <p14:tracePt t="206832" x="7143750" y="5727700"/>
          <p14:tracePt t="206861" x="7150100" y="5727700"/>
          <p14:tracePt t="206898" x="7150100" y="5734050"/>
          <p14:tracePt t="207011" x="7150100" y="5740400"/>
          <p14:tracePt t="208399" x="7112000" y="5727700"/>
          <p14:tracePt t="208408" x="7048500" y="5708650"/>
          <p14:tracePt t="208416" x="6985000" y="5702300"/>
          <p14:tracePt t="208424" x="6915150" y="5683250"/>
          <p14:tracePt t="208441" x="6807200" y="5676900"/>
          <p14:tracePt t="208458" x="6699250" y="5670550"/>
          <p14:tracePt t="208474" x="6496050" y="5670550"/>
          <p14:tracePt t="208490" x="6369050" y="5683250"/>
          <p14:tracePt t="208507" x="6273800" y="5689600"/>
          <p14:tracePt t="208524" x="6191250" y="5695950"/>
          <p14:tracePt t="208541" x="6026150" y="5727700"/>
          <p14:tracePt t="208557" x="5918200" y="5740400"/>
          <p14:tracePt t="208574" x="5810250" y="5765800"/>
          <p14:tracePt t="208590" x="5695950" y="5791200"/>
          <p14:tracePt t="208608" x="5454650" y="5816600"/>
          <p14:tracePt t="208624" x="5302250" y="5829300"/>
          <p14:tracePt t="208640" x="5213350" y="5835650"/>
          <p14:tracePt t="208657" x="5124450" y="5854700"/>
          <p14:tracePt t="208674" x="5035550" y="5867400"/>
          <p14:tracePt t="208691" x="4914900" y="5880100"/>
          <p14:tracePt t="208707" x="4851400" y="5880100"/>
          <p14:tracePt t="208723" x="4794250" y="5886450"/>
          <p14:tracePt t="208740" x="4743450" y="5886450"/>
          <p14:tracePt t="208757" x="4679950" y="5892800"/>
          <p14:tracePt t="208773" x="4641850" y="5892800"/>
          <p14:tracePt t="208790" x="4603750" y="5892800"/>
          <p14:tracePt t="208807" x="4572000" y="5892800"/>
          <p14:tracePt t="208823" x="4540250" y="5880100"/>
          <p14:tracePt t="208840" x="4508500" y="5867400"/>
          <p14:tracePt t="208856" x="4495800" y="5861050"/>
          <p14:tracePt t="208873" x="4489450" y="5848350"/>
          <p14:tracePt t="208890" x="4470400" y="5835650"/>
          <p14:tracePt t="208906" x="4457700" y="5816600"/>
          <p14:tracePt t="208923" x="4445000" y="5791200"/>
          <p14:tracePt t="208939" x="4445000" y="5765800"/>
          <p14:tracePt t="208956" x="4438650" y="5740400"/>
          <p14:tracePt t="208973" x="4432300" y="5702300"/>
          <p14:tracePt t="208989" x="4432300" y="5670550"/>
          <p14:tracePt t="209006" x="4432300" y="5651500"/>
          <p14:tracePt t="209023" x="4432300" y="5626100"/>
          <p14:tracePt t="209039" x="4432300" y="5607050"/>
          <p14:tracePt t="209056" x="4432300" y="5581650"/>
          <p14:tracePt t="209073" x="4432300" y="5562600"/>
          <p14:tracePt t="209089" x="4432300" y="5543550"/>
          <p14:tracePt t="209122" x="4432300" y="5530850"/>
          <p14:tracePt t="209156" x="4432300" y="5524500"/>
          <p14:tracePt t="209229" x="4438650" y="5524500"/>
          <p14:tracePt t="209237" x="4445000" y="5524500"/>
          <p14:tracePt t="209245" x="4445000" y="5537200"/>
          <p14:tracePt t="209257" x="4457700" y="5556250"/>
          <p14:tracePt t="209273" x="4489450" y="5600700"/>
          <p14:tracePt t="209290" x="4508500" y="5632450"/>
          <p14:tracePt t="209306" x="4514850" y="5664200"/>
          <p14:tracePt t="209313" x="4527550" y="5683250"/>
          <p14:tracePt t="209323" x="4533900" y="5689600"/>
          <p14:tracePt t="209341" x="4559300" y="5753100"/>
          <p14:tracePt t="209356" x="4578350" y="5784850"/>
          <p14:tracePt t="209373" x="4584700" y="5816600"/>
          <p14:tracePt t="209390" x="4597400" y="5835650"/>
          <p14:tracePt t="209407" x="4610100" y="5861050"/>
          <p14:tracePt t="209423" x="4629150" y="5892800"/>
          <p14:tracePt t="209439" x="4648200" y="5905500"/>
          <p14:tracePt t="209456" x="4660900" y="5930900"/>
          <p14:tracePt t="209472" x="4673600" y="5937250"/>
          <p14:tracePt t="209489" x="4692650" y="5956300"/>
          <p14:tracePt t="209506" x="4699000" y="5969000"/>
          <p14:tracePt t="209522" x="4711700" y="5981700"/>
          <p14:tracePt t="209539" x="4724400" y="6000750"/>
          <p14:tracePt t="209556" x="4743450" y="6007100"/>
          <p14:tracePt t="209572" x="4749800" y="6013450"/>
          <p14:tracePt t="209589" x="4762500" y="6019800"/>
          <p14:tracePt t="209605" x="4775200" y="6026150"/>
          <p14:tracePt t="209623" x="4794250" y="6032500"/>
          <p14:tracePt t="209639" x="4845050" y="6038850"/>
          <p14:tracePt t="209656" x="4902200" y="6038850"/>
          <p14:tracePt t="209672" x="4978400" y="6026150"/>
          <p14:tracePt t="209689" x="5130800" y="6000750"/>
          <p14:tracePt t="209706" x="5441950" y="5930900"/>
          <p14:tracePt t="209722" x="5657850" y="5880100"/>
          <p14:tracePt t="209739" x="5886450" y="5848350"/>
          <p14:tracePt t="209755" x="6026150" y="5822950"/>
          <p14:tracePt t="209773" x="6216650" y="5797550"/>
          <p14:tracePt t="209789" x="6330950" y="5778500"/>
          <p14:tracePt t="209806" x="6407150" y="5778500"/>
          <p14:tracePt t="209822" x="6451600" y="5778500"/>
          <p14:tracePt t="209839" x="6489700" y="5778500"/>
          <p14:tracePt t="209856" x="6540500" y="5778500"/>
          <p14:tracePt t="209873" x="6584950" y="5778500"/>
          <p14:tracePt t="209889" x="6629400" y="5778500"/>
          <p14:tracePt t="209905" x="6686550" y="5778500"/>
          <p14:tracePt t="209923" x="6775450" y="5765800"/>
          <p14:tracePt t="209939" x="6819900" y="5765800"/>
          <p14:tracePt t="209955" x="6851650" y="5765800"/>
          <p14:tracePt t="209972" x="6889750" y="5765800"/>
          <p14:tracePt t="209990" x="6921500" y="5765800"/>
          <p14:tracePt t="210005" x="6946900" y="5765800"/>
          <p14:tracePt t="210022" x="6965950" y="5765800"/>
          <p14:tracePt t="210039" x="6978650" y="5765800"/>
          <p14:tracePt t="210055" x="6991350" y="5765800"/>
          <p14:tracePt t="210073" x="7016750" y="5765800"/>
          <p14:tracePt t="210088" x="7035800" y="5765800"/>
          <p14:tracePt t="210105" x="7061200" y="5765800"/>
          <p14:tracePt t="210122" x="7080250" y="5772150"/>
          <p14:tracePt t="210140" x="7112000" y="5784850"/>
          <p14:tracePt t="210155" x="7124700" y="5791200"/>
          <p14:tracePt t="210172" x="7137400" y="5797550"/>
          <p14:tracePt t="210188" x="7150100" y="5810250"/>
          <p14:tracePt t="210204" x="7162800" y="5829300"/>
          <p14:tracePt t="210221" x="7169150" y="5854700"/>
          <p14:tracePt t="210237" x="7181850" y="5880100"/>
          <p14:tracePt t="210254" x="7188200" y="5892800"/>
          <p14:tracePt t="210271" x="7188200" y="5905500"/>
          <p14:tracePt t="210287" x="7188200" y="5918200"/>
          <p14:tracePt t="210305" x="7194550" y="5937250"/>
          <p14:tracePt t="210321" x="7194550" y="5949950"/>
          <p14:tracePt t="210338" x="7194550" y="5956300"/>
          <p14:tracePt t="210355" x="7194550" y="5969000"/>
          <p14:tracePt t="210371" x="7194550" y="5975350"/>
          <p14:tracePt t="210439" x="7194550" y="5981700"/>
          <p14:tracePt t="210483" x="7194550" y="5988050"/>
          <p14:tracePt t="210565" x="7194550" y="5994400"/>
          <p14:tracePt t="211611" x="7194550" y="6000750"/>
          <p14:tracePt t="211618" x="7188200" y="6000750"/>
          <p14:tracePt t="211627" x="7181850" y="6000750"/>
          <p14:tracePt t="211636" x="7175500" y="6007100"/>
          <p14:tracePt t="211652" x="7143750" y="6013450"/>
          <p14:tracePt t="211670" x="7086600" y="6019800"/>
          <p14:tracePt t="211686" x="7048500" y="6026150"/>
          <p14:tracePt t="211703" x="7010400" y="6026150"/>
          <p14:tracePt t="211719" x="6965950" y="6032500"/>
          <p14:tracePt t="211737" x="6851650" y="6045200"/>
          <p14:tracePt t="211752" x="6743700" y="6051550"/>
          <p14:tracePt t="211770" x="6667500" y="6070600"/>
          <p14:tracePt t="211786" x="6610350" y="6076950"/>
          <p14:tracePt t="211802" x="6540500" y="6083300"/>
          <p14:tracePt t="211807" x="6496050" y="6083300"/>
          <p14:tracePt t="211819" x="6413500" y="6083300"/>
          <p14:tracePt t="211836" x="6318250" y="6083300"/>
          <p14:tracePt t="211852" x="6242050" y="6083300"/>
          <p14:tracePt t="211869" x="6191250" y="6083300"/>
          <p14:tracePt t="211887" x="6140450" y="6083300"/>
          <p14:tracePt t="211902" x="6102350" y="6083300"/>
          <p14:tracePt t="211919" x="6051550" y="6083300"/>
          <p14:tracePt t="211936" x="5988050" y="6089650"/>
          <p14:tracePt t="211953" x="5899150" y="6096000"/>
          <p14:tracePt t="211969" x="5835650" y="6096000"/>
          <p14:tracePt t="211986" x="5791200" y="6096000"/>
          <p14:tracePt t="212002" x="5753100" y="6096000"/>
          <p14:tracePt t="212019" x="5708650" y="6096000"/>
          <p14:tracePt t="212036" x="5638800" y="6096000"/>
          <p14:tracePt t="212052" x="5600700" y="6096000"/>
          <p14:tracePt t="212069" x="5556250" y="6096000"/>
          <p14:tracePt t="212086" x="5530850" y="6096000"/>
          <p14:tracePt t="212103" x="5499100" y="6096000"/>
          <p14:tracePt t="212119" x="5473700" y="6096000"/>
          <p14:tracePt t="212135" x="5461000" y="6096000"/>
          <p14:tracePt t="212152" x="5448300" y="6096000"/>
          <p14:tracePt t="212169" x="5441950" y="6096000"/>
          <p14:tracePt t="212186" x="5435600" y="6096000"/>
          <p14:tracePt t="212202" x="5429250" y="6096000"/>
          <p14:tracePt t="212306" x="5429250" y="6089650"/>
          <p14:tracePt t="212335" x="5429250" y="6083300"/>
          <p14:tracePt t="212344" x="5435600" y="6083300"/>
          <p14:tracePt t="212352" x="5435600" y="6076950"/>
          <p14:tracePt t="212368" x="5441950" y="6076950"/>
          <p14:tracePt t="212385" x="5454650" y="6076950"/>
          <p14:tracePt t="212402" x="5473700" y="6064250"/>
          <p14:tracePt t="212418" x="5499100" y="6051550"/>
          <p14:tracePt t="212435" x="5518150" y="6045200"/>
          <p14:tracePt t="212452" x="5537200" y="6045200"/>
          <p14:tracePt t="212472" x="5568950" y="6032500"/>
          <p14:tracePt t="212485" x="5581650" y="6019800"/>
          <p14:tracePt t="212502" x="5588000" y="6019800"/>
          <p14:tracePt t="212519" x="5594350" y="6019800"/>
          <p14:tracePt t="212536" x="5600700" y="6019800"/>
          <p14:tracePt t="212552" x="5613400" y="6019800"/>
          <p14:tracePt t="212568" x="5619750" y="6019800"/>
          <p14:tracePt t="212602" x="5632450" y="6019800"/>
          <p14:tracePt t="212643" x="5638800" y="6013450"/>
          <p14:tracePt t="212658" x="5645150" y="6007100"/>
          <p14:tracePt t="212668" x="5651500" y="6007100"/>
          <p14:tracePt t="212702" x="5657850" y="6007100"/>
          <p14:tracePt t="212710" x="5664200" y="6007100"/>
          <p14:tracePt t="212725" x="5676900" y="6000750"/>
          <p14:tracePt t="212735" x="5683250" y="6000750"/>
          <p14:tracePt t="212752" x="5695950" y="5994400"/>
          <p14:tracePt t="212768" x="5715000" y="5994400"/>
          <p14:tracePt t="212785" x="5734050" y="5988050"/>
          <p14:tracePt t="212801" x="5753100" y="5988050"/>
          <p14:tracePt t="212818" x="5778500" y="5981700"/>
          <p14:tracePt t="212835" x="5810250" y="5981700"/>
          <p14:tracePt t="212851" x="5816600" y="5981700"/>
          <p14:tracePt t="212868" x="5829300" y="5981700"/>
          <p14:tracePt t="212884" x="5842000" y="5981700"/>
          <p14:tracePt t="212901" x="5848350" y="5981700"/>
          <p14:tracePt t="212918" x="5867400" y="5975350"/>
          <p14:tracePt t="212935" x="5880100" y="5969000"/>
          <p14:tracePt t="212951" x="5892800" y="5962650"/>
          <p14:tracePt t="212968" x="5911850" y="5956300"/>
          <p14:tracePt t="212985" x="5930900" y="5956300"/>
          <p14:tracePt t="213001" x="5949950" y="5956300"/>
          <p14:tracePt t="213018" x="5962650" y="5949950"/>
          <p14:tracePt t="213034" x="5981700" y="5949950"/>
          <p14:tracePt t="213052" x="6007100" y="5943600"/>
          <p14:tracePt t="213067" x="6019800" y="5943600"/>
          <p14:tracePt t="213084" x="6038850" y="5943600"/>
          <p14:tracePt t="213101" x="6057900" y="5943600"/>
          <p14:tracePt t="213117" x="6083300" y="5937250"/>
          <p14:tracePt t="213134" x="6127750" y="5930900"/>
          <p14:tracePt t="213151" x="6146800" y="5930900"/>
          <p14:tracePt t="213167" x="6172200" y="5930900"/>
          <p14:tracePt t="213184" x="6191250" y="5930900"/>
          <p14:tracePt t="213203" x="6223000" y="5924550"/>
          <p14:tracePt t="213217" x="6242050" y="5924550"/>
          <p14:tracePt t="213234" x="6261100" y="5924550"/>
          <p14:tracePt t="213251" x="6292850" y="5924550"/>
          <p14:tracePt t="213268" x="6343650" y="5918200"/>
          <p14:tracePt t="213284" x="6381750" y="5911850"/>
          <p14:tracePt t="213301" x="6432550" y="5911850"/>
          <p14:tracePt t="213307" x="6451600" y="5911850"/>
          <p14:tracePt t="213317" x="6470650" y="5911850"/>
          <p14:tracePt t="213333" x="6515100" y="5905500"/>
          <p14:tracePt t="213350" x="6559550" y="5899150"/>
          <p14:tracePt t="213366" x="6591300" y="5892800"/>
          <p14:tracePt t="213383" x="6616700" y="5892800"/>
          <p14:tracePt t="213400" x="6654800" y="5886450"/>
          <p14:tracePt t="213417" x="6711950" y="5880100"/>
          <p14:tracePt t="213433" x="6750050" y="5873750"/>
          <p14:tracePt t="213450" x="6788150" y="5873750"/>
          <p14:tracePt t="213467" x="6826250" y="5873750"/>
          <p14:tracePt t="213484" x="6858000" y="5873750"/>
          <p14:tracePt t="213501" x="6902450" y="5873750"/>
          <p14:tracePt t="213518" x="6934200" y="5873750"/>
          <p14:tracePt t="213534" x="6953250" y="5873750"/>
          <p14:tracePt t="213553" x="6978650" y="5873750"/>
          <p14:tracePt t="213567" x="6991350" y="5873750"/>
          <p14:tracePt t="213583" x="6997700" y="5873750"/>
          <p14:tracePt t="213600" x="7004050" y="5873750"/>
          <p14:tracePt t="213617" x="7010400" y="5873750"/>
          <p14:tracePt t="213634" x="7016750" y="5873750"/>
          <p14:tracePt t="213650" x="7023100" y="5873750"/>
          <p14:tracePt t="214023" x="7023100" y="5861050"/>
          <p14:tracePt t="214031" x="7023100" y="5848350"/>
          <p14:tracePt t="214046" x="7023100" y="5835650"/>
          <p14:tracePt t="214054" x="7023100" y="5829300"/>
          <p14:tracePt t="214066" x="7023100" y="5816600"/>
          <p14:tracePt t="214083" x="7016750" y="5772150"/>
          <p14:tracePt t="214099" x="7010400" y="5734050"/>
          <p14:tracePt t="214116" x="7004050" y="5702300"/>
          <p14:tracePt t="214133" x="7004050" y="5670550"/>
          <p14:tracePt t="214150" x="6997700" y="5626100"/>
          <p14:tracePt t="214166" x="6997700" y="5607050"/>
          <p14:tracePt t="214183" x="6991350" y="5594350"/>
          <p14:tracePt t="214199" x="6991350" y="5588000"/>
          <p14:tracePt t="214217" x="6985000" y="5568950"/>
          <p14:tracePt t="214233" x="6985000" y="5562600"/>
          <p14:tracePt t="214249" x="6985000" y="5556250"/>
          <p14:tracePt t="214266" x="6978650" y="5549900"/>
          <p14:tracePt t="214283" x="6978650" y="5543550"/>
          <p14:tracePt t="214299" x="6972300" y="5537200"/>
          <p14:tracePt t="214316" x="6965950" y="5530850"/>
          <p14:tracePt t="214332" x="6959600" y="5518150"/>
          <p14:tracePt t="214352" x="6946900" y="5499100"/>
          <p14:tracePt t="214366" x="6940550" y="5486400"/>
          <p14:tracePt t="214382" x="6940550" y="5467350"/>
          <p14:tracePt t="214399" x="6927850" y="5441950"/>
          <p14:tracePt t="214416" x="6921500" y="5422900"/>
          <p14:tracePt t="214433" x="6915150" y="5410200"/>
          <p14:tracePt t="214449" x="6908800" y="5384800"/>
          <p14:tracePt t="214466" x="6908800" y="5378450"/>
          <p14:tracePt t="214482" x="6908800" y="5365750"/>
          <p14:tracePt t="214500" x="6908800" y="5359400"/>
          <p14:tracePt t="214516" x="6908800" y="5353050"/>
          <p14:tracePt t="214658" x="6908800" y="5359400"/>
          <p14:tracePt t="214667" x="6908800" y="5365750"/>
          <p14:tracePt t="214674" x="6908800" y="5372100"/>
          <p14:tracePt t="214682" x="6908800" y="5384800"/>
          <p14:tracePt t="214698" x="6908800" y="5397500"/>
          <p14:tracePt t="214715" x="6908800" y="5410200"/>
          <p14:tracePt t="214733" x="6908800" y="5422900"/>
          <p14:tracePt t="214749" x="6908800" y="5429250"/>
          <p14:tracePt t="214765" x="6915150" y="5448300"/>
          <p14:tracePt t="214782" x="6921500" y="5454650"/>
          <p14:tracePt t="214800" x="6921500" y="5467350"/>
          <p14:tracePt t="214815" x="6921500" y="5473700"/>
          <p14:tracePt t="214832" x="6921500" y="5480050"/>
          <p14:tracePt t="214848" x="6927850" y="5499100"/>
          <p14:tracePt t="214865" x="6927850" y="5505450"/>
          <p14:tracePt t="214881" x="6940550" y="5537200"/>
          <p14:tracePt t="214898" x="6946900" y="5556250"/>
          <p14:tracePt t="214914" x="6946900" y="5581650"/>
          <p14:tracePt t="214931" x="6946900" y="5613400"/>
          <p14:tracePt t="214948" x="6946900" y="5651500"/>
          <p14:tracePt t="214964" x="6946900" y="5670550"/>
          <p14:tracePt t="214981" x="6946900" y="5683250"/>
          <p14:tracePt t="214997" x="6946900" y="5695950"/>
          <p14:tracePt t="215031" x="6946900" y="5708650"/>
          <p14:tracePt t="215064" x="6946900" y="5721350"/>
          <p14:tracePt t="215081" x="6946900" y="5727700"/>
          <p14:tracePt t="215151" x="6946900" y="5734050"/>
          <p14:tracePt t="215159" x="6946900" y="5740400"/>
          <p14:tracePt t="215181" x="6946900" y="5746750"/>
          <p14:tracePt t="215225" x="6946900" y="5753100"/>
          <p14:tracePt t="217303" x="6946900" y="5759450"/>
          <p14:tracePt t="217309" x="6946900" y="5765800"/>
          <p14:tracePt t="217318" x="6946900" y="5772150"/>
          <p14:tracePt t="217328" x="6946900" y="5778500"/>
          <p14:tracePt t="217345" x="6946900" y="5791200"/>
          <p14:tracePt t="217361" x="6959600" y="5803900"/>
          <p14:tracePt t="217378" x="6959600" y="5810250"/>
          <p14:tracePt t="217394" x="6965950" y="5816600"/>
          <p14:tracePt t="217411" x="6965950" y="5822950"/>
          <p14:tracePt t="217427" x="6965950" y="5829300"/>
          <p14:tracePt t="217444" x="6965950" y="5842000"/>
          <p14:tracePt t="217477" x="6965950" y="5848350"/>
          <p14:tracePt t="217495" x="6972300" y="5861050"/>
          <p14:tracePt t="217511" x="6978650" y="5873750"/>
          <p14:tracePt t="217544" x="6978650" y="5880100"/>
          <p14:tracePt t="217561" x="6978650" y="5892800"/>
          <p14:tracePt t="217577" x="6978650" y="5905500"/>
          <p14:tracePt t="217594" x="6978650" y="5911850"/>
          <p14:tracePt t="217611" x="6978650" y="5918200"/>
          <p14:tracePt t="217627" x="6978650" y="5930900"/>
          <p14:tracePt t="217644" x="6978650" y="5943600"/>
          <p14:tracePt t="217661" x="6978650" y="5956300"/>
          <p14:tracePt t="217694" x="6978650" y="5962650"/>
          <p14:tracePt t="217711" x="6978650" y="5969000"/>
          <p14:tracePt t="217727" x="6978650" y="5975350"/>
          <p14:tracePt t="226181" x="6978650" y="5969000"/>
          <p14:tracePt t="226219" x="6978650" y="5962650"/>
          <p14:tracePt t="226323" x="6978650" y="5956300"/>
          <p14:tracePt t="227428" x="6972300" y="5949950"/>
          <p14:tracePt t="227443" x="6972300" y="5937250"/>
          <p14:tracePt t="227452" x="6972300" y="5930900"/>
          <p14:tracePt t="227464" x="6965950" y="5930900"/>
          <p14:tracePt t="227480" x="6965950" y="5918200"/>
          <p14:tracePt t="227514" x="6965950" y="5911850"/>
          <p14:tracePt t="227529" x="6965950" y="5899150"/>
          <p14:tracePt t="227547" x="6965950" y="5892800"/>
          <p14:tracePt t="227629" x="6965950" y="5886450"/>
          <p14:tracePt t="227653" x="6959600" y="5886450"/>
          <p14:tracePt t="227670" x="6959600" y="5873750"/>
          <p14:tracePt t="227676" x="6953250" y="5873750"/>
          <p14:tracePt t="227685" x="6946900" y="5867400"/>
          <p14:tracePt t="227713" x="6946900" y="5861050"/>
          <p14:tracePt t="227722" x="6946900" y="5854700"/>
          <p14:tracePt t="228041" x="6946900" y="5861050"/>
          <p14:tracePt t="228063" x="6946900" y="5867400"/>
          <p14:tracePt t="228071" x="6946900" y="5873750"/>
          <p14:tracePt t="228093" x="6946900" y="5880100"/>
          <p14:tracePt t="228108" x="6946900" y="5886450"/>
          <p14:tracePt t="228116" x="6946900" y="5892800"/>
          <p14:tracePt t="228138" x="6946900" y="5899150"/>
          <p14:tracePt t="228153" x="6946900" y="5905500"/>
          <p14:tracePt t="228175" x="6946900" y="5911850"/>
          <p14:tracePt t="228185" x="6946900" y="5918200"/>
          <p14:tracePt t="228199" x="6946900" y="5924550"/>
          <p14:tracePt t="228220" x="6946900" y="5930900"/>
          <p14:tracePt t="228229" x="6946900" y="5937250"/>
          <p14:tracePt t="228257" x="6946900" y="5943600"/>
          <p14:tracePt t="228272" x="6946900" y="5949950"/>
          <p14:tracePt t="228303" x="6946900" y="5956300"/>
          <p14:tracePt t="228422" x="6946900" y="5962650"/>
          <p14:tracePt t="231229" x="6940550" y="5969000"/>
          <p14:tracePt t="231237" x="6921500" y="5975350"/>
          <p14:tracePt t="231247" x="6858000" y="5981700"/>
          <p14:tracePt t="231259" x="6654800" y="6000750"/>
          <p14:tracePt t="231274" x="6419850" y="6013450"/>
          <p14:tracePt t="231291" x="6191250" y="6013450"/>
          <p14:tracePt t="231307" x="6045200" y="6026150"/>
          <p14:tracePt t="231311" x="5975350" y="6032500"/>
          <p14:tracePt t="231324" x="5911850" y="6032500"/>
          <p14:tracePt t="231340" x="5784850" y="6032500"/>
          <p14:tracePt t="231357" x="5727700" y="6032500"/>
          <p14:tracePt t="231374" x="5702300" y="6032500"/>
          <p14:tracePt t="231391" x="5676900" y="6032500"/>
          <p14:tracePt t="231408" x="5657850" y="6032500"/>
          <p14:tracePt t="231424" x="5638800" y="6032500"/>
          <p14:tracePt t="231441" x="5613400" y="6032500"/>
          <p14:tracePt t="231458" x="5600700" y="6045200"/>
          <p14:tracePt t="231475" x="5581650" y="6045200"/>
          <p14:tracePt t="231507" x="5575300" y="6045200"/>
          <p14:tracePt t="231524" x="5568950" y="6045200"/>
          <p14:tracePt t="231541" x="5562600" y="6045200"/>
          <p14:tracePt t="231595" x="5562600" y="6051550"/>
          <p14:tracePt t="232118" x="5562600" y="6057900"/>
          <p14:tracePt t="232126" x="5562600" y="6064250"/>
          <p14:tracePt t="232275" x="5562600" y="6070600"/>
          <p14:tracePt t="232312" x="5562600" y="6076950"/>
          <p14:tracePt t="232335" x="5562600" y="6083300"/>
          <p14:tracePt t="232342" x="5562600" y="6089650"/>
          <p14:tracePt t="232357" x="5568950" y="6108700"/>
          <p14:tracePt t="232373" x="5575300" y="6134100"/>
          <p14:tracePt t="232390" x="5581650" y="6159500"/>
          <p14:tracePt t="232406" x="5581650" y="6172200"/>
          <p14:tracePt t="232423" x="5581650" y="6178550"/>
          <p14:tracePt t="232440" x="5581650" y="6191250"/>
          <p14:tracePt t="232456" x="5581650" y="6197600"/>
          <p14:tracePt t="232551" x="5588000" y="6210300"/>
          <p14:tracePt t="232560" x="5594350" y="6216650"/>
          <p14:tracePt t="232574" x="5594350" y="6242050"/>
          <p14:tracePt t="232589" x="5600700" y="6273800"/>
          <p14:tracePt t="232606" x="5613400" y="6299200"/>
          <p14:tracePt t="232623" x="5619750" y="6318250"/>
          <p14:tracePt t="232640" x="5626100" y="6337300"/>
          <p14:tracePt t="232656" x="5632450" y="6343650"/>
          <p14:tracePt t="232673" x="5632450" y="6350000"/>
          <p14:tracePt t="232690" x="5632450" y="6356350"/>
          <p14:tracePt t="232917" x="5670550" y="6350000"/>
          <p14:tracePt t="232926" x="5708650" y="6337300"/>
          <p14:tracePt t="232932" x="5753100" y="6318250"/>
          <p14:tracePt t="232941" x="5810250" y="6305550"/>
          <p14:tracePt t="232956" x="5930900" y="6273800"/>
          <p14:tracePt t="232972" x="6038850" y="6248400"/>
          <p14:tracePt t="232989" x="6115050" y="6235700"/>
          <p14:tracePt t="233006" x="6210300" y="6223000"/>
          <p14:tracePt t="233022" x="6267450" y="6216650"/>
          <p14:tracePt t="233039" x="6330950" y="6210300"/>
          <p14:tracePt t="233056" x="6388100" y="6210300"/>
          <p14:tracePt t="233072" x="6438900" y="6210300"/>
          <p14:tracePt t="233089" x="6502400" y="6210300"/>
          <p14:tracePt t="233106" x="6540500" y="6210300"/>
          <p14:tracePt t="233122" x="6578600" y="6210300"/>
          <p14:tracePt t="233139" x="6623050" y="6216650"/>
          <p14:tracePt t="233157" x="6737350" y="6223000"/>
          <p14:tracePt t="233172" x="6800850" y="6229350"/>
          <p14:tracePt t="233189" x="6870700" y="6229350"/>
          <p14:tracePt t="233206" x="6908800" y="6229350"/>
          <p14:tracePt t="233223" x="6965950" y="6229350"/>
          <p14:tracePt t="233238" x="7010400" y="6229350"/>
          <p14:tracePt t="233255" x="7048500" y="6223000"/>
          <p14:tracePt t="233272" x="7086600" y="6216650"/>
          <p14:tracePt t="233289" x="7105650" y="6216650"/>
          <p14:tracePt t="233305" x="7124700" y="6216650"/>
          <p14:tracePt t="233321" x="7131050" y="6216650"/>
          <p14:tracePt t="233338" x="7143750" y="6216650"/>
          <p14:tracePt t="233355" x="7150100" y="6216650"/>
          <p14:tracePt t="233372" x="7162800" y="6216650"/>
          <p14:tracePt t="233388" x="7169150" y="6216650"/>
          <p14:tracePt t="233405" x="7181850" y="6216650"/>
          <p14:tracePt t="233422" x="7194550" y="6216650"/>
          <p14:tracePt t="233439" x="7213600" y="6216650"/>
          <p14:tracePt t="233455" x="7226300" y="6216650"/>
          <p14:tracePt t="233471" x="7239000" y="6216650"/>
          <p14:tracePt t="233488" x="7245350" y="6216650"/>
          <p14:tracePt t="233505" x="7251700" y="6216650"/>
          <p14:tracePt t="233521" x="7258050" y="6216650"/>
          <p14:tracePt t="233582" x="7264400" y="6216650"/>
          <p14:tracePt t="233709" x="7270750" y="6216650"/>
          <p14:tracePt t="233739" x="7277100" y="6216650"/>
          <p14:tracePt t="233746" x="7277100" y="6223000"/>
          <p14:tracePt t="233754" x="7277100" y="6229350"/>
          <p14:tracePt t="233778" x="7277100" y="6235700"/>
          <p14:tracePt t="233792" x="7277100" y="6242050"/>
          <p14:tracePt t="233821" x="7277100" y="6248400"/>
          <p14:tracePt t="233845" x="7277100" y="6254750"/>
          <p14:tracePt t="233860" x="7277100" y="6261100"/>
          <p14:tracePt t="233902" x="7277100" y="6267450"/>
          <p14:tracePt t="233909" x="7277100" y="6273800"/>
          <p14:tracePt t="234000" x="7277100" y="6280150"/>
          <p14:tracePt t="234067" x="7277100" y="6286500"/>
          <p14:tracePt t="234463" x="7277100" y="6280150"/>
          <p14:tracePt t="236285" x="7277100" y="6286500"/>
          <p14:tracePt t="236330" x="7277100" y="6292850"/>
          <p14:tracePt t="236339" x="7277100" y="6299200"/>
          <p14:tracePt t="236354" x="7277100" y="6305550"/>
          <p14:tracePt t="236367" x="7289800" y="6330950"/>
          <p14:tracePt t="236384" x="7289800" y="6362700"/>
          <p14:tracePt t="236401" x="7289800" y="6400800"/>
          <p14:tracePt t="236417" x="7289800" y="6432550"/>
          <p14:tracePt t="236434" x="7289800" y="6464300"/>
          <p14:tracePt t="236451" x="7289800" y="6483350"/>
          <p14:tracePt t="236467" x="7289800" y="6502400"/>
          <p14:tracePt t="236484" x="7289800" y="6534150"/>
          <p14:tracePt t="236501" x="7289800" y="6578600"/>
          <p14:tracePt t="236517" x="7289800" y="6610350"/>
          <p14:tracePt t="236534" x="7289800" y="6629400"/>
          <p14:tracePt t="236551" x="7289800" y="6642100"/>
          <p14:tracePt t="236568" x="7289800" y="6654800"/>
          <p14:tracePt t="236584" x="7289800" y="6661150"/>
          <p14:tracePt t="236601" x="7289800" y="6667500"/>
          <p14:tracePt t="236689" x="7289800" y="6673850"/>
          <p14:tracePt t="236875" x="7251700" y="6673850"/>
          <p14:tracePt t="236882" x="7213600" y="6673850"/>
          <p14:tracePt t="236890" x="7169150" y="6673850"/>
          <p14:tracePt t="236900" x="7092950" y="6673850"/>
          <p14:tracePt t="236917" x="6946900" y="6686550"/>
          <p14:tracePt t="236934" x="6731000" y="6692900"/>
          <p14:tracePt t="236950" x="6572250" y="6699250"/>
          <p14:tracePt t="236966" x="6400800" y="6718300"/>
          <p14:tracePt t="236983" x="6273800" y="6731000"/>
          <p14:tracePt t="237000" x="6172200" y="6743700"/>
          <p14:tracePt t="237017" x="6076950" y="6750050"/>
          <p14:tracePt t="237033" x="6007100" y="6762750"/>
          <p14:tracePt t="237050" x="5975350" y="6762750"/>
          <p14:tracePt t="237066" x="5943600" y="6762750"/>
          <p14:tracePt t="237084" x="5911850" y="6769100"/>
          <p14:tracePt t="237100" x="5899150" y="6769100"/>
          <p14:tracePt t="237116" x="5886450" y="6769100"/>
          <p14:tracePt t="237133" x="5880100" y="6769100"/>
          <p14:tracePt t="237150" x="5873750" y="6769100"/>
          <p14:tracePt t="237166" x="5867400" y="6769100"/>
          <p14:tracePt t="237183" x="5861050" y="6769100"/>
          <p14:tracePt t="237216" x="5854700" y="6769100"/>
          <p14:tracePt t="237309" x="5854700" y="6762750"/>
          <p14:tracePt t="237317" x="5861050" y="6762750"/>
          <p14:tracePt t="237326" x="5873750" y="6750050"/>
          <p14:tracePt t="237333" x="5905500" y="6731000"/>
          <p14:tracePt t="237350" x="5988050" y="6673850"/>
          <p14:tracePt t="237366" x="6102350" y="6610350"/>
          <p14:tracePt t="237382" x="6292850" y="6527800"/>
          <p14:tracePt t="237398" x="6381750" y="6496050"/>
          <p14:tracePt t="237415" x="6445250" y="6477000"/>
          <p14:tracePt t="237432" x="6489700" y="6457950"/>
          <p14:tracePt t="237448" x="6572250" y="6438900"/>
          <p14:tracePt t="237465" x="6642100" y="6426200"/>
          <p14:tracePt t="237482" x="6718300" y="6413500"/>
          <p14:tracePt t="237499" x="6788150" y="6394450"/>
          <p14:tracePt t="237517" x="6883400" y="6375400"/>
          <p14:tracePt t="237532" x="6940550" y="6356350"/>
          <p14:tracePt t="237549" x="7023100" y="6337300"/>
          <p14:tracePt t="237566" x="7131050" y="6305550"/>
          <p14:tracePt t="237584" x="7270750" y="6267450"/>
          <p14:tracePt t="237599" x="7321550" y="6248400"/>
          <p14:tracePt t="237616" x="7353300" y="6242050"/>
          <p14:tracePt t="237633" x="7378700" y="6235700"/>
          <p14:tracePt t="237649" x="7397750" y="6223000"/>
          <p14:tracePt t="237666" x="7429500" y="6223000"/>
          <p14:tracePt t="237682" x="7435850" y="6223000"/>
          <p14:tracePt t="237699" x="7448550" y="6223000"/>
          <p14:tracePt t="237716" x="7467600" y="6223000"/>
          <p14:tracePt t="237733" x="7486650" y="6229350"/>
          <p14:tracePt t="237749" x="7505700" y="6248400"/>
          <p14:tracePt t="237765" x="7531100" y="6261100"/>
          <p14:tracePt t="237782" x="7550150" y="6280150"/>
          <p14:tracePt t="237800" x="7575550" y="6305550"/>
          <p14:tracePt t="237816" x="7594600" y="6324600"/>
          <p14:tracePt t="237832" x="7607300" y="6330950"/>
          <p14:tracePt t="237849" x="7613650" y="6343650"/>
          <p14:tracePt t="237866" x="7613650" y="6350000"/>
          <p14:tracePt t="237883" x="7626350" y="6356350"/>
          <p14:tracePt t="237899" x="7632700" y="6362700"/>
          <p14:tracePt t="237915" x="7632700" y="6369050"/>
          <p14:tracePt t="237948" x="7632700" y="6375400"/>
          <p14:tracePt t="237996" x="7632700" y="6381750"/>
          <p14:tracePt t="238018" x="7632700" y="6388100"/>
          <p14:tracePt t="238047" x="7632700" y="6394450"/>
          <p14:tracePt t="238100" x="7632700" y="6400800"/>
          <p14:tracePt t="238107" x="7632700" y="6407150"/>
          <p14:tracePt t="238138" x="7626350" y="6413500"/>
          <p14:tracePt t="238154" x="7620000" y="6413500"/>
          <p14:tracePt t="238175" x="7620000" y="6419850"/>
          <p14:tracePt t="238190" x="7613650" y="6426200"/>
          <p14:tracePt t="238212" x="7613650" y="6432550"/>
          <p14:tracePt t="238249" x="7607300" y="6438900"/>
          <p14:tracePt t="238555" x="7600950" y="6438900"/>
          <p14:tracePt t="239556" x="7594600" y="6426200"/>
          <p14:tracePt t="239565" x="7588250" y="6400800"/>
          <p14:tracePt t="239571" x="7581900" y="6375400"/>
          <p14:tracePt t="239579" x="7575550" y="6343650"/>
          <p14:tracePt t="239596" x="7569200" y="6273800"/>
          <p14:tracePt t="239613" x="7556500" y="6197600"/>
          <p14:tracePt t="239630" x="7543800" y="6083300"/>
          <p14:tracePt t="239646" x="7524750" y="5994400"/>
          <p14:tracePt t="239663" x="7524750" y="5911850"/>
          <p14:tracePt t="239680" x="7524750" y="5835650"/>
          <p14:tracePt t="239696" x="7512050" y="5746750"/>
          <p14:tracePt t="239713" x="7512050" y="5657850"/>
          <p14:tracePt t="239729" x="7512050" y="5594350"/>
          <p14:tracePt t="239746" x="7499350" y="5524500"/>
          <p14:tracePt t="239763" x="7499350" y="5486400"/>
          <p14:tracePt t="239779" x="7499350" y="5422900"/>
          <p14:tracePt t="239796" x="7499350" y="5391150"/>
          <p14:tracePt t="239812" x="7499350" y="5353050"/>
          <p14:tracePt t="239829" x="7499350" y="5314950"/>
          <p14:tracePt t="239846" x="7499350" y="5257800"/>
          <p14:tracePt t="239862" x="7499350" y="5213350"/>
          <p14:tracePt t="239879" x="7499350" y="5175250"/>
          <p14:tracePt t="239896" x="7499350" y="5143500"/>
          <p14:tracePt t="239913" x="7499350" y="5099050"/>
          <p14:tracePt t="239929" x="7499350" y="5086350"/>
          <p14:tracePt t="239946" x="7499350" y="5073650"/>
          <p14:tracePt t="239962" x="7499350" y="5067300"/>
          <p14:tracePt t="239979" x="7499350" y="5060950"/>
          <p14:tracePt t="239996" x="7499350" y="5054600"/>
          <p14:tracePt t="240012" x="7499350" y="5041900"/>
          <p14:tracePt t="241780" x="7404100" y="5060950"/>
          <p14:tracePt t="241787" x="7213600" y="5105400"/>
          <p14:tracePt t="241797" x="7035800" y="5168900"/>
          <p14:tracePt t="241810" x="6826250" y="5257800"/>
          <p14:tracePt t="241825" x="6553200" y="5365750"/>
          <p14:tracePt t="241842" x="6350000" y="5454650"/>
          <p14:tracePt t="241859" x="6203950" y="5524500"/>
          <p14:tracePt t="241876" x="6038850" y="5594350"/>
          <p14:tracePt t="241892" x="5848350" y="5657850"/>
          <p14:tracePt t="241909" x="5778500" y="5689600"/>
          <p14:tracePt t="241925" x="5740400" y="5702300"/>
          <p14:tracePt t="241942" x="5727700" y="5708650"/>
          <p14:tracePt t="241959" x="5708650" y="5721350"/>
          <p14:tracePt t="241976" x="5702300" y="5721350"/>
          <p14:tracePt t="241992" x="5695950" y="5721350"/>
          <p14:tracePt t="242009" x="5676900" y="5740400"/>
          <p14:tracePt t="242026" x="5651500" y="5772150"/>
          <p14:tracePt t="242042" x="5600700" y="5854700"/>
          <p14:tracePt t="242059" x="5562600" y="5937250"/>
          <p14:tracePt t="242075" x="5543550" y="5994400"/>
          <p14:tracePt t="242092" x="5537200" y="6070600"/>
          <p14:tracePt t="242109" x="5543550" y="6191250"/>
          <p14:tracePt t="242125" x="5556250" y="6273800"/>
          <p14:tracePt t="242142" x="5581650" y="6343650"/>
          <p14:tracePt t="242158" x="5588000" y="6419850"/>
          <p14:tracePt t="242176" x="5594350" y="6572250"/>
          <p14:tracePt t="242192" x="5588000" y="6661150"/>
          <p14:tracePt t="242209" x="5581650" y="6731000"/>
          <p14:tracePt t="242225" x="5575300" y="6775450"/>
          <p14:tracePt t="242242" x="5562600" y="6813550"/>
          <p14:tracePt t="242258" x="5562600" y="6851650"/>
          <p14:tracePt t="242483" x="5562600" y="6838950"/>
          <p14:tracePt t="242498" x="5562600" y="6832600"/>
          <p14:tracePt t="242506" x="5562600" y="6826250"/>
          <p14:tracePt t="242517" x="5556250" y="6813550"/>
          <p14:tracePt t="242526" x="5549900" y="6807200"/>
          <p14:tracePt t="242542" x="5549900" y="6762750"/>
          <p14:tracePt t="242559" x="5549900" y="6731000"/>
          <p14:tracePt t="242575" x="5549900" y="6711950"/>
          <p14:tracePt t="242592" x="5549900" y="6699250"/>
          <p14:tracePt t="242609" x="5549900" y="6667500"/>
          <p14:tracePt t="242625" x="5549900" y="6654800"/>
          <p14:tracePt t="242642" x="5549900" y="6642100"/>
          <p14:tracePt t="242675" x="5549900" y="6635750"/>
          <p14:tracePt t="242692" x="5549900" y="6629400"/>
          <p14:tracePt t="242708" x="5549900" y="6610350"/>
          <p14:tracePt t="242725" x="5549900" y="6597650"/>
          <p14:tracePt t="242741" x="5549900" y="6578600"/>
          <p14:tracePt t="242759" x="5556250" y="6540500"/>
          <p14:tracePt t="242775" x="5568950" y="6521450"/>
          <p14:tracePt t="242791" x="5568950" y="6502400"/>
          <p14:tracePt t="242808" x="5568950" y="6496050"/>
          <p14:tracePt t="242825" x="5568950" y="6489700"/>
          <p14:tracePt t="242841" x="5568950" y="6483350"/>
          <p14:tracePt t="242858" x="5568950" y="6477000"/>
          <p14:tracePt t="243447" x="5568950" y="6457950"/>
          <p14:tracePt t="243454" x="5562600" y="6445250"/>
          <p14:tracePt t="243462" x="5556250" y="6419850"/>
          <p14:tracePt t="243474" x="5543550" y="6394450"/>
          <p14:tracePt t="243491" x="5505450" y="6305550"/>
          <p14:tracePt t="243507" x="5480050" y="6254750"/>
          <p14:tracePt t="243524" x="5467350" y="6203950"/>
          <p14:tracePt t="243540" x="5448300" y="6165850"/>
          <p14:tracePt t="243558" x="5422900" y="6121400"/>
          <p14:tracePt t="243574" x="5410200" y="6089650"/>
          <p14:tracePt t="243590" x="5391150" y="6051550"/>
          <p14:tracePt t="243607" x="5378450" y="6026150"/>
          <p14:tracePt t="243624" x="5365750" y="5994400"/>
          <p14:tracePt t="243640" x="5353050" y="5962650"/>
          <p14:tracePt t="243657" x="5346700" y="5943600"/>
          <p14:tracePt t="243673" x="5346700" y="5930900"/>
          <p14:tracePt t="243690" x="5334000" y="5905500"/>
          <p14:tracePt t="243707" x="5327650" y="5886450"/>
          <p14:tracePt t="243724" x="5321300" y="5873750"/>
          <p14:tracePt t="243740" x="5321300" y="5867400"/>
          <p14:tracePt t="243757" x="5321300" y="5848350"/>
          <p14:tracePt t="243774" x="5314950" y="5829300"/>
          <p14:tracePt t="243790" x="5308600" y="5816600"/>
          <p14:tracePt t="243807" x="5308600" y="5810250"/>
          <p14:tracePt t="243824" x="5308600" y="5803900"/>
          <p14:tracePt t="243841" x="5308600" y="5797550"/>
          <p14:tracePt t="243857" x="5308600" y="5791200"/>
          <p14:tracePt t="243991" x="5308600" y="5797550"/>
          <p14:tracePt t="243999" x="5308600" y="5803900"/>
          <p14:tracePt t="244014" x="5308600" y="5810250"/>
          <p14:tracePt t="244029" x="5308600" y="5816600"/>
          <p14:tracePt t="244040" x="5308600" y="5822950"/>
          <p14:tracePt t="244057" x="5308600" y="5829300"/>
          <p14:tracePt t="244073" x="5308600" y="5835650"/>
          <p14:tracePt t="244090" x="5308600" y="5842000"/>
          <p14:tracePt t="244106" x="5308600" y="5848350"/>
          <p14:tracePt t="244123" x="5308600" y="5854700"/>
          <p14:tracePt t="244141" x="5314950" y="5880100"/>
          <p14:tracePt t="244156" x="5321300" y="5899150"/>
          <p14:tracePt t="244173" x="5327650" y="5924550"/>
          <p14:tracePt t="244189" x="5340350" y="5943600"/>
          <p14:tracePt t="244207" x="5346700" y="5962650"/>
          <p14:tracePt t="244223" x="5353050" y="5988050"/>
          <p14:tracePt t="244239" x="5353050" y="6000750"/>
          <p14:tracePt t="244256" x="5353050" y="6007100"/>
          <p14:tracePt t="244273" x="5353050" y="6019800"/>
          <p14:tracePt t="244306" x="5353050" y="6026150"/>
          <p14:tracePt t="244649" x="5353050" y="6019800"/>
          <p14:tracePt t="244658" x="5353050" y="6000750"/>
          <p14:tracePt t="244664" x="5359400" y="5969000"/>
          <p14:tracePt t="244672" x="5365750" y="5943600"/>
          <p14:tracePt t="244689" x="5365750" y="5905500"/>
          <p14:tracePt t="244706" x="5365750" y="5861050"/>
          <p14:tracePt t="244723" x="5365750" y="5810250"/>
          <p14:tracePt t="244739" x="5359400" y="5784850"/>
          <p14:tracePt t="244756" x="5359400" y="5759450"/>
          <p14:tracePt t="244772" x="5346700" y="5727700"/>
          <p14:tracePt t="244790" x="5340350" y="5695950"/>
          <p14:tracePt t="244805" x="5334000" y="5670550"/>
          <p14:tracePt t="244822" x="5327650" y="5651500"/>
          <p14:tracePt t="244839" x="5327650" y="5626100"/>
          <p14:tracePt t="244859" x="5327650" y="5600700"/>
          <p14:tracePt t="244872" x="5327650" y="5588000"/>
          <p14:tracePt t="244889" x="5321300" y="5568950"/>
          <p14:tracePt t="244905" x="5314950" y="5556250"/>
          <p14:tracePt t="244922" x="5314950" y="5549900"/>
          <p14:tracePt t="244939" x="5308600" y="5530850"/>
          <p14:tracePt t="244955" x="5302250" y="5518150"/>
          <p14:tracePt t="244972" x="5302250" y="5499100"/>
          <p14:tracePt t="244989" x="5302250" y="5492750"/>
          <p14:tracePt t="245005" x="5295900" y="5486400"/>
          <p14:tracePt t="245022" x="5295900" y="5467350"/>
          <p14:tracePt t="245055" x="5289550" y="5454650"/>
          <p14:tracePt t="245089" x="5289550" y="5441950"/>
          <p14:tracePt t="245105" x="5289550" y="5435600"/>
          <p14:tracePt t="245121" x="5289550" y="5429250"/>
          <p14:tracePt t="245138" x="5289550" y="5422900"/>
          <p14:tracePt t="246030" x="5289550" y="5467350"/>
          <p14:tracePt t="246039" x="5302250" y="5543550"/>
          <p14:tracePt t="246046" x="5314950" y="5619750"/>
          <p14:tracePt t="246053" x="5327650" y="5695950"/>
          <p14:tracePt t="246070" x="5346700" y="5816600"/>
          <p14:tracePt t="246087" x="5372100" y="5956300"/>
          <p14:tracePt t="246105" x="5403850" y="6140450"/>
          <p14:tracePt t="246120" x="5422900" y="6242050"/>
          <p14:tracePt t="246137" x="5429250" y="6305550"/>
          <p14:tracePt t="246153" x="5435600" y="6375400"/>
          <p14:tracePt t="246170" x="5435600" y="6451600"/>
          <p14:tracePt t="246187" x="5441950" y="6559550"/>
          <p14:tracePt t="246203" x="5441950" y="6616700"/>
          <p14:tracePt t="246220" x="5441950" y="6680200"/>
          <p14:tracePt t="246237" x="5441950" y="6731000"/>
          <p14:tracePt t="246254" x="5441950" y="6775450"/>
          <p14:tracePt t="246270" x="5441950" y="6807200"/>
          <p14:tracePt t="246287" x="5441950" y="6832600"/>
          <p14:tracePt t="246303" x="5441950" y="6851650"/>
          <p14:tracePt t="246337" x="5448300" y="6851650"/>
          <p14:tracePt t="246374" x="5454650" y="6851650"/>
          <p14:tracePt t="246770" x="5448300" y="6838950"/>
          <p14:tracePt t="246777" x="5435600" y="6807200"/>
          <p14:tracePt t="246786" x="5422900" y="6775450"/>
          <p14:tracePt t="246802" x="5410200" y="6743700"/>
          <p14:tracePt t="246807" x="5410200" y="6724650"/>
          <p14:tracePt t="246819" x="5403850" y="6711950"/>
          <p14:tracePt t="246837" x="5397500" y="6686550"/>
          <p14:tracePt t="246852" x="5391150" y="6680200"/>
          <p14:tracePt t="246869" x="5391150" y="6673850"/>
          <p14:tracePt t="246993" x="5391150" y="6667500"/>
          <p14:tracePt t="247382" x="5372100" y="6667500"/>
          <p14:tracePt t="247389" x="5327650" y="6673850"/>
          <p14:tracePt t="247401" x="5276850" y="6686550"/>
          <p14:tracePt t="247418" x="5143500" y="6737350"/>
          <p14:tracePt t="247435" x="5048250" y="6762750"/>
          <p14:tracePt t="247451" x="4972050" y="6788150"/>
          <p14:tracePt t="247468" x="4908550" y="6794500"/>
          <p14:tracePt t="247486" x="4838700" y="6794500"/>
          <p14:tracePt t="247501" x="4813300" y="6794500"/>
          <p14:tracePt t="247518" x="4787900" y="6788150"/>
          <p14:tracePt t="247535" x="4768850" y="6781800"/>
          <p14:tracePt t="247551" x="4756150" y="6775450"/>
          <p14:tracePt t="247568" x="4743450" y="6756400"/>
          <p14:tracePt t="247585" x="4737100" y="6743700"/>
          <p14:tracePt t="247601" x="4724400" y="6731000"/>
          <p14:tracePt t="247618" x="4724400" y="6724650"/>
          <p14:tracePt t="247635" x="4724400" y="6718300"/>
          <p14:tracePt t="247651" x="4730750" y="6692900"/>
          <p14:tracePt t="247668" x="4775200" y="6629400"/>
          <p14:tracePt t="247684" x="4826000" y="6572250"/>
          <p14:tracePt t="247701" x="4895850" y="6496050"/>
          <p14:tracePt t="247718" x="4997450" y="6413500"/>
          <p14:tracePt t="247734" x="5035550" y="6381750"/>
          <p14:tracePt t="247751" x="5054600" y="6362700"/>
          <p14:tracePt t="247768" x="5067300" y="6356350"/>
          <p14:tracePt t="247784" x="5073650" y="6343650"/>
          <p14:tracePt t="247801" x="5080000" y="6337300"/>
          <p14:tracePt t="247818" x="5086350" y="6330950"/>
          <p14:tracePt t="247834" x="5086350" y="6324600"/>
          <p14:tracePt t="247852" x="5086350" y="6318250"/>
          <p14:tracePt t="247868" x="5092700" y="6305550"/>
          <p14:tracePt t="247884" x="5092700" y="6292850"/>
          <p14:tracePt t="247901" x="5092700" y="6267450"/>
          <p14:tracePt t="247918" x="5086350" y="6229350"/>
          <p14:tracePt t="247934" x="5067300" y="6184900"/>
          <p14:tracePt t="247951" x="5054600" y="6165850"/>
          <p14:tracePt t="247967" x="5041900" y="6153150"/>
          <p14:tracePt t="247984" x="5022850" y="6140450"/>
          <p14:tracePt t="248001" x="5016500" y="6121400"/>
          <p14:tracePt t="248017" x="5010150" y="6115050"/>
          <p14:tracePt t="248034" x="5003800" y="6108700"/>
          <p14:tracePt t="248051" x="4997450" y="6096000"/>
          <p14:tracePt t="248068" x="4991100" y="6096000"/>
          <p14:tracePt t="248413" x="4991100" y="6108700"/>
          <p14:tracePt t="248428" x="4991100" y="6115050"/>
          <p14:tracePt t="248436" x="4991100" y="6121400"/>
          <p14:tracePt t="248451" x="4991100" y="6127750"/>
          <p14:tracePt t="248467" x="4991100" y="6140450"/>
          <p14:tracePt t="248501" x="4991100" y="6153150"/>
          <p14:tracePt t="248518" x="4991100" y="6159500"/>
          <p14:tracePt t="248533" x="4984750" y="6165850"/>
          <p14:tracePt t="248550" x="4984750" y="6172200"/>
          <p14:tracePt t="248567" x="4978400" y="6178550"/>
          <p14:tracePt t="248584" x="4978400" y="6184900"/>
          <p14:tracePt t="248600" x="4978400" y="6191250"/>
          <p14:tracePt t="248617" x="4978400" y="6197600"/>
          <p14:tracePt t="248633" x="4978400" y="6203950"/>
          <p14:tracePt t="248668" x="4978400" y="6210300"/>
          <p14:tracePt t="248683" x="4978400" y="6216650"/>
          <p14:tracePt t="248899" x="4984750" y="6216650"/>
          <p14:tracePt t="248907" x="4991100" y="6216650"/>
          <p14:tracePt t="248916" x="5016500" y="6216650"/>
          <p14:tracePt t="248933" x="5060950" y="6216650"/>
          <p14:tracePt t="248950" x="5130800" y="6216650"/>
          <p14:tracePt t="248966" x="5187950" y="6216650"/>
          <p14:tracePt t="248983" x="5232400" y="6216650"/>
          <p14:tracePt t="249000" x="5283200" y="6216650"/>
          <p14:tracePt t="249017" x="5327650" y="6216650"/>
          <p14:tracePt t="249033" x="5340350" y="6216650"/>
          <p14:tracePt t="249049" x="5353050" y="6216650"/>
          <p14:tracePt t="249066" x="5365750" y="6216650"/>
          <p14:tracePt t="249084" x="5372100" y="6216650"/>
          <p14:tracePt t="249099" x="5378450" y="6216650"/>
          <p14:tracePt t="249368" x="5372100" y="6197600"/>
          <p14:tracePt t="249376" x="5340350" y="6172200"/>
          <p14:tracePt t="249384" x="5295900" y="6140450"/>
          <p14:tracePt t="249399" x="5226050" y="6076950"/>
          <p14:tracePt t="249415" x="5162550" y="6019800"/>
          <p14:tracePt t="249432" x="5124450" y="5975350"/>
          <p14:tracePt t="249449" x="5080000" y="5918200"/>
          <p14:tracePt t="249465" x="5029200" y="5854700"/>
          <p14:tracePt t="249482" x="5010150" y="5822950"/>
          <p14:tracePt t="249499" x="4991100" y="5791200"/>
          <p14:tracePt t="249515" x="4972050" y="5765800"/>
          <p14:tracePt t="249532" x="4946650" y="5734050"/>
          <p14:tracePt t="249548" x="4940300" y="5727700"/>
          <p14:tracePt t="249565" x="4933950" y="5708650"/>
          <p14:tracePt t="249582" x="4933950" y="5702300"/>
          <p14:tracePt t="249599" x="4921250" y="5689600"/>
          <p14:tracePt t="249615" x="4914900" y="5683250"/>
          <p14:tracePt t="249632" x="4908550" y="5676900"/>
          <p14:tracePt t="249649" x="4902200" y="5670550"/>
          <p14:tracePt t="249666" x="4895850" y="5664200"/>
          <p14:tracePt t="249682" x="4889500" y="5657850"/>
          <p14:tracePt t="249698" x="4889500" y="5651500"/>
          <p14:tracePt t="249715" x="4889500" y="5645150"/>
          <p14:tracePt t="249748" x="4876800" y="5632450"/>
          <p14:tracePt t="249765" x="4876800" y="5626100"/>
          <p14:tracePt t="249803" x="4876800" y="5619750"/>
          <p14:tracePt t="250003" x="4902200" y="5619750"/>
          <p14:tracePt t="250011" x="4933950" y="5619750"/>
          <p14:tracePt t="250019" x="4965700" y="5626100"/>
          <p14:tracePt t="250031" x="5003800" y="5632450"/>
          <p14:tracePt t="250048" x="5111750" y="5632450"/>
          <p14:tracePt t="250064" x="5149850" y="5632450"/>
          <p14:tracePt t="250081" x="5181600" y="5632450"/>
          <p14:tracePt t="250099" x="5213350" y="5632450"/>
          <p14:tracePt t="250116" x="5238750" y="5626100"/>
          <p14:tracePt t="250131" x="5264150" y="5626100"/>
          <p14:tracePt t="250164" x="5276850" y="5626100"/>
          <p14:tracePt t="250181" x="5283200" y="5626100"/>
          <p14:tracePt t="250197" x="5321300" y="5613400"/>
          <p14:tracePt t="250214" x="5346700" y="5607050"/>
          <p14:tracePt t="250231" x="5384800" y="5594350"/>
          <p14:tracePt t="250248" x="5422900" y="5581650"/>
          <p14:tracePt t="250264" x="5467350" y="5568950"/>
          <p14:tracePt t="250280" x="5486400" y="5568950"/>
          <p14:tracePt t="250297" x="5499100" y="5568950"/>
          <p14:tracePt t="250314" x="5505450" y="5568950"/>
          <p14:tracePt t="250319" x="5511800" y="5568950"/>
          <p14:tracePt t="250331" x="5518150" y="5568950"/>
          <p14:tracePt t="250347" x="5524500" y="5568950"/>
          <p14:tracePt t="250556" x="5524500" y="5588000"/>
          <p14:tracePt t="250565" x="5530850" y="5619750"/>
          <p14:tracePt t="250573" x="5537200" y="5645150"/>
          <p14:tracePt t="250580" x="5537200" y="5676900"/>
          <p14:tracePt t="250597" x="5549900" y="5740400"/>
          <p14:tracePt t="250615" x="5562600" y="5829300"/>
          <p14:tracePt t="250630" x="5562600" y="5886450"/>
          <p14:tracePt t="250647" x="5562600" y="5918200"/>
          <p14:tracePt t="250664" x="5562600" y="5949950"/>
          <p14:tracePt t="250682" x="5562600" y="5969000"/>
          <p14:tracePt t="250697" x="5562600" y="5988050"/>
          <p14:tracePt t="250713" x="5562600" y="5994400"/>
          <p14:tracePt t="250730" x="5562600" y="6000750"/>
          <p14:tracePt t="250747" x="5562600" y="6007100"/>
          <p14:tracePt t="250764" x="5562600" y="6032500"/>
          <p14:tracePt t="250780" x="5562600" y="6051550"/>
          <p14:tracePt t="250797" x="5562600" y="6076950"/>
          <p14:tracePt t="250813" x="5562600" y="6096000"/>
          <p14:tracePt t="250819" x="5562600" y="6108700"/>
          <p14:tracePt t="250830" x="5562600" y="6115050"/>
          <p14:tracePt t="250847" x="5562600" y="6165850"/>
          <p14:tracePt t="250863" x="5556250" y="6210300"/>
          <p14:tracePt t="250880" x="5556250" y="6242050"/>
          <p14:tracePt t="250897" x="5549900" y="6280150"/>
          <p14:tracePt t="250914" x="5549900" y="6318250"/>
          <p14:tracePt t="250930" x="5549900" y="6343650"/>
          <p14:tracePt t="250947" x="5549900" y="6356350"/>
          <p14:tracePt t="250963" x="5549900" y="6362700"/>
          <p14:tracePt t="250981" x="5549900" y="6369050"/>
          <p14:tracePt t="250997" x="5549900" y="6381750"/>
          <p14:tracePt t="251030" x="5549900" y="6388100"/>
          <p14:tracePt t="251101" x="5543550" y="6388100"/>
          <p14:tracePt t="251109" x="5537200" y="6388100"/>
          <p14:tracePt t="251132" x="5530850" y="6388100"/>
          <p14:tracePt t="251139" x="5518150" y="6388100"/>
          <p14:tracePt t="251146" x="5505450" y="6381750"/>
          <p14:tracePt t="251163" x="5461000" y="6375400"/>
          <p14:tracePt t="251180" x="5429250" y="6362700"/>
          <p14:tracePt t="251197" x="5372100" y="6356350"/>
          <p14:tracePt t="251213" x="5353050" y="6350000"/>
          <p14:tracePt t="251232" x="5334000" y="6350000"/>
          <p14:tracePt t="251246" x="5308600" y="6350000"/>
          <p14:tracePt t="251263" x="5270500" y="6350000"/>
          <p14:tracePt t="251280" x="5207000" y="6356350"/>
          <p14:tracePt t="251296" x="5162550" y="6369050"/>
          <p14:tracePt t="251313" x="5143500" y="6375400"/>
          <p14:tracePt t="251319" x="5130800" y="6381750"/>
          <p14:tracePt t="251329" x="5111750" y="6388100"/>
          <p14:tracePt t="251347" x="5080000" y="6394450"/>
          <p14:tracePt t="251363" x="5067300" y="6400800"/>
          <p14:tracePt t="251379" x="5060950" y="6400800"/>
          <p14:tracePt t="251396" x="5054600" y="6400800"/>
          <p14:tracePt t="251414" x="5048250" y="6400800"/>
          <p14:tracePt t="251429" x="5041900" y="6400800"/>
          <p14:tracePt t="251549" x="5048250" y="6400800"/>
          <p14:tracePt t="251557" x="5054600" y="6388100"/>
          <p14:tracePt t="251565" x="5073650" y="6375400"/>
          <p14:tracePt t="251579" x="5105400" y="6362700"/>
          <p14:tracePt t="251596" x="5149850" y="6337300"/>
          <p14:tracePt t="251612" x="5168900" y="6330950"/>
          <p14:tracePt t="251629" x="5207000" y="6311900"/>
          <p14:tracePt t="251646" x="5251450" y="6286500"/>
          <p14:tracePt t="251662" x="5289550" y="6273800"/>
          <p14:tracePt t="251679" x="5308600" y="6261100"/>
          <p14:tracePt t="251695" x="5327650" y="6254750"/>
          <p14:tracePt t="251713" x="5346700" y="6248400"/>
          <p14:tracePt t="251745" x="5359400" y="6248400"/>
          <p14:tracePt t="251805" x="5365750" y="6248400"/>
          <p14:tracePt t="251819" x="5372100" y="6254750"/>
          <p14:tracePt t="251826" x="5378450" y="6254750"/>
          <p14:tracePt t="251834" x="5378450" y="6261100"/>
          <p14:tracePt t="251845" x="5378450" y="6267450"/>
          <p14:tracePt t="251862" x="5378450" y="6286500"/>
          <p14:tracePt t="251879" x="5378450" y="6311900"/>
          <p14:tracePt t="251895" x="5365750" y="6350000"/>
          <p14:tracePt t="251912" x="5340350" y="6400800"/>
          <p14:tracePt t="251929" x="5289550" y="6508750"/>
          <p14:tracePt t="251945" x="5257800" y="6578600"/>
          <p14:tracePt t="251962" x="5232400" y="6623050"/>
          <p14:tracePt t="251979" x="5219700" y="6654800"/>
          <p14:tracePt t="251996" x="5207000" y="6686550"/>
          <p14:tracePt t="252012" x="5181600" y="6718300"/>
          <p14:tracePt t="252028" x="5168900" y="6743700"/>
          <p14:tracePt t="252045" x="5156200" y="6769100"/>
          <p14:tracePt t="252062" x="5137150" y="6800850"/>
          <p14:tracePt t="252079" x="5124450" y="6826250"/>
          <p14:tracePt t="252095" x="5124450" y="6838950"/>
          <p14:tracePt t="252111" x="5111750" y="6851650"/>
          <p14:tracePt t="252258" x="5118100" y="6851650"/>
          <p14:tracePt t="252281" x="5124450" y="6851650"/>
          <p14:tracePt t="252289" x="5130800" y="6851650"/>
          <p14:tracePt t="252298" x="5137150" y="6851650"/>
          <p14:tracePt t="252311" x="5168900" y="6851650"/>
          <p14:tracePt t="252328" x="5213350" y="6851650"/>
          <p14:tracePt t="252344" x="5283200" y="6845300"/>
          <p14:tracePt t="252362" x="5378450" y="6819900"/>
          <p14:tracePt t="252378" x="5429250" y="6807200"/>
          <p14:tracePt t="252394" x="5448300" y="6794500"/>
          <p14:tracePt t="252411" x="5480050" y="6781800"/>
          <p14:tracePt t="252429" x="5492750" y="6775450"/>
          <p14:tracePt t="252445" x="5505450" y="6775450"/>
          <p14:tracePt t="252461" x="5511800" y="6775450"/>
          <p14:tracePt t="252478" x="5518150" y="6775450"/>
          <p14:tracePt t="252494" x="5524500" y="6775450"/>
          <p14:tracePt t="252564" x="5530850" y="6775450"/>
          <p14:tracePt t="252669" x="5537200" y="6775450"/>
          <p14:tracePt t="253333" x="5537200" y="6769100"/>
          <p14:tracePt t="253355" x="5537200" y="6762750"/>
          <p14:tracePt t="253513" x="5537200" y="6756400"/>
          <p14:tracePt t="253602" x="5530850" y="6743700"/>
          <p14:tracePt t="253611" x="5505450" y="6731000"/>
          <p14:tracePt t="253618" x="5461000" y="6718300"/>
          <p14:tracePt t="253626" x="5403850" y="6686550"/>
          <p14:tracePt t="253642" x="5302250" y="6635750"/>
          <p14:tracePt t="253659" x="5149850" y="6565900"/>
          <p14:tracePt t="253677" x="4838700" y="6445250"/>
          <p14:tracePt t="253693" x="4584700" y="6343650"/>
          <p14:tracePt t="253709" x="4210050" y="6210300"/>
          <p14:tracePt t="253726" x="3981450" y="6121400"/>
          <p14:tracePt t="253743" x="3676650" y="6038850"/>
          <p14:tracePt t="253759" x="3524250" y="6000750"/>
          <p14:tracePt t="253776" x="3435350" y="5975350"/>
          <p14:tracePt t="253792" x="3378200" y="5962650"/>
          <p14:tracePt t="253809" x="3333750" y="5956300"/>
          <p14:tracePt t="253814" x="3321050" y="5949950"/>
          <p14:tracePt t="253826" x="3295650" y="5943600"/>
          <p14:tracePt t="253843" x="3276600" y="5943600"/>
          <p14:tracePt t="253859" x="3270250" y="5930900"/>
          <p14:tracePt t="253876" x="3257550" y="5930900"/>
          <p14:tracePt t="253952" x="3257550" y="5937250"/>
          <p14:tracePt t="255961" x="3257550" y="5930900"/>
          <p14:tracePt t="255968" x="3257550" y="5918200"/>
          <p14:tracePt t="255977" x="3257550" y="5911850"/>
          <p14:tracePt t="255989" x="3251200" y="5886450"/>
          <p14:tracePt t="256006" x="3232150" y="5784850"/>
          <p14:tracePt t="256022" x="3219450" y="5683250"/>
          <p14:tracePt t="256039" x="3181350" y="5543550"/>
          <p14:tracePt t="256055" x="3155950" y="5372100"/>
          <p14:tracePt t="256072" x="3130550" y="5238750"/>
          <p14:tracePt t="256088" x="3117850" y="5086350"/>
          <p14:tracePt t="256105" x="3105150" y="4997450"/>
          <p14:tracePt t="256122" x="3098800" y="4940300"/>
          <p14:tracePt t="256138" x="3092450" y="4902200"/>
          <p14:tracePt t="256155" x="3086100" y="4870450"/>
          <p14:tracePt t="256172" x="3079750" y="4851400"/>
          <p14:tracePt t="256188" x="3073400" y="4838700"/>
          <p14:tracePt t="256205" x="3067050" y="4819650"/>
          <p14:tracePt t="256222" x="3060700" y="4800600"/>
          <p14:tracePt t="256239" x="3048000" y="4781550"/>
          <p14:tracePt t="256255" x="3041650" y="4756150"/>
          <p14:tracePt t="256272" x="3035300" y="4737100"/>
          <p14:tracePt t="256289" x="3016250" y="4711700"/>
          <p14:tracePt t="256305" x="3003550" y="4686300"/>
          <p14:tracePt t="256321" x="2997200" y="4673600"/>
          <p14:tracePt t="256338" x="2990850" y="4667250"/>
          <p14:tracePt t="256433" x="2990850" y="4679950"/>
          <p14:tracePt t="256441" x="2997200" y="4692650"/>
          <p14:tracePt t="256455" x="3016250" y="4737100"/>
          <p14:tracePt t="256472" x="3028950" y="4787900"/>
          <p14:tracePt t="256488" x="3048000" y="4857750"/>
          <p14:tracePt t="256506" x="3067050" y="4908550"/>
          <p14:tracePt t="256522" x="3092450" y="4965700"/>
          <p14:tracePt t="256539" x="3105150" y="5003800"/>
          <p14:tracePt t="256555" x="3105150" y="5022850"/>
          <p14:tracePt t="256572" x="3111500" y="5048250"/>
          <p14:tracePt t="256589" x="3124200" y="5067300"/>
          <p14:tracePt t="256605" x="3130550" y="5073650"/>
          <p14:tracePt t="256622" x="3130550" y="5080000"/>
          <p14:tracePt t="256655" x="3130550" y="5092700"/>
          <p14:tracePt t="258166" x="3130550" y="5099050"/>
          <p14:tracePt t="258873" x="3136900" y="5099050"/>
          <p14:tracePt t="258881" x="3136900" y="5105400"/>
          <p14:tracePt t="258889" x="3143250" y="5111750"/>
          <p14:tracePt t="258910" x="3143250" y="5118100"/>
          <p14:tracePt t="258925" x="3143250" y="5124450"/>
          <p14:tracePt t="258934" x="3149600" y="5130800"/>
          <p14:tracePt t="258955" x="3149600" y="5137150"/>
          <p14:tracePt t="258978" x="3149600" y="5143500"/>
          <p14:tracePt t="259009" x="3155950" y="5149850"/>
          <p14:tracePt t="259032" x="3155950" y="5156200"/>
          <p14:tracePt t="259047" x="3155950" y="5162550"/>
          <p14:tracePt t="259062" x="3162300" y="5162550"/>
          <p14:tracePt t="259071" x="3162300" y="5168900"/>
          <p14:tracePt t="259085" x="3162300" y="5175250"/>
          <p14:tracePt t="259102" x="3162300" y="5181600"/>
          <p14:tracePt t="259118" x="3162300" y="5187950"/>
          <p14:tracePt t="259135" x="3168650" y="5200650"/>
          <p14:tracePt t="259151" x="3168650" y="5213350"/>
          <p14:tracePt t="259168" x="3175000" y="5226050"/>
          <p14:tracePt t="259185" x="3175000" y="5238750"/>
          <p14:tracePt t="259202" x="3175000" y="5257800"/>
          <p14:tracePt t="259218" x="3175000" y="5264150"/>
          <p14:tracePt t="259235" x="3175000" y="5276850"/>
          <p14:tracePt t="259268" x="3175000" y="5283200"/>
          <p14:tracePt t="259284" x="3175000" y="5289550"/>
          <p14:tracePt t="260428" x="3175000" y="52959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4970"/>
            <a:ext cx="8229600" cy="778098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Evidence for Evolution – Comparing DNA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349" y="1052737"/>
            <a:ext cx="9653451" cy="5073427"/>
          </a:xfrm>
        </p:spPr>
        <p:txBody>
          <a:bodyPr>
            <a:normAutofit/>
          </a:bodyPr>
          <a:lstStyle/>
          <a:p>
            <a:r>
              <a:rPr lang="en-AU" sz="2400" dirty="0"/>
              <a:t>Chromosomes also contain sequences of bases that don’t appear to code for anything:</a:t>
            </a:r>
          </a:p>
          <a:p>
            <a:pPr lvl="1"/>
            <a:r>
              <a:rPr lang="en-AU" sz="2000" dirty="0" smtClean="0"/>
              <a:t>Non-coding, or “junk </a:t>
            </a:r>
            <a:r>
              <a:rPr lang="en-AU" sz="2000" dirty="0"/>
              <a:t>DNA”</a:t>
            </a:r>
          </a:p>
          <a:p>
            <a:pPr lvl="1"/>
            <a:r>
              <a:rPr lang="en-AU" sz="2000" dirty="0"/>
              <a:t>Also </a:t>
            </a:r>
            <a:r>
              <a:rPr lang="en-AU" sz="2000" dirty="0" smtClean="0"/>
              <a:t>varies </a:t>
            </a:r>
            <a:r>
              <a:rPr lang="en-AU" sz="2000" dirty="0"/>
              <a:t>across </a:t>
            </a:r>
            <a:r>
              <a:rPr lang="en-AU" sz="2000" dirty="0" smtClean="0"/>
              <a:t>generations due to random mutation.</a:t>
            </a:r>
            <a:endParaRPr lang="en-AU" sz="2000" dirty="0"/>
          </a:p>
          <a:p>
            <a:pPr lvl="1"/>
            <a:r>
              <a:rPr lang="en-AU" sz="2000" dirty="0"/>
              <a:t>Can also be </a:t>
            </a:r>
            <a:r>
              <a:rPr lang="en-AU" sz="2000" i="1" dirty="0"/>
              <a:t>compared</a:t>
            </a:r>
            <a:r>
              <a:rPr lang="en-AU" sz="2000" dirty="0"/>
              <a:t> for similarities and differences to assess relatedness.</a:t>
            </a:r>
          </a:p>
          <a:p>
            <a:r>
              <a:rPr lang="en-AU" sz="2400" dirty="0" smtClean="0"/>
              <a:t>Other examples of DNA that can be compared to </a:t>
            </a:r>
            <a:r>
              <a:rPr lang="en-AU" sz="2400" smtClean="0"/>
              <a:t>assess relatedness</a:t>
            </a:r>
            <a:endParaRPr lang="en-AU" sz="2400" dirty="0" smtClean="0"/>
          </a:p>
          <a:p>
            <a:pPr lvl="1"/>
            <a:r>
              <a:rPr lang="en-AU" sz="2000" dirty="0" smtClean="0"/>
              <a:t>Endogenous </a:t>
            </a:r>
            <a:r>
              <a:rPr lang="en-AU" sz="2000" dirty="0"/>
              <a:t>retroviruses (ERV</a:t>
            </a:r>
            <a:r>
              <a:rPr lang="en-AU" sz="2000" dirty="0" smtClean="0"/>
              <a:t>)</a:t>
            </a:r>
          </a:p>
          <a:p>
            <a:pPr lvl="1"/>
            <a:r>
              <a:rPr lang="en-AU" sz="2000" dirty="0" smtClean="0"/>
              <a:t>Mitochondrial DNA</a:t>
            </a:r>
            <a:endParaRPr lang="en-AU" sz="20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815993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List types of DNA that can be compared to assess relatedness between organisms.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6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342"/>
    </mc:Choice>
    <mc:Fallback xmlns="">
      <p:transition spd="slow" advTm="120342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243" x="3175000" y="5200650"/>
          <p14:tracePt t="1251" x="3175000" y="5099050"/>
          <p14:tracePt t="1258" x="3175000" y="5035550"/>
          <p14:tracePt t="1271" x="3213100" y="4908550"/>
          <p14:tracePt t="1288" x="3282950" y="4762500"/>
          <p14:tracePt t="1304" x="3352800" y="4622800"/>
          <p14:tracePt t="1321" x="3409950" y="4514850"/>
          <p14:tracePt t="1338" x="3467100" y="4413250"/>
          <p14:tracePt t="1354" x="3498850" y="4381500"/>
          <p14:tracePt t="1371" x="3536950" y="4324350"/>
          <p14:tracePt t="1388" x="3568700" y="4248150"/>
          <p14:tracePt t="1405" x="3644900" y="4121150"/>
          <p14:tracePt t="1421" x="3683000" y="4038600"/>
          <p14:tracePt t="1438" x="3721100" y="3975100"/>
          <p14:tracePt t="1454" x="3746500" y="3917950"/>
          <p14:tracePt t="1471" x="3790950" y="3848100"/>
          <p14:tracePt t="1488" x="3886200" y="3721100"/>
          <p14:tracePt t="1504" x="3956050" y="3638550"/>
          <p14:tracePt t="1521" x="4051300" y="3543300"/>
          <p14:tracePt t="1537" x="4152900" y="3467100"/>
          <p14:tracePt t="1555" x="4254500" y="3359150"/>
          <p14:tracePt t="1571" x="4330700" y="3251200"/>
          <p14:tracePt t="1587" x="4419600" y="3086100"/>
          <p14:tracePt t="1604" x="4508500" y="2895600"/>
          <p14:tracePt t="1621" x="4591050" y="2692400"/>
          <p14:tracePt t="1638" x="4692650" y="2438400"/>
          <p14:tracePt t="1654" x="4737100" y="2305050"/>
          <p14:tracePt t="1671" x="4768850" y="2171700"/>
          <p14:tracePt t="1687" x="4781550" y="2076450"/>
          <p14:tracePt t="1704" x="4781550" y="1974850"/>
          <p14:tracePt t="1721" x="4781550" y="1917700"/>
          <p14:tracePt t="1737" x="4781550" y="1892300"/>
          <p14:tracePt t="1754" x="4781550" y="1879600"/>
          <p14:tracePt t="1770" x="4781550" y="1866900"/>
          <p14:tracePt t="1788" x="4787900" y="1860550"/>
          <p14:tracePt t="2228" x="4794250" y="1860550"/>
          <p14:tracePt t="2609" x="4794250" y="1854200"/>
          <p14:tracePt t="2618" x="4794250" y="1847850"/>
          <p14:tracePt t="2641" x="4794250" y="1841500"/>
          <p14:tracePt t="2647" x="4794250" y="1828800"/>
          <p14:tracePt t="2661" x="4800600" y="1822450"/>
          <p14:tracePt t="2670" x="4806950" y="1809750"/>
          <p14:tracePt t="2686" x="4813300" y="1784350"/>
          <p14:tracePt t="2703" x="4813300" y="1752600"/>
          <p14:tracePt t="2721" x="4813300" y="1695450"/>
          <p14:tracePt t="2736" x="4813300" y="1651000"/>
          <p14:tracePt t="2753" x="4813300" y="1619250"/>
          <p14:tracePt t="2770" x="4813300" y="1593850"/>
          <p14:tracePt t="2786" x="4813300" y="1574800"/>
          <p14:tracePt t="2803" x="4813300" y="1562100"/>
          <p14:tracePt t="2820" x="4813300" y="1555750"/>
          <p14:tracePt t="2836" x="4813300" y="1549400"/>
          <p14:tracePt t="2853" x="4813300" y="1543050"/>
          <p14:tracePt t="2893" x="4813300" y="1536700"/>
          <p14:tracePt t="3767" x="4813300" y="1543050"/>
          <p14:tracePt t="3774" x="4813300" y="1549400"/>
          <p14:tracePt t="3791" x="4813300" y="1562100"/>
          <p14:tracePt t="3806" x="4813300" y="1568450"/>
          <p14:tracePt t="3821" x="4813300" y="1574800"/>
          <p14:tracePt t="3835" x="4813300" y="1581150"/>
          <p14:tracePt t="3851" x="4813300" y="1587500"/>
          <p14:tracePt t="3868" x="4813300" y="1593850"/>
          <p14:tracePt t="3886" x="4813300" y="1600200"/>
          <p14:tracePt t="3925" x="4813300" y="1606550"/>
          <p14:tracePt t="3947" x="4806950" y="1606550"/>
          <p14:tracePt t="3962" x="4800600" y="1612900"/>
          <p14:tracePt t="3976" x="4794250" y="1612900"/>
          <p14:tracePt t="3998" x="4787900" y="1612900"/>
          <p14:tracePt t="4008" x="4781550" y="1612900"/>
          <p14:tracePt t="4029" x="4775200" y="1612900"/>
          <p14:tracePt t="4648" x="4787900" y="1612900"/>
          <p14:tracePt t="4655" x="4813300" y="1612900"/>
          <p14:tracePt t="4667" x="4838700" y="1612900"/>
          <p14:tracePt t="4684" x="4902200" y="1600200"/>
          <p14:tracePt t="4700" x="5003800" y="1587500"/>
          <p14:tracePt t="4717" x="5048250" y="1581150"/>
          <p14:tracePt t="4733" x="5060950" y="1581150"/>
          <p14:tracePt t="4750" x="5067300" y="1581150"/>
          <p14:tracePt t="4767" x="5080000" y="1581150"/>
          <p14:tracePt t="4783" x="5086350" y="1581150"/>
          <p14:tracePt t="5492" x="5086350" y="1574800"/>
          <p14:tracePt t="5865" x="5099050" y="1574800"/>
          <p14:tracePt t="5872" x="5118100" y="1574800"/>
          <p14:tracePt t="5882" x="5124450" y="1574800"/>
          <p14:tracePt t="5899" x="5143500" y="1581150"/>
          <p14:tracePt t="5916" x="5162550" y="1581150"/>
          <p14:tracePt t="5940" x="5168900" y="1581150"/>
          <p14:tracePt t="5956" x="5175250" y="1581150"/>
          <p14:tracePt t="7194" x="5175250" y="1587500"/>
          <p14:tracePt t="7247" x="5175250" y="1593850"/>
          <p14:tracePt t="7304" x="5175250" y="1600200"/>
          <p14:tracePt t="7342" x="5175250" y="1606550"/>
          <p14:tracePt t="7403" x="5175250" y="1612900"/>
          <p14:tracePt t="7449" x="5175250" y="1619250"/>
          <p14:tracePt t="7478" x="5175250" y="1625600"/>
          <p14:tracePt t="7508" x="5175250" y="1631950"/>
          <p14:tracePt t="7515" x="5175250" y="1638300"/>
          <p14:tracePt t="7532" x="5175250" y="1644650"/>
          <p14:tracePt t="7560" x="5175250" y="1651000"/>
          <p14:tracePt t="7591" x="5175250" y="1657350"/>
          <p14:tracePt t="7672" x="5175250" y="1663700"/>
          <p14:tracePt t="7682" x="5162550" y="1670050"/>
          <p14:tracePt t="7689" x="5137150" y="1682750"/>
          <p14:tracePt t="7696" x="5111750" y="1701800"/>
          <p14:tracePt t="7713" x="5054600" y="1746250"/>
          <p14:tracePt t="7729" x="4972050" y="1790700"/>
          <p14:tracePt t="7746" x="4832350" y="1854200"/>
          <p14:tracePt t="7763" x="4730750" y="1885950"/>
          <p14:tracePt t="7779" x="4641850" y="1905000"/>
          <p14:tracePt t="7796" x="4540250" y="1930400"/>
          <p14:tracePt t="7813" x="4394200" y="1962150"/>
          <p14:tracePt t="7830" x="4305300" y="1981200"/>
          <p14:tracePt t="7846" x="4197350" y="2000250"/>
          <p14:tracePt t="7862" x="4108450" y="2006600"/>
          <p14:tracePt t="7880" x="4032250" y="2012950"/>
          <p14:tracePt t="7896" x="3949700" y="2012950"/>
          <p14:tracePt t="7912" x="3905250" y="2012950"/>
          <p14:tracePt t="7929" x="3873500" y="2012950"/>
          <p14:tracePt t="7933" x="3854450" y="2012950"/>
          <p14:tracePt t="7946" x="3841750" y="2012950"/>
          <p14:tracePt t="7963" x="3810000" y="2012950"/>
          <p14:tracePt t="7979" x="3797300" y="2006600"/>
          <p14:tracePt t="7995" x="3790950" y="2000250"/>
          <p14:tracePt t="8012" x="3778250" y="2000250"/>
          <p14:tracePt t="8307" x="3733800" y="1993900"/>
          <p14:tracePt t="8314" x="3676650" y="1974850"/>
          <p14:tracePt t="8328" x="3562350" y="1943100"/>
          <p14:tracePt t="8345" x="3454400" y="1911350"/>
          <p14:tracePt t="8362" x="3282950" y="1885950"/>
          <p14:tracePt t="8378" x="3111500" y="1873250"/>
          <p14:tracePt t="8396" x="2971800" y="1860550"/>
          <p14:tracePt t="8412" x="2882900" y="1866900"/>
          <p14:tracePt t="8428" x="2794000" y="1873250"/>
          <p14:tracePt t="8435" x="2743200" y="1879600"/>
          <p14:tracePt t="8445" x="2698750" y="1879600"/>
          <p14:tracePt t="8463" x="2565400" y="1911350"/>
          <p14:tracePt t="8478" x="2501900" y="1930400"/>
          <p14:tracePt t="8495" x="2432050" y="1949450"/>
          <p14:tracePt t="8512" x="2330450" y="1981200"/>
          <p14:tracePt t="8529" x="2228850" y="2000250"/>
          <p14:tracePt t="8545" x="2095500" y="2025650"/>
          <p14:tracePt t="8562" x="2044700" y="2038350"/>
          <p14:tracePt t="8578" x="2000250" y="2038350"/>
          <p14:tracePt t="8595" x="1968500" y="2038350"/>
          <p14:tracePt t="8612" x="1930400" y="2038350"/>
          <p14:tracePt t="8628" x="1911350" y="2038350"/>
          <p14:tracePt t="8645" x="1905000" y="2038350"/>
          <p14:tracePt t="8661" x="1898650" y="2038350"/>
          <p14:tracePt t="8678" x="1892300" y="2038350"/>
          <p14:tracePt t="8695" x="1892300" y="2044700"/>
          <p14:tracePt t="8711" x="1892300" y="2051050"/>
          <p14:tracePt t="8728" x="1892300" y="2070100"/>
          <p14:tracePt t="8744" x="1905000" y="2089150"/>
          <p14:tracePt t="8762" x="1930400" y="2120900"/>
          <p14:tracePt t="8778" x="1949450" y="2146300"/>
          <p14:tracePt t="8794" x="1962150" y="2152650"/>
          <p14:tracePt t="8811" x="1968500" y="2165350"/>
          <p14:tracePt t="8829" x="1974850" y="2178050"/>
          <p14:tracePt t="8844" x="1981200" y="2190750"/>
          <p14:tracePt t="8861" x="1987550" y="2197100"/>
          <p14:tracePt t="8878" x="1993900" y="2222500"/>
          <p14:tracePt t="8894" x="2000250" y="2228850"/>
          <p14:tracePt t="8911" x="2006600" y="2247900"/>
          <p14:tracePt t="8928" x="2019300" y="2260600"/>
          <p14:tracePt t="8944" x="2032000" y="2273300"/>
          <p14:tracePt t="8961" x="2051050" y="2286000"/>
          <p14:tracePt t="8978" x="2120900" y="2298700"/>
          <p14:tracePt t="8994" x="2165350" y="2298700"/>
          <p14:tracePt t="9011" x="2203450" y="2298700"/>
          <p14:tracePt t="9031" x="2235200" y="2298700"/>
          <p14:tracePt t="9045" x="2254250" y="2286000"/>
          <p14:tracePt t="9061" x="2273300" y="2279650"/>
          <p14:tracePt t="9077" x="2298700" y="2273300"/>
          <p14:tracePt t="9094" x="2317750" y="2260600"/>
          <p14:tracePt t="9111" x="2330450" y="2260600"/>
          <p14:tracePt t="9129" x="2362200" y="2247900"/>
          <p14:tracePt t="9144" x="2387600" y="2241550"/>
          <p14:tracePt t="9161" x="2406650" y="2228850"/>
          <p14:tracePt t="9177" x="2425700" y="2228850"/>
          <p14:tracePt t="9195" x="2463800" y="2216150"/>
          <p14:tracePt t="9210" x="2489200" y="2209800"/>
          <p14:tracePt t="9227" x="2508250" y="2197100"/>
          <p14:tracePt t="9244" x="2520950" y="2190750"/>
          <p14:tracePt t="9261" x="2540000" y="2184400"/>
          <p14:tracePt t="9277" x="2559050" y="2178050"/>
          <p14:tracePt t="9294" x="2565400" y="2171700"/>
          <p14:tracePt t="9310" x="2578100" y="2165350"/>
          <p14:tracePt t="9327" x="2590800" y="2159000"/>
          <p14:tracePt t="9344" x="2603500" y="2152650"/>
          <p14:tracePt t="9361" x="2609850" y="2152650"/>
          <p14:tracePt t="9393" x="2622550" y="2152650"/>
          <p14:tracePt t="9412" x="2622550" y="2146300"/>
          <p14:tracePt t="9427" x="2628900" y="2127250"/>
          <p14:tracePt t="9443" x="2628900" y="2070100"/>
          <p14:tracePt t="9460" x="2628900" y="2000250"/>
          <p14:tracePt t="9477" x="2628900" y="1949450"/>
          <p14:tracePt t="9494" x="2609850" y="1892300"/>
          <p14:tracePt t="9510" x="2584450" y="1873250"/>
          <p14:tracePt t="9527" x="2527300" y="1828800"/>
          <p14:tracePt t="9544" x="2451100" y="1803400"/>
          <p14:tracePt t="9561" x="2336800" y="1784350"/>
          <p14:tracePt t="9577" x="2286000" y="1784350"/>
          <p14:tracePt t="9593" x="2228850" y="1784350"/>
          <p14:tracePt t="9610" x="2178050" y="1784350"/>
          <p14:tracePt t="9628" x="2070100" y="1784350"/>
          <p14:tracePt t="9643" x="1993900" y="1790700"/>
          <p14:tracePt t="9660" x="1924050" y="1797050"/>
          <p14:tracePt t="9676" x="1879600" y="1803400"/>
          <p14:tracePt t="9694" x="1822450" y="1809750"/>
          <p14:tracePt t="9710" x="1720850" y="1822450"/>
          <p14:tracePt t="9726" x="1631950" y="1835150"/>
          <p14:tracePt t="9743" x="1549400" y="1847850"/>
          <p14:tracePt t="9760" x="1479550" y="1854200"/>
          <p14:tracePt t="9777" x="1409700" y="1866900"/>
          <p14:tracePt t="9793" x="1365250" y="1873250"/>
          <p14:tracePt t="9810" x="1327150" y="1885950"/>
          <p14:tracePt t="9827" x="1289050" y="1898650"/>
          <p14:tracePt t="9843" x="1263650" y="1905000"/>
          <p14:tracePt t="9860" x="1238250" y="1911350"/>
          <p14:tracePt t="9876" x="1231900" y="1911350"/>
          <p14:tracePt t="9893" x="1206500" y="1917700"/>
          <p14:tracePt t="9910" x="1193800" y="1930400"/>
          <p14:tracePt t="9926" x="1149350" y="1962150"/>
          <p14:tracePt t="9943" x="1111250" y="2019300"/>
          <p14:tracePt t="9959" x="1085850" y="2082800"/>
          <p14:tracePt t="9976" x="1066800" y="2133600"/>
          <p14:tracePt t="9994" x="1054100" y="2197100"/>
          <p14:tracePt t="10009" x="1047750" y="2222500"/>
          <p14:tracePt t="10026" x="1047750" y="2254250"/>
          <p14:tracePt t="10043" x="1047750" y="2279650"/>
          <p14:tracePt t="10060" x="1060450" y="2311400"/>
          <p14:tracePt t="10076" x="1060450" y="2330450"/>
          <p14:tracePt t="10093" x="1079500" y="2349500"/>
          <p14:tracePt t="10109" x="1098550" y="2362200"/>
          <p14:tracePt t="10126" x="1123950" y="2387600"/>
          <p14:tracePt t="10143" x="1193800" y="2419350"/>
          <p14:tracePt t="10159" x="1244600" y="2432050"/>
          <p14:tracePt t="10176" x="1301750" y="2438400"/>
          <p14:tracePt t="10192" x="1358900" y="2444750"/>
          <p14:tracePt t="10210" x="1435100" y="2444750"/>
          <p14:tracePt t="10226" x="1479550" y="2444750"/>
          <p14:tracePt t="10242" x="1524000" y="2444750"/>
          <p14:tracePt t="10259" x="1555750" y="2444750"/>
          <p14:tracePt t="10276" x="1600200" y="2444750"/>
          <p14:tracePt t="10293" x="1651000" y="2444750"/>
          <p14:tracePt t="10309" x="1689100" y="2444750"/>
          <p14:tracePt t="10326" x="1746250" y="2438400"/>
          <p14:tracePt t="10342" x="1816100" y="2425700"/>
          <p14:tracePt t="10360" x="1930400" y="2413000"/>
          <p14:tracePt t="10375" x="1987550" y="2406650"/>
          <p14:tracePt t="10392" x="2032000" y="2393950"/>
          <p14:tracePt t="10409" x="2082800" y="2374900"/>
          <p14:tracePt t="10427" x="2190750" y="2355850"/>
          <p14:tracePt t="10442" x="2279650" y="2330450"/>
          <p14:tracePt t="10459" x="2368550" y="2317750"/>
          <p14:tracePt t="10476" x="2438400" y="2298700"/>
          <p14:tracePt t="10491" x="2482850" y="2292350"/>
          <p14:tracePt t="10508" x="2559050" y="2279650"/>
          <p14:tracePt t="10525" x="2590800" y="2273300"/>
          <p14:tracePt t="10541" x="2628900" y="2266950"/>
          <p14:tracePt t="10558" x="2647950" y="2260600"/>
          <p14:tracePt t="10575" x="2686050" y="2254250"/>
          <p14:tracePt t="10592" x="2711450" y="2241550"/>
          <p14:tracePt t="10609" x="2743200" y="2235200"/>
          <p14:tracePt t="10625" x="2774950" y="2216150"/>
          <p14:tracePt t="10642" x="2800350" y="2197100"/>
          <p14:tracePt t="10659" x="2832100" y="2178050"/>
          <p14:tracePt t="10675" x="2844800" y="2165350"/>
          <p14:tracePt t="10692" x="2851150" y="2159000"/>
          <p14:tracePt t="10708" x="2863850" y="2159000"/>
          <p14:tracePt t="10725" x="2882900" y="2133600"/>
          <p14:tracePt t="10742" x="2889250" y="2114550"/>
          <p14:tracePt t="10758" x="2901950" y="2108200"/>
          <p14:tracePt t="10775" x="2908300" y="2089150"/>
          <p14:tracePt t="10793" x="2921000" y="2057400"/>
          <p14:tracePt t="10808" x="2921000" y="2019300"/>
          <p14:tracePt t="10825" x="2921000" y="2000250"/>
          <p14:tracePt t="10842" x="2921000" y="1987550"/>
          <p14:tracePt t="10859" x="2921000" y="1974850"/>
          <p14:tracePt t="10875" x="2921000" y="1955800"/>
          <p14:tracePt t="10891" x="2914650" y="1943100"/>
          <p14:tracePt t="10909" x="2908300" y="1936750"/>
          <p14:tracePt t="10925" x="2901950" y="1924050"/>
          <p14:tracePt t="10929" x="2889250" y="1917700"/>
          <p14:tracePt t="10942" x="2882900" y="1911350"/>
          <p14:tracePt t="10958" x="2876550" y="1905000"/>
          <p14:tracePt t="10975" x="2870200" y="1898650"/>
          <p14:tracePt t="10992" x="2863850" y="1892300"/>
          <p14:tracePt t="11011" x="2857500" y="1885950"/>
          <p14:tracePt t="11614" x="2851150" y="1885950"/>
          <p14:tracePt t="11623" x="2844800" y="1885950"/>
          <p14:tracePt t="11637" x="2838450" y="1885950"/>
          <p14:tracePt t="11652" x="2825750" y="1885950"/>
          <p14:tracePt t="11660" x="2819400" y="1885950"/>
          <p14:tracePt t="11674" x="2787650" y="1885950"/>
          <p14:tracePt t="11690" x="2749550" y="1885950"/>
          <p14:tracePt t="11707" x="2705100" y="1885950"/>
          <p14:tracePt t="11724" x="2641600" y="1885950"/>
          <p14:tracePt t="11741" x="2451100" y="1873250"/>
          <p14:tracePt t="11757" x="2311400" y="1854200"/>
          <p14:tracePt t="11773" x="2190750" y="1841500"/>
          <p14:tracePt t="11790" x="2063750" y="1816100"/>
          <p14:tracePt t="11807" x="1930400" y="1790700"/>
          <p14:tracePt t="11823" x="1828800" y="1771650"/>
          <p14:tracePt t="11840" x="1784350" y="1765300"/>
          <p14:tracePt t="11856" x="1758950" y="1752600"/>
          <p14:tracePt t="11873" x="1733550" y="1746250"/>
          <p14:tracePt t="11890" x="1714500" y="1739900"/>
          <p14:tracePt t="11906" x="1708150" y="1739900"/>
          <p14:tracePt t="11923" x="1701800" y="1739900"/>
          <p14:tracePt t="11939" x="1695450" y="1739900"/>
          <p14:tracePt t="11957" x="1689100" y="1739900"/>
          <p14:tracePt t="11973" x="1663700" y="1746250"/>
          <p14:tracePt t="11990" x="1619250" y="1771650"/>
          <p14:tracePt t="12006" x="1568450" y="1797050"/>
          <p14:tracePt t="12023" x="1536700" y="1822450"/>
          <p14:tracePt t="12040" x="1504950" y="1828800"/>
          <p14:tracePt t="12056" x="1498600" y="1841500"/>
          <p14:tracePt t="12073" x="1473200" y="1854200"/>
          <p14:tracePt t="12090" x="1454150" y="1860550"/>
          <p14:tracePt t="12107" x="1435100" y="1873250"/>
          <p14:tracePt t="12123" x="1428750" y="1879600"/>
          <p14:tracePt t="12156" x="1416050" y="1885950"/>
          <p14:tracePt t="12174" x="1409700" y="1885950"/>
          <p14:tracePt t="12189" x="1403350" y="1892300"/>
          <p14:tracePt t="12223" x="1403350" y="1898650"/>
          <p14:tracePt t="12239" x="1397000" y="1911350"/>
          <p14:tracePt t="12255" x="1365250" y="1968500"/>
          <p14:tracePt t="12272" x="1352550" y="2006600"/>
          <p14:tracePt t="12289" x="1339850" y="2032000"/>
          <p14:tracePt t="12306" x="1333500" y="2051050"/>
          <p14:tracePt t="12322" x="1333500" y="2063750"/>
          <p14:tracePt t="12339" x="1333500" y="2076450"/>
          <p14:tracePt t="12355" x="1333500" y="2082800"/>
          <p14:tracePt t="12388" x="1333500" y="2095500"/>
          <p14:tracePt t="12712" x="1333500" y="2101850"/>
          <p14:tracePt t="14602" x="1333500" y="2108200"/>
          <p14:tracePt t="14610" x="1333500" y="2114550"/>
          <p14:tracePt t="14626" x="1339850" y="2114550"/>
          <p14:tracePt t="14636" x="1346200" y="2120900"/>
          <p14:tracePt t="14654" x="1352550" y="2127250"/>
          <p14:tracePt t="14669" x="1358900" y="2139950"/>
          <p14:tracePt t="14686" x="1365250" y="2146300"/>
          <p14:tracePt t="14703" x="1371600" y="2159000"/>
          <p14:tracePt t="14720" x="1384300" y="2171700"/>
          <p14:tracePt t="14736" x="1390650" y="2178050"/>
          <p14:tracePt t="14752" x="1397000" y="2190750"/>
          <p14:tracePt t="14786" x="1403350" y="2197100"/>
          <p14:tracePt t="14803" x="1416050" y="2203450"/>
          <p14:tracePt t="14819" x="1416050" y="2222500"/>
          <p14:tracePt t="14836" x="1428750" y="2228850"/>
          <p14:tracePt t="14852" x="1435100" y="2241550"/>
          <p14:tracePt t="14870" x="1441450" y="2254250"/>
          <p14:tracePt t="14886" x="1447800" y="2254250"/>
          <p14:tracePt t="14902" x="1447800" y="2260600"/>
          <p14:tracePt t="14960" x="1454150" y="2260600"/>
          <p14:tracePt t="14976" x="1466850" y="2260600"/>
          <p14:tracePt t="14983" x="1473200" y="2260600"/>
          <p14:tracePt t="14992" x="1485900" y="2260600"/>
          <p14:tracePt t="15002" x="1511300" y="2260600"/>
          <p14:tracePt t="15019" x="1581150" y="2254250"/>
          <p14:tracePt t="15035" x="1638300" y="2247900"/>
          <p14:tracePt t="15052" x="1695450" y="2241550"/>
          <p14:tracePt t="15069" x="1771650" y="2228850"/>
          <p14:tracePt t="15086" x="1885950" y="2216150"/>
          <p14:tracePt t="15102" x="1943100" y="2209800"/>
          <p14:tracePt t="15119" x="1981200" y="2203450"/>
          <p14:tracePt t="15136" x="2025650" y="2190750"/>
          <p14:tracePt t="15152" x="2070100" y="2190750"/>
          <p14:tracePt t="15169" x="2146300" y="2184400"/>
          <p14:tracePt t="15185" x="2203450" y="2178050"/>
          <p14:tracePt t="15202" x="2260600" y="2178050"/>
          <p14:tracePt t="15218" x="2305050" y="2178050"/>
          <p14:tracePt t="15236" x="2362200" y="2171700"/>
          <p14:tracePt t="15252" x="2413000" y="2171700"/>
          <p14:tracePt t="15268" x="2463800" y="2171700"/>
          <p14:tracePt t="15285" x="2520950" y="2171700"/>
          <p14:tracePt t="15302" x="2578100" y="2171700"/>
          <p14:tracePt t="15318" x="2635250" y="2171700"/>
          <p14:tracePt t="15335" x="2660650" y="2171700"/>
          <p14:tracePt t="15352" x="2686050" y="2171700"/>
          <p14:tracePt t="15369" x="2698750" y="2171700"/>
          <p14:tracePt t="15385" x="2724150" y="2165350"/>
          <p14:tracePt t="15402" x="2743200" y="2165350"/>
          <p14:tracePt t="15418" x="2755900" y="2159000"/>
          <p14:tracePt t="15424" x="2768600" y="2152650"/>
          <p14:tracePt t="15435" x="2774950" y="2146300"/>
          <p14:tracePt t="15453" x="2794000" y="2139950"/>
          <p14:tracePt t="15469" x="2813050" y="2127250"/>
          <p14:tracePt t="15485" x="2813050" y="2120900"/>
          <p14:tracePt t="15502" x="2825750" y="2120900"/>
          <p14:tracePt t="15518" x="2832100" y="2108200"/>
          <p14:tracePt t="15535" x="2832100" y="2063750"/>
          <p14:tracePt t="15552" x="2832100" y="2000250"/>
          <p14:tracePt t="15568" x="2832100" y="1955800"/>
          <p14:tracePt t="15585" x="2819400" y="1917700"/>
          <p14:tracePt t="15602" x="2794000" y="1879600"/>
          <p14:tracePt t="15618" x="2781300" y="1860550"/>
          <p14:tracePt t="15635" x="2749550" y="1854200"/>
          <p14:tracePt t="15652" x="2711450" y="1835150"/>
          <p14:tracePt t="15669" x="2616200" y="1809750"/>
          <p14:tracePt t="15684" x="2540000" y="1797050"/>
          <p14:tracePt t="15701" x="2457450" y="1790700"/>
          <p14:tracePt t="15718" x="2374900" y="1790700"/>
          <p14:tracePt t="15735" x="2286000" y="1790700"/>
          <p14:tracePt t="15752" x="2120900" y="1809750"/>
          <p14:tracePt t="15768" x="2025650" y="1816100"/>
          <p14:tracePt t="15784" x="1936750" y="1822450"/>
          <p14:tracePt t="15801" x="1860550" y="1822450"/>
          <p14:tracePt t="15818" x="1733550" y="1822450"/>
          <p14:tracePt t="15834" x="1657350" y="1822450"/>
          <p14:tracePt t="15851" x="1568450" y="1828800"/>
          <p14:tracePt t="15868" x="1485900" y="1828800"/>
          <p14:tracePt t="15885" x="1377950" y="1828800"/>
          <p14:tracePt t="15901" x="1308100" y="1828800"/>
          <p14:tracePt t="15918" x="1257300" y="1828800"/>
          <p14:tracePt t="15923" x="1219200" y="1841500"/>
          <p14:tracePt t="15934" x="1193800" y="1841500"/>
          <p14:tracePt t="15951" x="1130300" y="1854200"/>
          <p14:tracePt t="15968" x="1060450" y="1866900"/>
          <p14:tracePt t="15984" x="1035050" y="1873250"/>
          <p14:tracePt t="16001" x="1022350" y="1873250"/>
          <p14:tracePt t="16018" x="1003300" y="1885950"/>
          <p14:tracePt t="16034" x="990600" y="1892300"/>
          <p14:tracePt t="16051" x="977900" y="1911350"/>
          <p14:tracePt t="16066" x="965200" y="1924050"/>
          <p14:tracePt t="16083" x="958850" y="1936750"/>
          <p14:tracePt t="16100" x="952500" y="1968500"/>
          <p14:tracePt t="16116" x="946150" y="2025650"/>
          <p14:tracePt t="16133" x="946150" y="2051050"/>
          <p14:tracePt t="16150" x="958850" y="2082800"/>
          <p14:tracePt t="16167" x="977900" y="2101850"/>
          <p14:tracePt t="16184" x="1003300" y="2139950"/>
          <p14:tracePt t="16200" x="1028700" y="2159000"/>
          <p14:tracePt t="16217" x="1047750" y="2184400"/>
          <p14:tracePt t="16234" x="1079500" y="2197100"/>
          <p14:tracePt t="16252" x="1123950" y="2228850"/>
          <p14:tracePt t="16267" x="1155700" y="2254250"/>
          <p14:tracePt t="16284" x="1193800" y="2273300"/>
          <p14:tracePt t="16300" x="1238250" y="2286000"/>
          <p14:tracePt t="16317" x="1276350" y="2298700"/>
          <p14:tracePt t="16334" x="1333500" y="2311400"/>
          <p14:tracePt t="16350" x="1384300" y="2324100"/>
          <p14:tracePt t="16367" x="1447800" y="2324100"/>
          <p14:tracePt t="16383" x="1530350" y="2324100"/>
          <p14:tracePt t="16401" x="1670050" y="2324100"/>
          <p14:tracePt t="16417" x="1752600" y="2317750"/>
          <p14:tracePt t="16434" x="1816100" y="2311400"/>
          <p14:tracePt t="16451" x="1905000" y="2298700"/>
          <p14:tracePt t="16468" x="2032000" y="2292350"/>
          <p14:tracePt t="16484" x="2114550" y="2286000"/>
          <p14:tracePt t="16499" x="2171700" y="2273300"/>
          <p14:tracePt t="16516" x="2241550" y="2260600"/>
          <p14:tracePt t="16532" x="2311400" y="2247900"/>
          <p14:tracePt t="16549" x="2432050" y="2216150"/>
          <p14:tracePt t="16566" x="2501900" y="2203450"/>
          <p14:tracePt t="16582" x="2571750" y="2178050"/>
          <p14:tracePt t="16599" x="2616200" y="2171700"/>
          <p14:tracePt t="16616" x="2667000" y="2165350"/>
          <p14:tracePt t="16633" x="2698750" y="2152650"/>
          <p14:tracePt t="16650" x="2724150" y="2146300"/>
          <p14:tracePt t="16666" x="2730500" y="2139950"/>
          <p14:tracePt t="16684" x="2736850" y="2139950"/>
          <p14:tracePt t="16700" x="2749550" y="2139950"/>
          <p14:tracePt t="16716" x="2755900" y="2139950"/>
          <p14:tracePt t="16753" x="2755900" y="2133600"/>
          <p14:tracePt t="16768" x="2755900" y="2127250"/>
          <p14:tracePt t="16783" x="2768600" y="2101850"/>
          <p14:tracePt t="16800" x="2768600" y="2051050"/>
          <p14:tracePt t="16816" x="2768600" y="2012950"/>
          <p14:tracePt t="16833" x="2762250" y="1962150"/>
          <p14:tracePt t="16849" x="2755900" y="1936750"/>
          <p14:tracePt t="16866" x="2749550" y="1917700"/>
          <p14:tracePt t="16883" x="2743200" y="1905000"/>
          <p14:tracePt t="16901" x="2730500" y="1885950"/>
          <p14:tracePt t="16916" x="2730500" y="1866900"/>
          <p14:tracePt t="16933" x="2724150" y="1860550"/>
          <p14:tracePt t="16949" x="2711450" y="1847850"/>
          <p14:tracePt t="16966" x="2692400" y="1828800"/>
          <p14:tracePt t="16983" x="2628900" y="1790700"/>
          <p14:tracePt t="16999" x="2571750" y="1765300"/>
          <p14:tracePt t="17016" x="2508250" y="1752600"/>
          <p14:tracePt t="17032" x="2470150" y="1733550"/>
          <p14:tracePt t="17050" x="2406650" y="1720850"/>
          <p14:tracePt t="17066" x="2349500" y="1714500"/>
          <p14:tracePt t="17083" x="2292350" y="1701800"/>
          <p14:tracePt t="17099" x="2216150" y="1695450"/>
          <p14:tracePt t="17116" x="2139950" y="1695450"/>
          <p14:tracePt t="17133" x="2032000" y="1695450"/>
          <p14:tracePt t="17149" x="1955800" y="1695450"/>
          <p14:tracePt t="17166" x="1854200" y="1708150"/>
          <p14:tracePt t="17183" x="1746250" y="1720850"/>
          <p14:tracePt t="17199" x="1612900" y="1733550"/>
          <p14:tracePt t="17216" x="1530350" y="1752600"/>
          <p14:tracePt t="17232" x="1473200" y="1771650"/>
          <p14:tracePt t="17249" x="1416050" y="1784350"/>
          <p14:tracePt t="17267" x="1358900" y="1790700"/>
          <p14:tracePt t="17282" x="1339850" y="1803400"/>
          <p14:tracePt t="17299" x="1327150" y="1809750"/>
          <p14:tracePt t="17315" x="1308100" y="1816100"/>
          <p14:tracePt t="17332" x="1289050" y="1835150"/>
          <p14:tracePt t="17349" x="1270000" y="1847850"/>
          <p14:tracePt t="17365" x="1263650" y="1860550"/>
          <p14:tracePt t="17382" x="1244600" y="1898650"/>
          <p14:tracePt t="17399" x="1238250" y="1917700"/>
          <p14:tracePt t="17416" x="1225550" y="1949450"/>
          <p14:tracePt t="17432" x="1225550" y="1968500"/>
          <p14:tracePt t="17449" x="1225550" y="1993900"/>
          <p14:tracePt t="17465" x="1225550" y="2006600"/>
          <p14:tracePt t="17483" x="1225550" y="2019300"/>
          <p14:tracePt t="17499" x="1231900" y="2038350"/>
          <p14:tracePt t="17515" x="1238250" y="2051050"/>
          <p14:tracePt t="17532" x="1238250" y="2063750"/>
          <p14:tracePt t="17549" x="1250950" y="2070100"/>
          <p14:tracePt t="17565" x="1257300" y="2076450"/>
          <p14:tracePt t="17582" x="1263650" y="2082800"/>
          <p14:tracePt t="17598" x="1270000" y="2089150"/>
          <p14:tracePt t="17615" x="1289050" y="2095500"/>
          <p14:tracePt t="17633" x="1308100" y="2108200"/>
          <p14:tracePt t="17648" x="1314450" y="2120900"/>
          <p14:tracePt t="17665" x="1333500" y="2127250"/>
          <p14:tracePt t="17682" x="1358900" y="2133600"/>
          <p14:tracePt t="17700" x="1409700" y="2146300"/>
          <p14:tracePt t="17715" x="1454150" y="2159000"/>
          <p14:tracePt t="17732" x="1498600" y="2165350"/>
          <p14:tracePt t="17748" x="1568450" y="2171700"/>
          <p14:tracePt t="17765" x="1619250" y="2171700"/>
          <p14:tracePt t="17782" x="1708150" y="2171700"/>
          <p14:tracePt t="17798" x="1765300" y="2171700"/>
          <p14:tracePt t="17815" x="1854200" y="2165350"/>
          <p14:tracePt t="17831" x="1987550" y="2139950"/>
          <p14:tracePt t="17849" x="2139950" y="2101850"/>
          <p14:tracePt t="17865" x="2254250" y="2070100"/>
          <p14:tracePt t="17881" x="2387600" y="2038350"/>
          <p14:tracePt t="17898" x="2527300" y="2019300"/>
          <p14:tracePt t="17914" x="2616200" y="1993900"/>
          <p14:tracePt t="17932" x="2698750" y="1974850"/>
          <p14:tracePt t="17948" x="2730500" y="1974850"/>
          <p14:tracePt t="17965" x="2743200" y="1974850"/>
          <p14:tracePt t="17982" x="2749550" y="1974850"/>
          <p14:tracePt t="17998" x="2762250" y="1974850"/>
          <p14:tracePt t="18015" x="2768600" y="1974850"/>
          <p14:tracePt t="18125" x="2774950" y="1974850"/>
          <p14:tracePt t="18916" x="2774950" y="1981200"/>
          <p14:tracePt t="18991" x="2774950" y="1987550"/>
          <p14:tracePt t="19001" x="2774950" y="1993900"/>
          <p14:tracePt t="19037" x="2774950" y="2000250"/>
          <p14:tracePt t="19060" x="2774950" y="2006600"/>
          <p14:tracePt t="19067" x="2774950" y="2012950"/>
          <p14:tracePt t="19090" x="2774950" y="2019300"/>
          <p14:tracePt t="19105" x="2774950" y="2025650"/>
          <p14:tracePt t="19113" x="2774950" y="2032000"/>
          <p14:tracePt t="19130" x="2774950" y="2044700"/>
          <p14:tracePt t="19146" x="2774950" y="2051050"/>
          <p14:tracePt t="19164" x="2774950" y="2070100"/>
          <p14:tracePt t="19180" x="2774950" y="2089150"/>
          <p14:tracePt t="19196" x="2774950" y="2108200"/>
          <p14:tracePt t="19213" x="2774950" y="2133600"/>
          <p14:tracePt t="19231" x="2774950" y="2159000"/>
          <p14:tracePt t="19246" x="2774950" y="2184400"/>
          <p14:tracePt t="19263" x="2774950" y="2190750"/>
          <p14:tracePt t="19280" x="2774950" y="2209800"/>
          <p14:tracePt t="19296" x="2774950" y="2228850"/>
          <p14:tracePt t="19313" x="2774950" y="2254250"/>
          <p14:tracePt t="19329" x="2774950" y="2266950"/>
          <p14:tracePt t="19346" x="2774950" y="2273300"/>
          <p14:tracePt t="19363" x="2774950" y="2286000"/>
          <p14:tracePt t="19380" x="2768600" y="2336800"/>
          <p14:tracePt t="19396" x="2762250" y="2355850"/>
          <p14:tracePt t="19412" x="2755900" y="2368550"/>
          <p14:tracePt t="19429" x="2730500" y="2393950"/>
          <p14:tracePt t="19435" x="2717800" y="2413000"/>
          <p14:tracePt t="19446" x="2686050" y="2425700"/>
          <p14:tracePt t="19463" x="2527300" y="2489200"/>
          <p14:tracePt t="19479" x="2419350" y="2508250"/>
          <p14:tracePt t="19496" x="2311400" y="2527300"/>
          <p14:tracePt t="19512" x="2203450" y="2533650"/>
          <p14:tracePt t="19529" x="2070100" y="2533650"/>
          <p14:tracePt t="19546" x="2000250" y="2527300"/>
          <p14:tracePt t="19562" x="1962150" y="2514600"/>
          <p14:tracePt t="19579" x="1924050" y="2508250"/>
          <p14:tracePt t="19596" x="1879600" y="2495550"/>
          <p14:tracePt t="19613" x="1847850" y="2482850"/>
          <p14:tracePt t="19629" x="1828800" y="2476500"/>
          <p14:tracePt t="19645" x="1803400" y="2470150"/>
          <p14:tracePt t="19664" x="1771650" y="2457450"/>
          <p14:tracePt t="19679" x="1752600" y="2444750"/>
          <p14:tracePt t="19696" x="1727200" y="2438400"/>
          <p14:tracePt t="19712" x="1708150" y="2425700"/>
          <p14:tracePt t="19728" x="1689100" y="2419350"/>
          <p14:tracePt t="19745" x="1663700" y="2406650"/>
          <p14:tracePt t="19761" x="1644650" y="2406650"/>
          <p14:tracePt t="19778" x="1644650" y="2393950"/>
          <p14:tracePt t="19795" x="1638300" y="2393950"/>
          <p14:tracePt t="19811" x="1631950" y="2387600"/>
          <p14:tracePt t="19828" x="1619250" y="2374900"/>
          <p14:tracePt t="19845" x="1612900" y="2368550"/>
          <p14:tracePt t="19861" x="1612900" y="2362200"/>
          <p14:tracePt t="19894" x="1612900" y="2355850"/>
          <p14:tracePt t="19911" x="1606550" y="2349500"/>
          <p14:tracePt t="19928" x="1600200" y="2343150"/>
          <p14:tracePt t="19945" x="1593850" y="2336800"/>
          <p14:tracePt t="19961" x="1568450" y="2317750"/>
          <p14:tracePt t="19977" x="1555750" y="2298700"/>
          <p14:tracePt t="19994" x="1536700" y="2292350"/>
          <p14:tracePt t="20011" x="1517650" y="2292350"/>
          <p14:tracePt t="20028" x="1511300" y="2279650"/>
          <p14:tracePt t="20044" x="1504950" y="2273300"/>
          <p14:tracePt t="20061" x="1492250" y="2273300"/>
          <p14:tracePt t="20078" x="1485900" y="2273300"/>
          <p14:tracePt t="20409" x="1498600" y="2266950"/>
          <p14:tracePt t="20417" x="1524000" y="2266950"/>
          <p14:tracePt t="20427" x="1536700" y="2266950"/>
          <p14:tracePt t="20444" x="1581150" y="2260600"/>
          <p14:tracePt t="20460" x="1619250" y="2254250"/>
          <p14:tracePt t="20477" x="1720850" y="2241550"/>
          <p14:tracePt t="20494" x="1809750" y="2228850"/>
          <p14:tracePt t="20510" x="1898650" y="2209800"/>
          <p14:tracePt t="20527" x="1968500" y="2197100"/>
          <p14:tracePt t="20544" x="2032000" y="2178050"/>
          <p14:tracePt t="20560" x="2070100" y="2171700"/>
          <p14:tracePt t="20577" x="2108200" y="2165350"/>
          <p14:tracePt t="20594" x="2152650" y="2159000"/>
          <p14:tracePt t="20611" x="2184400" y="2159000"/>
          <p14:tracePt t="20627" x="2254250" y="2146300"/>
          <p14:tracePt t="20644" x="2292350" y="2146300"/>
          <p14:tracePt t="20661" x="2324100" y="2146300"/>
          <p14:tracePt t="20677" x="2362200" y="2146300"/>
          <p14:tracePt t="20694" x="2387600" y="2146300"/>
          <p14:tracePt t="20711" x="2413000" y="2146300"/>
          <p14:tracePt t="20727" x="2432050" y="2146300"/>
          <p14:tracePt t="20743" x="2444750" y="2139950"/>
          <p14:tracePt t="20761" x="2463800" y="2139950"/>
          <p14:tracePt t="20777" x="2476500" y="2139950"/>
          <p14:tracePt t="20794" x="2489200" y="2139950"/>
          <p14:tracePt t="20810" x="2495550" y="2139950"/>
          <p14:tracePt t="20828" x="2501900" y="2139950"/>
          <p14:tracePt t="20844" x="2508250" y="2139950"/>
          <p14:tracePt t="20955" x="2514600" y="2139950"/>
          <p14:tracePt t="24764" x="2514600" y="2146300"/>
          <p14:tracePt t="24771" x="2520950" y="2146300"/>
          <p14:tracePt t="24779" x="2527300" y="2159000"/>
          <p14:tracePt t="24794" x="2527300" y="2171700"/>
          <p14:tracePt t="24804" x="2527300" y="2178050"/>
          <p14:tracePt t="24820" x="2533650" y="2209800"/>
          <p14:tracePt t="24837" x="2533650" y="2266950"/>
          <p14:tracePt t="24854" x="2533650" y="2311400"/>
          <p14:tracePt t="24871" x="2533650" y="2362200"/>
          <p14:tracePt t="24887" x="2533650" y="2393950"/>
          <p14:tracePt t="24904" x="2533650" y="2438400"/>
          <p14:tracePt t="24920" x="2533650" y="2457450"/>
          <p14:tracePt t="24937" x="2533650" y="2482850"/>
          <p14:tracePt t="24954" x="2533650" y="2489200"/>
          <p14:tracePt t="24971" x="2533650" y="2495550"/>
          <p14:tracePt t="24987" x="2533650" y="2508250"/>
          <p14:tracePt t="25020" x="2533650" y="2514600"/>
          <p14:tracePt t="25037" x="2533650" y="2520950"/>
          <p14:tracePt t="25053" x="2533650" y="2527300"/>
          <p14:tracePt t="25301" x="2533650" y="2540000"/>
          <p14:tracePt t="25308" x="2533650" y="2546350"/>
          <p14:tracePt t="25331" x="2533650" y="2552700"/>
          <p14:tracePt t="25339" x="2533650" y="2559050"/>
          <p14:tracePt t="25361" x="2533650" y="2565400"/>
          <p14:tracePt t="26332" x="2546350" y="2565400"/>
          <p14:tracePt t="26339" x="2565400" y="2571750"/>
          <p14:tracePt t="26353" x="2584450" y="2578100"/>
          <p14:tracePt t="26369" x="2647950" y="2584450"/>
          <p14:tracePt t="26386" x="2673350" y="2584450"/>
          <p14:tracePt t="26403" x="2686050" y="2584450"/>
          <p14:tracePt t="26420" x="2698750" y="2584450"/>
          <p14:tracePt t="26438" x="2705100" y="2584450"/>
          <p14:tracePt t="26452" x="2711450" y="2584450"/>
          <p14:tracePt t="26534" x="2711450" y="2578100"/>
          <p14:tracePt t="26541" x="2711450" y="2571750"/>
          <p14:tracePt t="26552" x="2711450" y="2552700"/>
          <p14:tracePt t="26571" x="2705100" y="2520950"/>
          <p14:tracePt t="26586" x="2698750" y="2514600"/>
          <p14:tracePt t="26602" x="2686050" y="2495550"/>
          <p14:tracePt t="26619" x="2686050" y="2489200"/>
          <p14:tracePt t="26636" x="2686050" y="2482850"/>
          <p14:tracePt t="26652" x="2686050" y="2476500"/>
          <p14:tracePt t="27093" x="2692400" y="2482850"/>
          <p14:tracePt t="27101" x="2698750" y="2495550"/>
          <p14:tracePt t="27109" x="2705100" y="2501900"/>
          <p14:tracePt t="27118" x="2711450" y="2514600"/>
          <p14:tracePt t="27135" x="2724150" y="2546350"/>
          <p14:tracePt t="27152" x="2743200" y="2578100"/>
          <p14:tracePt t="27168" x="2768600" y="2609850"/>
          <p14:tracePt t="27185" x="2781300" y="2635250"/>
          <p14:tracePt t="27202" x="2806700" y="2654300"/>
          <p14:tracePt t="27218" x="2813050" y="2679700"/>
          <p14:tracePt t="27235" x="2838450" y="2705100"/>
          <p14:tracePt t="27251" x="2851150" y="2724150"/>
          <p14:tracePt t="27268" x="2870200" y="2749550"/>
          <p14:tracePt t="27285" x="2882900" y="2774950"/>
          <p14:tracePt t="27302" x="2901950" y="2819400"/>
          <p14:tracePt t="27319" x="2921000" y="2857500"/>
          <p14:tracePt t="27334" x="2940050" y="2895600"/>
          <p14:tracePt t="27351" x="2946400" y="2914650"/>
          <p14:tracePt t="27368" x="2959100" y="2933700"/>
          <p14:tracePt t="27385" x="2971800" y="2959100"/>
          <p14:tracePt t="27401" x="2971800" y="2978150"/>
          <p14:tracePt t="27418" x="2971800" y="2984500"/>
          <p14:tracePt t="27435" x="2971800" y="2990850"/>
          <p14:tracePt t="27451" x="2971800" y="3003550"/>
          <p14:tracePt t="27468" x="2971800" y="3009900"/>
          <p14:tracePt t="27501" x="2971800" y="3028950"/>
          <p14:tracePt t="27523" x="2971800" y="3041650"/>
          <p14:tracePt t="27535" x="2971800" y="3048000"/>
          <p14:tracePt t="27551" x="2965450" y="3060700"/>
          <p14:tracePt t="27568" x="2959100" y="3073400"/>
          <p14:tracePt t="27584" x="2952750" y="3073400"/>
          <p14:tracePt t="27601" x="2946400" y="3086100"/>
          <p14:tracePt t="27635" x="2940050" y="3086100"/>
          <p14:tracePt t="27651" x="2933700" y="3086100"/>
          <p14:tracePt t="27668" x="2921000" y="3086100"/>
          <p14:tracePt t="27684" x="2914650" y="3079750"/>
          <p14:tracePt t="27717" x="2901950" y="3079750"/>
          <p14:tracePt t="27735" x="2895600" y="3079750"/>
          <p14:tracePt t="27855" x="2895600" y="3073400"/>
          <p14:tracePt t="27893" x="2895600" y="3067050"/>
          <p14:tracePt t="27945" x="2895600" y="3060700"/>
          <p14:tracePt t="27952" x="2895600" y="3054350"/>
          <p14:tracePt t="27967" x="2882900" y="3048000"/>
          <p14:tracePt t="27984" x="2882900" y="3028950"/>
          <p14:tracePt t="28311" x="2895600" y="3022600"/>
          <p14:tracePt t="28318" x="2940050" y="3016250"/>
          <p14:tracePt t="28334" x="3041650" y="2984500"/>
          <p14:tracePt t="28350" x="3168650" y="2952750"/>
          <p14:tracePt t="28366" x="3295650" y="2940050"/>
          <p14:tracePt t="28383" x="3416300" y="2921000"/>
          <p14:tracePt t="28400" x="3549650" y="2908300"/>
          <p14:tracePt t="28416" x="3613150" y="2908300"/>
          <p14:tracePt t="28433" x="3676650" y="2908300"/>
          <p14:tracePt t="28439" x="3714750" y="2914650"/>
          <p14:tracePt t="28450" x="3752850" y="2914650"/>
          <p14:tracePt t="28467" x="3898900" y="2927350"/>
          <p14:tracePt t="28483" x="3975100" y="2940050"/>
          <p14:tracePt t="28499" x="4032250" y="2946400"/>
          <p14:tracePt t="28516" x="4102100" y="2952750"/>
          <p14:tracePt t="28533" x="4171950" y="2971800"/>
          <p14:tracePt t="28549" x="4260850" y="2984500"/>
          <p14:tracePt t="28566" x="4305300" y="2990850"/>
          <p14:tracePt t="28582" x="4330700" y="2990850"/>
          <p14:tracePt t="28599" x="4349750" y="3003550"/>
          <p14:tracePt t="28616" x="4368800" y="3009900"/>
          <p14:tracePt t="28633" x="4387850" y="3016250"/>
          <p14:tracePt t="28649" x="4400550" y="3022600"/>
          <p14:tracePt t="28665" x="4406900" y="3035300"/>
          <p14:tracePt t="28683" x="4425950" y="3041650"/>
          <p14:tracePt t="28699" x="4438650" y="3048000"/>
          <p14:tracePt t="28732" x="4445000" y="3048000"/>
          <p14:tracePt t="28749" x="4451350" y="3048000"/>
          <p14:tracePt t="29244" x="4464050" y="3048000"/>
          <p14:tracePt t="29251" x="4483100" y="3048000"/>
          <p14:tracePt t="29266" x="4527550" y="3048000"/>
          <p14:tracePt t="29282" x="4591050" y="3048000"/>
          <p14:tracePt t="29298" x="4679950" y="3048000"/>
          <p14:tracePt t="29315" x="4787900" y="3048000"/>
          <p14:tracePt t="29332" x="4870450" y="3048000"/>
          <p14:tracePt t="29348" x="4946650" y="3048000"/>
          <p14:tracePt t="29365" x="4972050" y="3048000"/>
          <p14:tracePt t="29382" x="4997450" y="3048000"/>
          <p14:tracePt t="29398" x="5029200" y="3048000"/>
          <p14:tracePt t="29415" x="5073650" y="3048000"/>
          <p14:tracePt t="29431" x="5099050" y="3048000"/>
          <p14:tracePt t="29439" x="5105400" y="3048000"/>
          <p14:tracePt t="29448" x="5118100" y="3048000"/>
          <p14:tracePt t="29465" x="5137150" y="3048000"/>
          <p14:tracePt t="29482" x="5156200" y="3048000"/>
          <p14:tracePt t="29498" x="5168900" y="3048000"/>
          <p14:tracePt t="29515" x="5175250" y="3048000"/>
          <p14:tracePt t="29531" x="5181600" y="3048000"/>
          <p14:tracePt t="29549" x="5187950" y="3048000"/>
          <p14:tracePt t="29565" x="5194300" y="3048000"/>
          <p14:tracePt t="29581" x="5207000" y="3048000"/>
          <p14:tracePt t="29615" x="5213350" y="3048000"/>
          <p14:tracePt t="30297" x="5219700" y="3048000"/>
          <p14:tracePt t="30305" x="5226050" y="3048000"/>
          <p14:tracePt t="30313" x="5245100" y="3048000"/>
          <p14:tracePt t="30330" x="5270500" y="3041650"/>
          <p14:tracePt t="30348" x="5302250" y="3035300"/>
          <p14:tracePt t="30364" x="5346700" y="3022600"/>
          <p14:tracePt t="30380" x="5372100" y="3009900"/>
          <p14:tracePt t="30397" x="5416550" y="3003550"/>
          <p14:tracePt t="30414" x="5454650" y="3003550"/>
          <p14:tracePt t="30430" x="5511800" y="2990850"/>
          <p14:tracePt t="30446" x="5556250" y="2984500"/>
          <p14:tracePt t="30463" x="5588000" y="2978150"/>
          <p14:tracePt t="30480" x="5626100" y="2978150"/>
          <p14:tracePt t="30497" x="5651500" y="2978150"/>
          <p14:tracePt t="30513" x="5689600" y="2978150"/>
          <p14:tracePt t="30530" x="5715000" y="2978150"/>
          <p14:tracePt t="30547" x="5740400" y="2978150"/>
          <p14:tracePt t="30563" x="5778500" y="2978150"/>
          <p14:tracePt t="30580" x="5822950" y="2978150"/>
          <p14:tracePt t="30596" x="5842000" y="2978150"/>
          <p14:tracePt t="30613" x="5861050" y="2978150"/>
          <p14:tracePt t="30630" x="5880100" y="2978150"/>
          <p14:tracePt t="30647" x="5911850" y="2978150"/>
          <p14:tracePt t="30663" x="5924550" y="2978150"/>
          <p14:tracePt t="30680" x="5943600" y="2978150"/>
          <p14:tracePt t="30696" x="5949950" y="2978150"/>
          <p14:tracePt t="30714" x="5962650" y="2978150"/>
          <p14:tracePt t="30729" x="5981700" y="2978150"/>
          <p14:tracePt t="30746" x="5994400" y="2978150"/>
          <p14:tracePt t="30763" x="6007100" y="2978150"/>
          <p14:tracePt t="30780" x="6019800" y="2978150"/>
          <p14:tracePt t="30797" x="6038850" y="2978150"/>
          <p14:tracePt t="30813" x="6051550" y="2978150"/>
          <p14:tracePt t="30829" x="6064250" y="2978150"/>
          <p14:tracePt t="30846" x="6089650" y="2978150"/>
          <p14:tracePt t="30864" x="6121400" y="2984500"/>
          <p14:tracePt t="30879" x="6140450" y="2990850"/>
          <p14:tracePt t="30896" x="6159500" y="2990850"/>
          <p14:tracePt t="30913" x="6178550" y="2990850"/>
          <p14:tracePt t="30930" x="6197600" y="2990850"/>
          <p14:tracePt t="30933" x="6203950" y="2997200"/>
          <p14:tracePt t="30946" x="6223000" y="2997200"/>
          <p14:tracePt t="30963" x="6235700" y="3003550"/>
          <p14:tracePt t="30979" x="6242050" y="3003550"/>
          <p14:tracePt t="30996" x="6254750" y="3003550"/>
          <p14:tracePt t="31013" x="6261100" y="3003550"/>
          <p14:tracePt t="31029" x="6273800" y="3003550"/>
          <p14:tracePt t="31139" x="6280150" y="3003550"/>
          <p14:tracePt t="31752" x="6286500" y="3003550"/>
          <p14:tracePt t="31760" x="6292850" y="3003550"/>
          <p14:tracePt t="31768" x="6299200" y="3003550"/>
          <p14:tracePt t="31778" x="6324600" y="3003550"/>
          <p14:tracePt t="31795" x="6362700" y="3016250"/>
          <p14:tracePt t="31812" x="6464300" y="3022600"/>
          <p14:tracePt t="31828" x="6540500" y="3022600"/>
          <p14:tracePt t="31845" x="6597650" y="3028950"/>
          <p14:tracePt t="31861" x="6648450" y="3028950"/>
          <p14:tracePt t="31878" x="6711950" y="3035300"/>
          <p14:tracePt t="31895" x="6807200" y="3041650"/>
          <p14:tracePt t="31911" x="6864350" y="3041650"/>
          <p14:tracePt t="31928" x="6915150" y="3054350"/>
          <p14:tracePt t="31932" x="6934200" y="3054350"/>
          <p14:tracePt t="31945" x="6946900" y="3054350"/>
          <p14:tracePt t="31961" x="6978650" y="3060700"/>
          <p14:tracePt t="31978" x="6991350" y="3060700"/>
          <p14:tracePt t="31994" x="6997700" y="3060700"/>
          <p14:tracePt t="32011" x="7004050" y="3060700"/>
          <p14:tracePt t="32028" x="7010400" y="3060700"/>
          <p14:tracePt t="32118" x="7016750" y="3060700"/>
          <p14:tracePt t="34679" x="6991350" y="3054350"/>
          <p14:tracePt t="34687" x="6946900" y="3028950"/>
          <p14:tracePt t="34696" x="6889750" y="3003550"/>
          <p14:tracePt t="34707" x="6826250" y="2990850"/>
          <p14:tracePt t="34724" x="6591300" y="2965450"/>
          <p14:tracePt t="34740" x="6388100" y="2959100"/>
          <p14:tracePt t="34757" x="6146800" y="2984500"/>
          <p14:tracePt t="34774" x="5918200" y="3022600"/>
          <p14:tracePt t="34791" x="5619750" y="3086100"/>
          <p14:tracePt t="34807" x="5467350" y="3111500"/>
          <p14:tracePt t="34824" x="5327650" y="3136900"/>
          <p14:tracePt t="34840" x="5226050" y="3155950"/>
          <p14:tracePt t="34857" x="5149850" y="3181350"/>
          <p14:tracePt t="34874" x="5054600" y="3206750"/>
          <p14:tracePt t="34890" x="5010150" y="3225800"/>
          <p14:tracePt t="34907" x="4984750" y="3232150"/>
          <p14:tracePt t="34923" x="4972050" y="3232150"/>
          <p14:tracePt t="34940" x="4965700" y="3232150"/>
          <p14:tracePt t="34957" x="4953000" y="3232150"/>
          <p14:tracePt t="35254" x="4953000" y="3238500"/>
          <p14:tracePt t="35262" x="4953000" y="3244850"/>
          <p14:tracePt t="35273" x="4946650" y="3251200"/>
          <p14:tracePt t="35290" x="4857750" y="3282950"/>
          <p14:tracePt t="35307" x="4597400" y="3352800"/>
          <p14:tracePt t="35323" x="4368800" y="3390900"/>
          <p14:tracePt t="35340" x="4178300" y="3422650"/>
          <p14:tracePt t="35356" x="4038600" y="3454400"/>
          <p14:tracePt t="35373" x="3797300" y="3492500"/>
          <p14:tracePt t="35390" x="3651250" y="3517900"/>
          <p14:tracePt t="35406" x="3536950" y="3536950"/>
          <p14:tracePt t="35423" x="3429000" y="3556000"/>
          <p14:tracePt t="35429" x="3365500" y="3562350"/>
          <p14:tracePt t="35440" x="3321050" y="3575050"/>
          <p14:tracePt t="35456" x="3155950" y="3600450"/>
          <p14:tracePt t="35473" x="3054350" y="3619500"/>
          <p14:tracePt t="35489" x="2959100" y="3632200"/>
          <p14:tracePt t="35506" x="2870200" y="3644900"/>
          <p14:tracePt t="35523" x="2730500" y="3670300"/>
          <p14:tracePt t="35539" x="2654300" y="3676650"/>
          <p14:tracePt t="35556" x="2590800" y="3683000"/>
          <p14:tracePt t="35573" x="2540000" y="3695700"/>
          <p14:tracePt t="35590" x="2489200" y="3702050"/>
          <p14:tracePt t="35606" x="2476500" y="3702050"/>
          <p14:tracePt t="35622" x="2457450" y="3702050"/>
          <p14:tracePt t="35657" x="2444750" y="3702050"/>
          <p14:tracePt t="35673" x="2438400" y="3702050"/>
          <p14:tracePt t="35740" x="2444750" y="3702050"/>
          <p14:tracePt t="35749" x="2457450" y="3708400"/>
          <p14:tracePt t="36067" x="2451100" y="3708400"/>
          <p14:tracePt t="36076" x="2432050" y="3714750"/>
          <p14:tracePt t="36082" x="2413000" y="3721100"/>
          <p14:tracePt t="36090" x="2387600" y="3721100"/>
          <p14:tracePt t="36105" x="2336800" y="3721100"/>
          <p14:tracePt t="36121" x="2273300" y="3721100"/>
          <p14:tracePt t="36138" x="2209800" y="3721100"/>
          <p14:tracePt t="36154" x="2165350" y="3721100"/>
          <p14:tracePt t="36172" x="2108200" y="3721100"/>
          <p14:tracePt t="36188" x="2063750" y="3721100"/>
          <p14:tracePt t="36205" x="2012950" y="3721100"/>
          <p14:tracePt t="36222" x="1974850" y="3721100"/>
          <p14:tracePt t="36239" x="1905000" y="3721100"/>
          <p14:tracePt t="36255" x="1847850" y="3721100"/>
          <p14:tracePt t="36271" x="1784350" y="3727450"/>
          <p14:tracePt t="36288" x="1720850" y="3733800"/>
          <p14:tracePt t="36305" x="1663700" y="3733800"/>
          <p14:tracePt t="36322" x="1600200" y="3733800"/>
          <p14:tracePt t="36338" x="1555750" y="3733800"/>
          <p14:tracePt t="36355" x="1530350" y="3733800"/>
          <p14:tracePt t="36371" x="1498600" y="3733800"/>
          <p14:tracePt t="36389" x="1466850" y="3727450"/>
          <p14:tracePt t="36405" x="1441450" y="3721100"/>
          <p14:tracePt t="36421" x="1422400" y="3714750"/>
          <p14:tracePt t="36427" x="1416050" y="3714750"/>
          <p14:tracePt t="36438" x="1409700" y="3714750"/>
          <p14:tracePt t="36455" x="1397000" y="3714750"/>
          <p14:tracePt t="36471" x="1384300" y="3714750"/>
          <p14:tracePt t="36488" x="1377950" y="3714750"/>
          <p14:tracePt t="36505" x="1371600" y="3714750"/>
          <p14:tracePt t="36522" x="1365250" y="3714750"/>
          <p14:tracePt t="36860" x="1371600" y="3714750"/>
          <p14:tracePt t="36867" x="1377950" y="3714750"/>
          <p14:tracePt t="36877" x="1384300" y="3714750"/>
          <p14:tracePt t="36887" x="1397000" y="3714750"/>
          <p14:tracePt t="36905" x="1454150" y="3714750"/>
          <p14:tracePt t="36921" x="1524000" y="3702050"/>
          <p14:tracePt t="36937" x="1587500" y="3695700"/>
          <p14:tracePt t="36954" x="1651000" y="3689350"/>
          <p14:tracePt t="36971" x="1733550" y="3676650"/>
          <p14:tracePt t="36987" x="1797050" y="3663950"/>
          <p14:tracePt t="37004" x="1854200" y="3657600"/>
          <p14:tracePt t="37021" x="1930400" y="3651250"/>
          <p14:tracePt t="37038" x="2070100" y="3632200"/>
          <p14:tracePt t="37054" x="2152650" y="3619500"/>
          <p14:tracePt t="37070" x="2216150" y="3619500"/>
          <p14:tracePt t="37087" x="2266950" y="3606800"/>
          <p14:tracePt t="37104" x="2317750" y="3606800"/>
          <p14:tracePt t="37121" x="2432050" y="3600450"/>
          <p14:tracePt t="37137" x="2508250" y="3600450"/>
          <p14:tracePt t="37154" x="2552700" y="3600450"/>
          <p14:tracePt t="37171" x="2597150" y="3600450"/>
          <p14:tracePt t="37188" x="2635250" y="3600450"/>
          <p14:tracePt t="37204" x="2660650" y="3600450"/>
          <p14:tracePt t="37220" x="2673350" y="3600450"/>
          <p14:tracePt t="37237" x="2679700" y="3600450"/>
          <p14:tracePt t="37254" x="2692400" y="3600450"/>
          <p14:tracePt t="37270" x="2698750" y="3600450"/>
          <p14:tracePt t="37287" x="2705100" y="3600450"/>
          <p14:tracePt t="37303" x="2711450" y="3600450"/>
          <p14:tracePt t="37388" x="2717800" y="3600450"/>
          <p14:tracePt t="37502" x="2711450" y="3594100"/>
          <p14:tracePt t="37510" x="2698750" y="3594100"/>
          <p14:tracePt t="37520" x="2686050" y="3587750"/>
          <p14:tracePt t="37537" x="2622550" y="3575050"/>
          <p14:tracePt t="37554" x="2520950" y="3562350"/>
          <p14:tracePt t="37570" x="2463800" y="3556000"/>
          <p14:tracePt t="37586" x="2406650" y="3543300"/>
          <p14:tracePt t="37604" x="2317750" y="3530600"/>
          <p14:tracePt t="37620" x="2197100" y="3524250"/>
          <p14:tracePt t="37636" x="2044700" y="3505200"/>
          <p14:tracePt t="37653" x="1981200" y="3498850"/>
          <p14:tracePt t="37669" x="1924050" y="3486150"/>
          <p14:tracePt t="37685" x="1866900" y="3486150"/>
          <p14:tracePt t="37702" x="1784350" y="3486150"/>
          <p14:tracePt t="37719" x="1746250" y="3486150"/>
          <p14:tracePt t="37735" x="1714500" y="3486150"/>
          <p14:tracePt t="37752" x="1708150" y="3486150"/>
          <p14:tracePt t="37769" x="1657350" y="3492500"/>
          <p14:tracePt t="37786" x="1631950" y="3498850"/>
          <p14:tracePt t="37803" x="1593850" y="3505200"/>
          <p14:tracePt t="37819" x="1562100" y="3511550"/>
          <p14:tracePt t="37836" x="1530350" y="3524250"/>
          <p14:tracePt t="37853" x="1473200" y="3536950"/>
          <p14:tracePt t="37869" x="1422400" y="3549650"/>
          <p14:tracePt t="37886" x="1365250" y="3556000"/>
          <p14:tracePt t="37902" x="1320800" y="3562350"/>
          <p14:tracePt t="37919" x="1257300" y="3562350"/>
          <p14:tracePt t="37936" x="1212850" y="3562350"/>
          <p14:tracePt t="37952" x="1187450" y="3562350"/>
          <p14:tracePt t="37969" x="1168400" y="3562350"/>
          <p14:tracePt t="37987" x="1143000" y="3562350"/>
          <p14:tracePt t="38003" x="1136650" y="3562350"/>
          <p14:tracePt t="38019" x="1130300" y="3562350"/>
          <p14:tracePt t="38036" x="1123950" y="3562350"/>
          <p14:tracePt t="38114" x="1136650" y="3568700"/>
          <p14:tracePt t="38122" x="1162050" y="3575050"/>
          <p14:tracePt t="38136" x="1250950" y="3594100"/>
          <p14:tracePt t="38152" x="1358900" y="3619500"/>
          <p14:tracePt t="38169" x="1460500" y="3651250"/>
          <p14:tracePt t="38186" x="1581150" y="3663950"/>
          <p14:tracePt t="38203" x="1784350" y="3689350"/>
          <p14:tracePt t="38219" x="1892300" y="3695700"/>
          <p14:tracePt t="38235" x="2000250" y="3695700"/>
          <p14:tracePt t="38252" x="2139950" y="3695700"/>
          <p14:tracePt t="38269" x="2286000" y="3695700"/>
          <p14:tracePt t="38286" x="2463800" y="3683000"/>
          <p14:tracePt t="38302" x="2590800" y="3663950"/>
          <p14:tracePt t="38319" x="2730500" y="3644900"/>
          <p14:tracePt t="38336" x="2851150" y="3638550"/>
          <p14:tracePt t="38353" x="2990850" y="3625850"/>
          <p14:tracePt t="38368" x="3111500" y="3606800"/>
          <p14:tracePt t="38385" x="3270250" y="3606800"/>
          <p14:tracePt t="38402" x="3409950" y="3600450"/>
          <p14:tracePt t="38418" x="3517900" y="3594100"/>
          <p14:tracePt t="38435" x="3740150" y="3575050"/>
          <p14:tracePt t="38452" x="3892550" y="3562350"/>
          <p14:tracePt t="38468" x="4000500" y="3549650"/>
          <p14:tracePt t="38485" x="4083050" y="3543300"/>
          <p14:tracePt t="38502" x="4260850" y="3530600"/>
          <p14:tracePt t="38518" x="4368800" y="3511550"/>
          <p14:tracePt t="38535" x="4445000" y="3505200"/>
          <p14:tracePt t="38552" x="4502150" y="3498850"/>
          <p14:tracePt t="38569" x="4654550" y="3486150"/>
          <p14:tracePt t="38585" x="4762500" y="3486150"/>
          <p14:tracePt t="38601" x="4845050" y="3479800"/>
          <p14:tracePt t="38618" x="4921250" y="3479800"/>
          <p14:tracePt t="38636" x="5041900" y="3473450"/>
          <p14:tracePt t="38652" x="5149850" y="3473450"/>
          <p14:tracePt t="38668" x="5257800" y="3473450"/>
          <p14:tracePt t="38685" x="5340350" y="3473450"/>
          <p14:tracePt t="38702" x="5397500" y="3473450"/>
          <p14:tracePt t="38718" x="5480050" y="3473450"/>
          <p14:tracePt t="38735" x="5543550" y="3473450"/>
          <p14:tracePt t="38751" x="5632450" y="3479800"/>
          <p14:tracePt t="38768" x="5695950" y="3486150"/>
          <p14:tracePt t="38786" x="5791200" y="3492500"/>
          <p14:tracePt t="38802" x="5829300" y="3492500"/>
          <p14:tracePt t="38818" x="5880100" y="3498850"/>
          <p14:tracePt t="38835" x="5924550" y="3498850"/>
          <p14:tracePt t="38851" x="5981700" y="3498850"/>
          <p14:tracePt t="38868" x="6070600" y="3498850"/>
          <p14:tracePt t="38884" x="6115050" y="3498850"/>
          <p14:tracePt t="38901" x="6165850" y="3498850"/>
          <p14:tracePt t="38918" x="6197600" y="3498850"/>
          <p14:tracePt t="38936" x="6242050" y="3498850"/>
          <p14:tracePt t="38951" x="6267450" y="3498850"/>
          <p14:tracePt t="38968" x="6286500" y="3498850"/>
          <p14:tracePt t="38984" x="6299200" y="3498850"/>
          <p14:tracePt t="39002" x="6305550" y="3498850"/>
          <p14:tracePt t="39018" x="6311900" y="3498850"/>
          <p14:tracePt t="39035" x="6318250" y="3498850"/>
          <p14:tracePt t="39130" x="6305550" y="3498850"/>
          <p14:tracePt t="39137" x="6261100" y="3498850"/>
          <p14:tracePt t="39151" x="6083300" y="3498850"/>
          <p14:tracePt t="39167" x="5975350" y="3492500"/>
          <p14:tracePt t="39184" x="5905500" y="3479800"/>
          <p14:tracePt t="39201" x="5848350" y="3479800"/>
          <p14:tracePt t="39218" x="5772150" y="3479800"/>
          <p14:tracePt t="39234" x="5689600" y="3473450"/>
          <p14:tracePt t="39251" x="5581650" y="3473450"/>
          <p14:tracePt t="39267" x="5511800" y="3473450"/>
          <p14:tracePt t="39284" x="5416550" y="3473450"/>
          <p14:tracePt t="39301" x="5213350" y="3479800"/>
          <p14:tracePt t="39317" x="5086350" y="3486150"/>
          <p14:tracePt t="39334" x="4991100" y="3492500"/>
          <p14:tracePt t="39351" x="4889500" y="3505200"/>
          <p14:tracePt t="39368" x="4686300" y="3511550"/>
          <p14:tracePt t="39384" x="4572000" y="3511550"/>
          <p14:tracePt t="39400" x="4483100" y="3517900"/>
          <p14:tracePt t="39417" x="4368800" y="3517900"/>
          <p14:tracePt t="39434" x="4248150" y="3524250"/>
          <p14:tracePt t="39440" x="4184650" y="3524250"/>
          <p14:tracePt t="39451" x="4076700" y="3536950"/>
          <p14:tracePt t="39467" x="4000500" y="3536950"/>
          <p14:tracePt t="39484" x="3911600" y="3536950"/>
          <p14:tracePt t="39500" x="3778250" y="3536950"/>
          <p14:tracePt t="39517" x="3575050" y="3536950"/>
          <p14:tracePt t="39534" x="3479800" y="3543300"/>
          <p14:tracePt t="39550" x="3359150" y="3543300"/>
          <p14:tracePt t="39567" x="3213100" y="3549650"/>
          <p14:tracePt t="39585" x="3041650" y="3556000"/>
          <p14:tracePt t="39600" x="2952750" y="3562350"/>
          <p14:tracePt t="39617" x="2832100" y="3562350"/>
          <p14:tracePt t="39634" x="2692400" y="3581400"/>
          <p14:tracePt t="39650" x="2565400" y="3581400"/>
          <p14:tracePt t="39667" x="2419350" y="3581400"/>
          <p14:tracePt t="39683" x="2266950" y="3581400"/>
          <p14:tracePt t="39700" x="2133600" y="3581400"/>
          <p14:tracePt t="39717" x="2032000" y="3581400"/>
          <p14:tracePt t="39738" x="1879600" y="3575050"/>
          <p14:tracePt t="39750" x="1765300" y="3575050"/>
          <p14:tracePt t="39766" x="1651000" y="3575050"/>
          <p14:tracePt t="39783" x="1543050" y="3575050"/>
          <p14:tracePt t="39800" x="1435100" y="3575050"/>
          <p14:tracePt t="39816" x="1339850" y="3575050"/>
          <p14:tracePt t="39833" x="1238250" y="3575050"/>
          <p14:tracePt t="39849" x="1155700" y="3575050"/>
          <p14:tracePt t="39866" x="1079500" y="3575050"/>
          <p14:tracePt t="39883" x="1009650" y="3575050"/>
          <p14:tracePt t="39899" x="939800" y="3581400"/>
          <p14:tracePt t="39916" x="882650" y="3587750"/>
          <p14:tracePt t="39932" x="825500" y="3594100"/>
          <p14:tracePt t="39936" x="793750" y="3594100"/>
          <p14:tracePt t="39950" x="736600" y="3600450"/>
          <p14:tracePt t="39966" x="685800" y="3606800"/>
          <p14:tracePt t="39983" x="654050" y="3613150"/>
          <p14:tracePt t="40000" x="635000" y="3613150"/>
          <p14:tracePt t="40017" x="622300" y="3613150"/>
          <p14:tracePt t="40033" x="615950" y="3613150"/>
          <p14:tracePt t="40049" x="609600" y="3613150"/>
          <p14:tracePt t="40066" x="603250" y="3613150"/>
          <p14:tracePt t="40190" x="615950" y="3613150"/>
          <p14:tracePt t="40197" x="628650" y="3613150"/>
          <p14:tracePt t="40207" x="654050" y="3625850"/>
          <p14:tracePt t="40216" x="692150" y="3638550"/>
          <p14:tracePt t="40233" x="768350" y="3657600"/>
          <p14:tracePt t="40249" x="863600" y="3676650"/>
          <p14:tracePt t="40266" x="946150" y="3683000"/>
          <p14:tracePt t="40282" x="1047750" y="3702050"/>
          <p14:tracePt t="40299" x="1155700" y="3714750"/>
          <p14:tracePt t="40317" x="1301750" y="3733800"/>
          <p14:tracePt t="40332" x="1352550" y="3733800"/>
          <p14:tracePt t="40349" x="1428750" y="3733800"/>
          <p14:tracePt t="40366" x="1517650" y="3733800"/>
          <p14:tracePt t="40383" x="1593850" y="3740150"/>
          <p14:tracePt t="40399" x="1714500" y="3746500"/>
          <p14:tracePt t="40416" x="1778000" y="3752850"/>
          <p14:tracePt t="40432" x="1854200" y="3759200"/>
          <p14:tracePt t="40438" x="1911350" y="3759200"/>
          <p14:tracePt t="40449" x="1962150" y="3759200"/>
          <p14:tracePt t="40473" x="2127250" y="3759200"/>
          <p14:tracePt t="40482" x="2146300" y="3759200"/>
          <p14:tracePt t="40499" x="2184400" y="3759200"/>
          <p14:tracePt t="40516" x="2197100" y="3759200"/>
          <p14:tracePt t="40532" x="2216150" y="3759200"/>
          <p14:tracePt t="40548" x="2222500" y="3759200"/>
          <p14:tracePt t="40581" x="2235200" y="3759200"/>
          <p14:tracePt t="40869" x="2209800" y="3759200"/>
          <p14:tracePt t="40877" x="2171700" y="3759200"/>
          <p14:tracePt t="40887" x="2120900" y="3746500"/>
          <p14:tracePt t="40899" x="2025650" y="3740150"/>
          <p14:tracePt t="40915" x="1936750" y="3727450"/>
          <p14:tracePt t="40932" x="1860550" y="3721100"/>
          <p14:tracePt t="40938" x="1828800" y="3721100"/>
          <p14:tracePt t="40948" x="1803400" y="3721100"/>
          <p14:tracePt t="40966" x="1714500" y="3721100"/>
          <p14:tracePt t="40982" x="1670050" y="3714750"/>
          <p14:tracePt t="40998" x="1644650" y="3714750"/>
          <p14:tracePt t="41015" x="1631950" y="3714750"/>
          <p14:tracePt t="41033" x="1625600" y="3714750"/>
          <p14:tracePt t="41048" x="1619250" y="3714750"/>
          <p14:tracePt t="41064" x="1612900" y="3714750"/>
          <p14:tracePt t="41137" x="1619250" y="3714750"/>
          <p14:tracePt t="41160" x="1625600" y="3714750"/>
          <p14:tracePt t="41170" x="1631950" y="3714750"/>
          <p14:tracePt t="41184" x="1638300" y="3714750"/>
          <p14:tracePt t="41192" x="1644650" y="3714750"/>
          <p14:tracePt t="41200" x="1651000" y="3714750"/>
          <p14:tracePt t="41215" x="1670050" y="3714750"/>
          <p14:tracePt t="41231" x="1689100" y="3714750"/>
          <p14:tracePt t="41248" x="1739900" y="3721100"/>
          <p14:tracePt t="41265" x="1828800" y="3721100"/>
          <p14:tracePt t="41281" x="1879600" y="3721100"/>
          <p14:tracePt t="41298" x="1930400" y="3721100"/>
          <p14:tracePt t="41314" x="1974850" y="3721100"/>
          <p14:tracePt t="41332" x="2038350" y="3721100"/>
          <p14:tracePt t="41348" x="2095500" y="3721100"/>
          <p14:tracePt t="41364" x="2152650" y="3721100"/>
          <p14:tracePt t="41381" x="2203450" y="3721100"/>
          <p14:tracePt t="41398" x="2241550" y="3721100"/>
          <p14:tracePt t="41414" x="2292350" y="3721100"/>
          <p14:tracePt t="41431" x="2311400" y="3721100"/>
          <p14:tracePt t="41437" x="2324100" y="3721100"/>
          <p14:tracePt t="41448" x="2336800" y="3721100"/>
          <p14:tracePt t="41464" x="2368550" y="3721100"/>
          <p14:tracePt t="41481" x="2413000" y="3721100"/>
          <p14:tracePt t="41497" x="2451100" y="3721100"/>
          <p14:tracePt t="41516" x="2508250" y="3721100"/>
          <p14:tracePt t="41531" x="2565400" y="3721100"/>
          <p14:tracePt t="41549" x="2635250" y="3721100"/>
          <p14:tracePt t="41564" x="2660650" y="3721100"/>
          <p14:tracePt t="41581" x="2686050" y="3721100"/>
          <p14:tracePt t="41598" x="2692400" y="3721100"/>
          <p14:tracePt t="41614" x="2698750" y="3721100"/>
          <p14:tracePt t="41631" x="2711450" y="3721100"/>
          <p14:tracePt t="41648" x="2717800" y="3721100"/>
          <p14:tracePt t="42557" x="2724150" y="3727450"/>
          <p14:tracePt t="42565" x="2730500" y="3727450"/>
          <p14:tracePt t="42631" x="2736850" y="3727450"/>
          <p14:tracePt t="42938" x="2730500" y="3727450"/>
          <p14:tracePt t="42945" x="2724150" y="3727450"/>
          <p14:tracePt t="42960" x="2717800" y="3727450"/>
          <p14:tracePt t="42969" x="2711450" y="3727450"/>
          <p14:tracePt t="42978" x="2705100" y="3727450"/>
          <p14:tracePt t="42995" x="2698750" y="3727450"/>
          <p14:tracePt t="43012" x="2686050" y="3727450"/>
          <p14:tracePt t="43045" x="2679700" y="3727450"/>
          <p14:tracePt t="43062" x="2673350" y="3727450"/>
          <p14:tracePt t="43169" x="2667000" y="3727450"/>
          <p14:tracePt t="43177" x="2660650" y="3727450"/>
          <p14:tracePt t="43201" x="2654300" y="3727450"/>
          <p14:tracePt t="43207" x="2647950" y="3727450"/>
          <p14:tracePt t="43216" x="2641600" y="3727450"/>
          <p14:tracePt t="43228" x="2616200" y="3727450"/>
          <p14:tracePt t="43245" x="2597150" y="3727450"/>
          <p14:tracePt t="43262" x="2578100" y="3727450"/>
          <p14:tracePt t="43278" x="2571750" y="3727450"/>
          <p14:tracePt t="43296" x="2552700" y="3727450"/>
          <p14:tracePt t="43328" x="2540000" y="3727450"/>
          <p14:tracePt t="43345" x="2533650" y="3727450"/>
          <p14:tracePt t="43610" x="2552700" y="3727450"/>
          <p14:tracePt t="43618" x="2578100" y="3727450"/>
          <p14:tracePt t="43628" x="2597150" y="3727450"/>
          <p14:tracePt t="43644" x="2635250" y="3733800"/>
          <p14:tracePt t="43662" x="2667000" y="3733800"/>
          <p14:tracePt t="43678" x="2686050" y="3733800"/>
          <p14:tracePt t="43694" x="2692400" y="3733800"/>
          <p14:tracePt t="43711" x="2711450" y="3733800"/>
          <p14:tracePt t="43728" x="2749550" y="3733800"/>
          <p14:tracePt t="43744" x="2774950" y="3733800"/>
          <p14:tracePt t="43761" x="2813050" y="3740150"/>
          <p14:tracePt t="43777" x="2844800" y="3740150"/>
          <p14:tracePt t="43794" x="2882900" y="3740150"/>
          <p14:tracePt t="43811" x="2940050" y="3740150"/>
          <p14:tracePt t="43828" x="2971800" y="3740150"/>
          <p14:tracePt t="43844" x="2997200" y="3740150"/>
          <p14:tracePt t="43861" x="3022600" y="3740150"/>
          <p14:tracePt t="43878" x="3086100" y="3740150"/>
          <p14:tracePt t="43894" x="3130550" y="3740150"/>
          <p14:tracePt t="43911" x="3162300" y="3740150"/>
          <p14:tracePt t="43927" x="3206750" y="3740150"/>
          <p14:tracePt t="43931" x="3225800" y="3740150"/>
          <p14:tracePt t="43945" x="3238500" y="3740150"/>
          <p14:tracePt t="43960" x="3289300" y="3740150"/>
          <p14:tracePt t="43977" x="3327400" y="3740150"/>
          <p14:tracePt t="43994" x="3359150" y="3727450"/>
          <p14:tracePt t="44011" x="3384550" y="3727450"/>
          <p14:tracePt t="44027" x="3435350" y="3727450"/>
          <p14:tracePt t="44044" x="3473450" y="3727450"/>
          <p14:tracePt t="44060" x="3498850" y="3727450"/>
          <p14:tracePt t="44077" x="3524250" y="3727450"/>
          <p14:tracePt t="44095" x="3568700" y="3727450"/>
          <p14:tracePt t="44110" x="3606800" y="3721100"/>
          <p14:tracePt t="44127" x="3632200" y="3721100"/>
          <p14:tracePt t="44144" x="3657600" y="3721100"/>
          <p14:tracePt t="44161" x="3695700" y="3721100"/>
          <p14:tracePt t="44177" x="3708400" y="3721100"/>
          <p14:tracePt t="44194" x="3721100" y="3721100"/>
          <p14:tracePt t="44210" x="3727450" y="3721100"/>
          <p14:tracePt t="44229" x="3740150" y="3721100"/>
          <p14:tracePt t="44268" x="3746500" y="3721100"/>
          <p14:tracePt t="44283" x="3752850" y="3721100"/>
          <p14:tracePt t="44293" x="3759200" y="3721100"/>
          <p14:tracePt t="44311" x="3771900" y="3721100"/>
          <p14:tracePt t="44327" x="3784600" y="3721100"/>
          <p14:tracePt t="44343" x="3790950" y="3721100"/>
          <p14:tracePt t="44360" x="3810000" y="3721100"/>
          <p14:tracePt t="44377" x="3822700" y="3721100"/>
          <p14:tracePt t="44394" x="3860800" y="3721100"/>
          <p14:tracePt t="44410" x="3886200" y="3721100"/>
          <p14:tracePt t="44427" x="3924300" y="3714750"/>
          <p14:tracePt t="44432" x="3943350" y="3714750"/>
          <p14:tracePt t="44443" x="3956050" y="3714750"/>
          <p14:tracePt t="44460" x="4000500" y="3708400"/>
          <p14:tracePt t="44477" x="4019550" y="3708400"/>
          <p14:tracePt t="44493" x="4038600" y="3702050"/>
          <p14:tracePt t="44510" x="4064000" y="3695700"/>
          <p14:tracePt t="44527" x="4089400" y="3689350"/>
          <p14:tracePt t="44543" x="4102100" y="3683000"/>
          <p14:tracePt t="44560" x="4121150" y="3683000"/>
          <p14:tracePt t="44576" x="4140200" y="3683000"/>
          <p14:tracePt t="44593" x="4165600" y="3676650"/>
          <p14:tracePt t="44610" x="4216400" y="3670300"/>
          <p14:tracePt t="44626" x="4248150" y="3670300"/>
          <p14:tracePt t="44643" x="4298950" y="3663950"/>
          <p14:tracePt t="44660" x="4343400" y="3663950"/>
          <p14:tracePt t="44678" x="4394200" y="3651250"/>
          <p14:tracePt t="44693" x="4425950" y="3651250"/>
          <p14:tracePt t="44709" x="4457700" y="3651250"/>
          <p14:tracePt t="44726" x="4489450" y="3651250"/>
          <p14:tracePt t="44743" x="4533900" y="3651250"/>
          <p14:tracePt t="44759" x="4591050" y="3651250"/>
          <p14:tracePt t="44776" x="4635500" y="3651250"/>
          <p14:tracePt t="44793" x="4679950" y="3651250"/>
          <p14:tracePt t="44809" x="4711700" y="3651250"/>
          <p14:tracePt t="44827" x="4756150" y="3651250"/>
          <p14:tracePt t="44842" x="4781550" y="3651250"/>
          <p14:tracePt t="44859" x="4806950" y="3651250"/>
          <p14:tracePt t="44877" x="4851400" y="3651250"/>
          <p14:tracePt t="44893" x="4908550" y="3651250"/>
          <p14:tracePt t="44909" x="4946650" y="3651250"/>
          <p14:tracePt t="44926" x="4984750" y="3651250"/>
          <p14:tracePt t="44931" x="5003800" y="3651250"/>
          <p14:tracePt t="44942" x="5022850" y="3651250"/>
          <p14:tracePt t="44961" x="5080000" y="3651250"/>
          <p14:tracePt t="44976" x="5111750" y="3657600"/>
          <p14:tracePt t="44992" x="5137150" y="3663950"/>
          <p14:tracePt t="45009" x="5162550" y="3670300"/>
          <p14:tracePt t="45026" x="5187950" y="3670300"/>
          <p14:tracePt t="45043" x="5232400" y="3683000"/>
          <p14:tracePt t="45059" x="5264150" y="3689350"/>
          <p14:tracePt t="45076" x="5302250" y="3689350"/>
          <p14:tracePt t="45092" x="5327650" y="3689350"/>
          <p14:tracePt t="45111" x="5372100" y="3695700"/>
          <p14:tracePt t="45126" x="5397500" y="3702050"/>
          <p14:tracePt t="45142" x="5429250" y="3708400"/>
          <p14:tracePt t="45159" x="5454650" y="3708400"/>
          <p14:tracePt t="45176" x="5473700" y="3708400"/>
          <p14:tracePt t="45192" x="5505450" y="3708400"/>
          <p14:tracePt t="45209" x="5511800" y="3708400"/>
          <p14:tracePt t="45226" x="5524500" y="3708400"/>
          <p14:tracePt t="45242" x="5530850" y="3708400"/>
          <p14:tracePt t="45259" x="5543550" y="3708400"/>
          <p14:tracePt t="45276" x="5549900" y="3708400"/>
          <p14:tracePt t="45292" x="5556250" y="3708400"/>
          <p14:tracePt t="45326" x="5568950" y="3708400"/>
          <p14:tracePt t="45731" x="5562600" y="3708400"/>
          <p14:tracePt t="45746" x="5562600" y="3702050"/>
          <p14:tracePt t="45754" x="5556250" y="3702050"/>
          <p14:tracePt t="45762" x="5556250" y="3695700"/>
          <p14:tracePt t="45775" x="5549900" y="3683000"/>
          <p14:tracePt t="45791" x="5543550" y="3670300"/>
          <p14:tracePt t="45808" x="5537200" y="3657600"/>
          <p14:tracePt t="45825" x="5530850" y="3651250"/>
          <p14:tracePt t="45842" x="5524500" y="3644900"/>
          <p14:tracePt t="45858" x="5524500" y="3632200"/>
          <p14:tracePt t="45891" x="5524500" y="3625850"/>
          <p14:tracePt t="45909" x="5524500" y="3619500"/>
          <p14:tracePt t="45924" x="5524500" y="3613150"/>
          <p14:tracePt t="45954" x="5524500" y="3606800"/>
          <p14:tracePt t="45978" x="5524500" y="3600450"/>
          <p14:tracePt t="46426" x="5530850" y="3600450"/>
          <p14:tracePt t="46433" x="5537200" y="3600450"/>
          <p14:tracePt t="46441" x="5543550" y="3600450"/>
          <p14:tracePt t="46457" x="5556250" y="3613150"/>
          <p14:tracePt t="46474" x="5575300" y="3613150"/>
          <p14:tracePt t="46492" x="5613400" y="3625850"/>
          <p14:tracePt t="46507" x="5632450" y="3632200"/>
          <p14:tracePt t="46524" x="5657850" y="3632200"/>
          <p14:tracePt t="46540" x="5670550" y="3632200"/>
          <p14:tracePt t="46557" x="5683250" y="3632200"/>
          <p14:tracePt t="46573" x="5689600" y="3632200"/>
          <p14:tracePt t="46590" x="5695950" y="3632200"/>
          <p14:tracePt t="46607" x="5702300" y="3632200"/>
          <p14:tracePt t="46657" x="5708650" y="3632200"/>
          <p14:tracePt t="46746" x="5715000" y="3632200"/>
          <p14:tracePt t="46753" x="5721350" y="3632200"/>
          <p14:tracePt t="46762" x="5727700" y="3632200"/>
          <p14:tracePt t="46777" x="5734050" y="3632200"/>
          <p14:tracePt t="46792" x="5740400" y="3632200"/>
          <p14:tracePt t="46807" x="5746750" y="3632200"/>
          <p14:tracePt t="46830" x="5753100" y="3632200"/>
          <p14:tracePt t="46840" x="5759450" y="3632200"/>
          <p14:tracePt t="46857" x="5797550" y="3625850"/>
          <p14:tracePt t="46873" x="5835650" y="3625850"/>
          <p14:tracePt t="46890" x="5880100" y="3619500"/>
          <p14:tracePt t="46906" x="5943600" y="3613150"/>
          <p14:tracePt t="46924" x="5981700" y="3613150"/>
          <p14:tracePt t="46927" x="5994400" y="3613150"/>
          <p14:tracePt t="46940" x="6013450" y="3613150"/>
          <p14:tracePt t="46956" x="6019800" y="3613150"/>
          <p14:tracePt t="46973" x="6032500" y="3613150"/>
          <p14:tracePt t="47007" x="6045200" y="3613150"/>
          <p14:tracePt t="47470" x="6013450" y="3613150"/>
          <p14:tracePt t="47478" x="5962650" y="3606800"/>
          <p14:tracePt t="47489" x="5905500" y="3600450"/>
          <p14:tracePt t="47505" x="5797550" y="3594100"/>
          <p14:tracePt t="47522" x="5664200" y="3587750"/>
          <p14:tracePt t="47539" x="5613400" y="3587750"/>
          <p14:tracePt t="47555" x="5537200" y="3587750"/>
          <p14:tracePt t="47572" x="5480050" y="3587750"/>
          <p14:tracePt t="47589" x="5441950" y="3587750"/>
          <p14:tracePt t="47605" x="5403850" y="3587750"/>
          <p14:tracePt t="47622" x="5365750" y="3587750"/>
          <p14:tracePt t="47639" x="5321300" y="3594100"/>
          <p14:tracePt t="47656" x="5238750" y="3606800"/>
          <p14:tracePt t="47672" x="5149850" y="3613150"/>
          <p14:tracePt t="47689" x="5029200" y="3638550"/>
          <p14:tracePt t="47705" x="4921250" y="3644900"/>
          <p14:tracePt t="47723" x="4845050" y="3651250"/>
          <p14:tracePt t="47739" x="4813300" y="3657600"/>
          <p14:tracePt t="47756" x="4794250" y="3657600"/>
          <p14:tracePt t="47772" x="4775200" y="3657600"/>
          <p14:tracePt t="47788" x="4749800" y="3657600"/>
          <p14:tracePt t="47806" x="4724400" y="3663950"/>
          <p14:tracePt t="47822" x="4692650" y="3670300"/>
          <p14:tracePt t="47838" x="4667250" y="3676650"/>
          <p14:tracePt t="47855" x="4654550" y="3676650"/>
          <p14:tracePt t="47872" x="4648200" y="3676650"/>
          <p14:tracePt t="47889" x="4635500" y="3676650"/>
          <p14:tracePt t="47905" x="4591050" y="3683000"/>
          <p14:tracePt t="47922" x="4565650" y="3695700"/>
          <p14:tracePt t="47928" x="4552950" y="3695700"/>
          <p14:tracePt t="47938" x="4533900" y="3695700"/>
          <p14:tracePt t="47955" x="4464050" y="3708400"/>
          <p14:tracePt t="47971" x="4432300" y="3714750"/>
          <p14:tracePt t="47988" x="4413250" y="3714750"/>
          <p14:tracePt t="48005" x="4387850" y="3714750"/>
          <p14:tracePt t="48022" x="4368800" y="3714750"/>
          <p14:tracePt t="48038" x="4337050" y="3714750"/>
          <p14:tracePt t="48055" x="4305300" y="3714750"/>
          <p14:tracePt t="48071" x="4267200" y="3714750"/>
          <p14:tracePt t="48089" x="4210050" y="3727450"/>
          <p14:tracePt t="48105" x="4171950" y="3733800"/>
          <p14:tracePt t="48121" x="4127500" y="3740150"/>
          <p14:tracePt t="48138" x="4095750" y="3740150"/>
          <p14:tracePt t="48154" x="4064000" y="3740150"/>
          <p14:tracePt t="48172" x="4025900" y="3740150"/>
          <p14:tracePt t="48188" x="4006850" y="3740150"/>
          <p14:tracePt t="48204" x="3981450" y="3740150"/>
          <p14:tracePt t="48221" x="3968750" y="3740150"/>
          <p14:tracePt t="48239" x="3943350" y="3740150"/>
          <p14:tracePt t="48254" x="3911600" y="3740150"/>
          <p14:tracePt t="48271" x="3898900" y="3740150"/>
          <p14:tracePt t="48288" x="3886200" y="3740150"/>
          <p14:tracePt t="48304" x="3879850" y="3740150"/>
          <p14:tracePt t="48321" x="3867150" y="3740150"/>
          <p14:tracePt t="48396" x="3867150" y="3733800"/>
          <p14:tracePt t="48404" x="3867150" y="3727450"/>
          <p14:tracePt t="48428" x="3867150" y="3721100"/>
          <p14:tracePt t="48443" x="3867150" y="3714750"/>
          <p14:tracePt t="48457" x="3867150" y="3708400"/>
          <p14:tracePt t="48478" x="3867150" y="3702050"/>
          <p14:tracePt t="48560" x="3867150" y="3695700"/>
          <p14:tracePt t="48896" x="3873500" y="3695700"/>
          <p14:tracePt t="48963" x="3879850" y="3695700"/>
          <p14:tracePt t="49068" x="3886200" y="3695700"/>
          <p14:tracePt t="49092" x="3892550" y="3695700"/>
          <p14:tracePt t="49129" x="3898900" y="3695700"/>
          <p14:tracePt t="49144" x="3905250" y="3695700"/>
          <p14:tracePt t="49165" x="3911600" y="3695700"/>
          <p14:tracePt t="49173" x="3917950" y="3695700"/>
          <p14:tracePt t="49189" x="3924300" y="3695700"/>
          <p14:tracePt t="49232" x="3930650" y="3695700"/>
          <p14:tracePt t="50218" x="3937000" y="3695700"/>
          <p14:tracePt t="50233" x="3937000" y="3689350"/>
          <p14:tracePt t="50315" x="3937000" y="3683000"/>
          <p14:tracePt t="50352" x="3943350" y="3683000"/>
          <p14:tracePt t="50382" x="3949700" y="3683000"/>
          <p14:tracePt t="51644" x="3956050" y="3683000"/>
          <p14:tracePt t="51667" x="3962400" y="3683000"/>
          <p14:tracePt t="51681" x="3968750" y="3683000"/>
          <p14:tracePt t="51705" x="3975100" y="3683000"/>
          <p14:tracePt t="51711" x="3981450" y="3683000"/>
          <p14:tracePt t="51756" x="3987800" y="3683000"/>
          <p14:tracePt t="51785" x="3994150" y="3689350"/>
          <p14:tracePt t="51793" x="4000500" y="3689350"/>
          <p14:tracePt t="51802" x="4006850" y="3689350"/>
          <p14:tracePt t="51816" x="4019550" y="3695700"/>
          <p14:tracePt t="51833" x="4038600" y="3708400"/>
          <p14:tracePt t="51849" x="4044950" y="3708400"/>
          <p14:tracePt t="51867" x="4064000" y="3714750"/>
          <p14:tracePt t="51882" x="4070350" y="3714750"/>
          <p14:tracePt t="51899" x="4076700" y="3714750"/>
          <p14:tracePt t="51916" x="4083050" y="3714750"/>
          <p14:tracePt t="52018" x="4089400" y="3714750"/>
          <p14:tracePt t="52025" x="4095750" y="3714750"/>
          <p14:tracePt t="52040" x="4102100" y="3714750"/>
          <p14:tracePt t="52049" x="4108450" y="3721100"/>
          <p14:tracePt t="52066" x="4121150" y="3727450"/>
          <p14:tracePt t="52082" x="4127500" y="3727450"/>
          <p14:tracePt t="52099" x="4146550" y="3733800"/>
          <p14:tracePt t="52116" x="4159250" y="3733800"/>
          <p14:tracePt t="52132" x="4165600" y="3733800"/>
          <p14:tracePt t="52149" x="4178300" y="3733800"/>
          <p14:tracePt t="52167" x="4184650" y="3733800"/>
          <p14:tracePt t="52182" x="4191000" y="3733800"/>
          <p14:tracePt t="52199" x="4197350" y="3733800"/>
          <p14:tracePt t="52215" x="4203700" y="3733800"/>
          <p14:tracePt t="52232" x="4210050" y="3733800"/>
          <p14:tracePt t="52265" x="4222750" y="3733800"/>
          <p14:tracePt t="52282" x="4241800" y="3740150"/>
          <p14:tracePt t="52299" x="4260850" y="3740150"/>
          <p14:tracePt t="52315" x="4279900" y="3746500"/>
          <p14:tracePt t="52331" x="4292600" y="3746500"/>
          <p14:tracePt t="52348" x="4298950" y="3746500"/>
          <p14:tracePt t="52381" x="4305300" y="3746500"/>
          <p14:tracePt t="52398" x="4311650" y="3746500"/>
          <p14:tracePt t="52415" x="4330700" y="3746500"/>
          <p14:tracePt t="52432" x="4349750" y="3746500"/>
          <p14:tracePt t="52436" x="4356100" y="3746500"/>
          <p14:tracePt t="52448" x="4362450" y="3746500"/>
          <p14:tracePt t="52465" x="4368800" y="3746500"/>
          <p14:tracePt t="52482" x="4375150" y="3746500"/>
          <p14:tracePt t="52498" x="4387850" y="3746500"/>
          <p14:tracePt t="52541" x="4394200" y="3746500"/>
          <p14:tracePt t="52549" x="4406900" y="3746500"/>
          <p14:tracePt t="52565" x="4419600" y="3746500"/>
          <p14:tracePt t="52582" x="4432300" y="3746500"/>
          <p14:tracePt t="52599" x="4445000" y="3746500"/>
          <p14:tracePt t="52631" x="4451350" y="3746500"/>
          <p14:tracePt t="52669" x="4457700" y="3746500"/>
          <p14:tracePt t="52683" x="4470400" y="3746500"/>
          <p14:tracePt t="52691" x="4476750" y="3740150"/>
          <p14:tracePt t="52706" x="4489450" y="3740150"/>
          <p14:tracePt t="52721" x="4495800" y="3740150"/>
          <p14:tracePt t="52742" x="4502150" y="3740150"/>
          <p14:tracePt t="52751" x="4508500" y="3740150"/>
          <p14:tracePt t="52804" x="4514850" y="3740150"/>
          <p14:tracePt t="52818" x="4527550" y="3733800"/>
          <p14:tracePt t="52825" x="4533900" y="3733800"/>
          <p14:tracePt t="52832" x="4533900" y="3727450"/>
          <p14:tracePt t="52848" x="4540250" y="3721100"/>
          <p14:tracePt t="52864" x="4546600" y="3721100"/>
          <p14:tracePt t="52881" x="4552950" y="3721100"/>
          <p14:tracePt t="53115" x="4552950" y="3714750"/>
          <p14:tracePt t="53130" x="4552950" y="3708400"/>
          <p14:tracePt t="53145" x="4552950" y="3702050"/>
          <p14:tracePt t="53169" x="4552950" y="3695700"/>
          <p14:tracePt t="53183" x="4552950" y="3689350"/>
          <p14:tracePt t="53205" x="4552950" y="3683000"/>
          <p14:tracePt t="53213" x="4559300" y="3676650"/>
          <p14:tracePt t="53236" x="4565650" y="3670300"/>
          <p14:tracePt t="53251" x="4565650" y="3663950"/>
          <p14:tracePt t="53258" x="4565650" y="3657600"/>
          <p14:tracePt t="53287" x="4565650" y="3651250"/>
          <p14:tracePt t="53518" x="4565650" y="3638550"/>
          <p14:tracePt t="53541" x="4565650" y="3632200"/>
          <p14:tracePt t="53556" x="4565650" y="3625850"/>
          <p14:tracePt t="53578" x="4565650" y="3619500"/>
          <p14:tracePt t="53587" x="4565650" y="3613150"/>
          <p14:tracePt t="53597" x="4565650" y="3606800"/>
          <p14:tracePt t="53613" x="4565650" y="3594100"/>
          <p14:tracePt t="53631" x="4565650" y="3587750"/>
          <p14:tracePt t="53647" x="4565650" y="3575050"/>
          <p14:tracePt t="53663" x="4565650" y="3568700"/>
          <p14:tracePt t="53680" x="4565650" y="3556000"/>
          <p14:tracePt t="53697" x="4565650" y="3549650"/>
          <p14:tracePt t="53713" x="4565650" y="3543300"/>
          <p14:tracePt t="53746" x="4565650" y="3524250"/>
          <p14:tracePt t="53764" x="4565650" y="3511550"/>
          <p14:tracePt t="53780" x="4565650" y="3505200"/>
          <p14:tracePt t="53796" x="4565650" y="3498850"/>
          <p14:tracePt t="53813" x="4565650" y="3492500"/>
          <p14:tracePt t="53831" x="4565650" y="3486150"/>
          <p14:tracePt t="53847" x="4565650" y="3479800"/>
          <p14:tracePt t="53863" x="4565650" y="3473450"/>
          <p14:tracePt t="53880" x="4565650" y="3467100"/>
          <p14:tracePt t="53896" x="4565650" y="3460750"/>
          <p14:tracePt t="53913" x="4565650" y="3454400"/>
          <p14:tracePt t="53929" x="4559300" y="3448050"/>
          <p14:tracePt t="53946" x="4559300" y="3441700"/>
          <p14:tracePt t="53963" x="4552950" y="3435350"/>
          <p14:tracePt t="53980" x="4552950" y="3422650"/>
          <p14:tracePt t="53996" x="4546600" y="3409950"/>
          <p14:tracePt t="54012" x="4540250" y="3397250"/>
          <p14:tracePt t="54029" x="4533900" y="3390900"/>
          <p14:tracePt t="54047" x="4527550" y="3378200"/>
          <p14:tracePt t="54079" x="4527550" y="3371850"/>
          <p14:tracePt t="54096" x="4527550" y="3365500"/>
          <p14:tracePt t="54112" x="4521200" y="3359150"/>
          <p14:tracePt t="54130" x="4514850" y="3346450"/>
          <p14:tracePt t="54146" x="4508500" y="3346450"/>
          <p14:tracePt t="54163" x="4502150" y="3333750"/>
          <p14:tracePt t="54179" x="4495800" y="3333750"/>
          <p14:tracePt t="54196" x="4483100" y="3327400"/>
          <p14:tracePt t="54212" x="4464050" y="3321050"/>
          <p14:tracePt t="54229" x="4451350" y="3308350"/>
          <p14:tracePt t="54246" x="4432300" y="3308350"/>
          <p14:tracePt t="54263" x="4419600" y="3308350"/>
          <p14:tracePt t="54279" x="4400550" y="3308350"/>
          <p14:tracePt t="54296" x="4387850" y="3308350"/>
          <p14:tracePt t="54312" x="4368800" y="3308350"/>
          <p14:tracePt t="54329" x="4356100" y="3302000"/>
          <p14:tracePt t="54347" x="4324350" y="3295650"/>
          <p14:tracePt t="54362" x="4311650" y="3295650"/>
          <p14:tracePt t="54396" x="4292600" y="3295650"/>
          <p14:tracePt t="54413" x="4279900" y="3295650"/>
          <p14:tracePt t="54429" x="4273550" y="3295650"/>
          <p14:tracePt t="54445" x="4254500" y="3295650"/>
          <p14:tracePt t="54462" x="4241800" y="3295650"/>
          <p14:tracePt t="54479" x="4229100" y="3302000"/>
          <p14:tracePt t="54496" x="4191000" y="3314700"/>
          <p14:tracePt t="54512" x="4171950" y="3314700"/>
          <p14:tracePt t="54529" x="4159250" y="3321050"/>
          <p14:tracePt t="54545" x="4146550" y="3333750"/>
          <p14:tracePt t="54563" x="4108450" y="3346450"/>
          <p14:tracePt t="54578" x="4102100" y="3352800"/>
          <p14:tracePt t="54595" x="4089400" y="3365500"/>
          <p14:tracePt t="54612" x="4083050" y="3365500"/>
          <p14:tracePt t="54629" x="4076700" y="3371850"/>
          <p14:tracePt t="54645" x="4064000" y="3378200"/>
          <p14:tracePt t="54662" x="4064000" y="3390900"/>
          <p14:tracePt t="54679" x="4064000" y="3397250"/>
          <p14:tracePt t="54695" x="4051300" y="3416300"/>
          <p14:tracePt t="54712" x="4044950" y="3435350"/>
          <p14:tracePt t="54728" x="4044950" y="3448050"/>
          <p14:tracePt t="54745" x="4038600" y="3467100"/>
          <p14:tracePt t="54762" x="4038600" y="3479800"/>
          <p14:tracePt t="54779" x="4038600" y="3498850"/>
          <p14:tracePt t="54795" x="4038600" y="3517900"/>
          <p14:tracePt t="54812" x="4038600" y="3530600"/>
          <p14:tracePt t="54828" x="4038600" y="3536950"/>
          <p14:tracePt t="54845" x="4044950" y="3556000"/>
          <p14:tracePt t="54862" x="4057650" y="3575050"/>
          <p14:tracePt t="54878" x="4076700" y="3587750"/>
          <p14:tracePt t="54895" x="4083050" y="3594100"/>
          <p14:tracePt t="54912" x="4095750" y="3606800"/>
          <p14:tracePt t="54929" x="4127500" y="3625850"/>
          <p14:tracePt t="54945" x="4133850" y="3638550"/>
          <p14:tracePt t="54961" x="4152900" y="3644900"/>
          <p14:tracePt t="54978" x="4178300" y="3657600"/>
          <p14:tracePt t="54995" x="4197350" y="3670300"/>
          <p14:tracePt t="55011" x="4260850" y="3695700"/>
          <p14:tracePt t="55028" x="4318000" y="3708400"/>
          <p14:tracePt t="55044" x="4375150" y="3721100"/>
          <p14:tracePt t="55061" x="4445000" y="3727450"/>
          <p14:tracePt t="55078" x="4502150" y="3733800"/>
          <p14:tracePt t="55094" x="4540250" y="3733800"/>
          <p14:tracePt t="55111" x="4584700" y="3733800"/>
          <p14:tracePt t="55128" x="4629150" y="3733800"/>
          <p14:tracePt t="55145" x="4756150" y="3733800"/>
          <p14:tracePt t="55161" x="4845050" y="3733800"/>
          <p14:tracePt t="55178" x="4908550" y="3733800"/>
          <p14:tracePt t="55194" x="4978400" y="3727450"/>
          <p14:tracePt t="55211" x="5035550" y="3721100"/>
          <p14:tracePt t="55227" x="5143500" y="3714750"/>
          <p14:tracePt t="55244" x="5213350" y="3714750"/>
          <p14:tracePt t="55261" x="5257800" y="3708400"/>
          <p14:tracePt t="55278" x="5302250" y="3702050"/>
          <p14:tracePt t="55294" x="5346700" y="3702050"/>
          <p14:tracePt t="55311" x="5353050" y="3702050"/>
          <p14:tracePt t="55328" x="5359400" y="3702050"/>
          <p14:tracePt t="55344" x="5372100" y="3702050"/>
          <p14:tracePt t="55362" x="5378450" y="3702050"/>
          <p14:tracePt t="55377" x="5397500" y="3689350"/>
          <p14:tracePt t="55394" x="5410200" y="3676650"/>
          <p14:tracePt t="55411" x="5441950" y="3644900"/>
          <p14:tracePt t="55428" x="5473700" y="3600450"/>
          <p14:tracePt t="55433" x="5492750" y="3575050"/>
          <p14:tracePt t="55444" x="5518150" y="3530600"/>
          <p14:tracePt t="55460" x="5530850" y="3492500"/>
          <p14:tracePt t="55477" x="5537200" y="3467100"/>
          <p14:tracePt t="55494" x="5543550" y="3448050"/>
          <p14:tracePt t="55512" x="5543550" y="3422650"/>
          <p14:tracePt t="55527" x="5543550" y="3390900"/>
          <p14:tracePt t="55544" x="5543550" y="3365500"/>
          <p14:tracePt t="55560" x="5543550" y="3346450"/>
          <p14:tracePt t="55577" x="5524500" y="3321050"/>
          <p14:tracePt t="55594" x="5499100" y="3289300"/>
          <p14:tracePt t="55610" x="5486400" y="3270250"/>
          <p14:tracePt t="55627" x="5454650" y="3238500"/>
          <p14:tracePt t="55644" x="5410200" y="3206750"/>
          <p14:tracePt t="55661" x="5302250" y="3149600"/>
          <p14:tracePt t="55678" x="5219700" y="3117850"/>
          <p14:tracePt t="55694" x="5162550" y="3098800"/>
          <p14:tracePt t="55710" x="5111750" y="3086100"/>
          <p14:tracePt t="55728" x="5010150" y="3067050"/>
          <p14:tracePt t="55743" x="4921250" y="3060700"/>
          <p14:tracePt t="55760" x="4826000" y="3048000"/>
          <p14:tracePt t="55777" x="4749800" y="3054350"/>
          <p14:tracePt t="55794" x="4679950" y="3054350"/>
          <p14:tracePt t="55810" x="4559300" y="3079750"/>
          <p14:tracePt t="55827" x="4445000" y="3098800"/>
          <p14:tracePt t="55843" x="4337050" y="3117850"/>
          <p14:tracePt t="55860" x="4254500" y="3143250"/>
          <p14:tracePt t="55877" x="4152900" y="3168650"/>
          <p14:tracePt t="55893" x="4083050" y="3181350"/>
          <p14:tracePt t="55910" x="4000500" y="3206750"/>
          <p14:tracePt t="55927" x="3930650" y="3225800"/>
          <p14:tracePt t="55931" x="3886200" y="3232150"/>
          <p14:tracePt t="55944" x="3854450" y="3238500"/>
          <p14:tracePt t="55960" x="3784600" y="3263900"/>
          <p14:tracePt t="55976" x="3746500" y="3276600"/>
          <p14:tracePt t="55993" x="3740150" y="3282950"/>
          <p14:tracePt t="56010" x="3721100" y="3289300"/>
          <p14:tracePt t="56027" x="3689350" y="3308350"/>
          <p14:tracePt t="56044" x="3670300" y="3321050"/>
          <p14:tracePt t="56060" x="3644900" y="3333750"/>
          <p14:tracePt t="56076" x="3625850" y="3352800"/>
          <p14:tracePt t="56093" x="3587750" y="3384550"/>
          <p14:tracePt t="56109" x="3562350" y="3422650"/>
          <p14:tracePt t="56126" x="3549650" y="3448050"/>
          <p14:tracePt t="56142" x="3536950" y="3479800"/>
          <p14:tracePt t="56159" x="3530600" y="3498850"/>
          <p14:tracePt t="56176" x="3524250" y="3524250"/>
          <p14:tracePt t="56193" x="3524250" y="3543300"/>
          <p14:tracePt t="56210" x="3524250" y="3556000"/>
          <p14:tracePt t="56226" x="3530600" y="3568700"/>
          <p14:tracePt t="56247" x="3536950" y="3587750"/>
          <p14:tracePt t="56260" x="3543300" y="3594100"/>
          <p14:tracePt t="56276" x="3556000" y="3600450"/>
          <p14:tracePt t="56293" x="3568700" y="3613150"/>
          <p14:tracePt t="56310" x="3594100" y="3632200"/>
          <p14:tracePt t="56326" x="3619500" y="3651250"/>
          <p14:tracePt t="56343" x="3663950" y="3657600"/>
          <p14:tracePt t="56360" x="3689350" y="3663950"/>
          <p14:tracePt t="56377" x="3790950" y="3670300"/>
          <p14:tracePt t="56393" x="3860800" y="3689350"/>
          <p14:tracePt t="56409" x="3917950" y="3689350"/>
          <p14:tracePt t="56426" x="3975100" y="3689350"/>
          <p14:tracePt t="56432" x="4006850" y="3689350"/>
          <p14:tracePt t="56443" x="4038600" y="3689350"/>
          <p14:tracePt t="56460" x="4197350" y="3689350"/>
          <p14:tracePt t="56476" x="4286250" y="3689350"/>
          <p14:tracePt t="56492" x="4362450" y="3683000"/>
          <p14:tracePt t="56509" x="4419600" y="3676650"/>
          <p14:tracePt t="56526" x="4495800" y="3670300"/>
          <p14:tracePt t="56543" x="4635500" y="3663950"/>
          <p14:tracePt t="56561" x="4724400" y="3651250"/>
          <p14:tracePt t="56576" x="4794250" y="3644900"/>
          <p14:tracePt t="56592" x="4851400" y="3638550"/>
          <p14:tracePt t="56610" x="4933950" y="3625850"/>
          <p14:tracePt t="56626" x="4984750" y="3625850"/>
          <p14:tracePt t="56642" x="5054600" y="3613150"/>
          <p14:tracePt t="56659" x="5111750" y="3606800"/>
          <p14:tracePt t="56677" x="5156200" y="3606800"/>
          <p14:tracePt t="56692" x="5168900" y="3606800"/>
          <p14:tracePt t="56709" x="5181600" y="3606800"/>
          <p14:tracePt t="56726" x="5187950" y="3606800"/>
          <p14:tracePt t="56743" x="5194300" y="3606800"/>
          <p14:tracePt t="56759" x="5200650" y="3606800"/>
          <p14:tracePt t="56792" x="5207000" y="3606800"/>
          <p14:tracePt t="56812" x="5213350" y="3600450"/>
          <p14:tracePt t="56826" x="5232400" y="3568700"/>
          <p14:tracePt t="56842" x="5257800" y="3536950"/>
          <p14:tracePt t="56859" x="5283200" y="3492500"/>
          <p14:tracePt t="56876" x="5308600" y="3467100"/>
          <p14:tracePt t="56893" x="5314950" y="3441700"/>
          <p14:tracePt t="56909" x="5321300" y="3441700"/>
          <p14:tracePt t="56925" x="5321300" y="3435350"/>
          <p14:tracePt t="56942" x="5321300" y="3429000"/>
          <p14:tracePt t="56960" x="5321300" y="3416300"/>
          <p14:tracePt t="56992" x="5321300" y="3409950"/>
          <p14:tracePt t="57008" x="5327650" y="3397250"/>
          <p14:tracePt t="57025" x="5334000" y="3371850"/>
          <p14:tracePt t="57043" x="5334000" y="3352800"/>
          <p14:tracePt t="57059" x="5327650" y="3327400"/>
          <p14:tracePt t="57075" x="5321300" y="3314700"/>
          <p14:tracePt t="57092" x="5308600" y="3308350"/>
          <p14:tracePt t="57110" x="5264150" y="3270250"/>
          <p14:tracePt t="57125" x="5187950" y="3238500"/>
          <p14:tracePt t="57142" x="5099050" y="3225800"/>
          <p14:tracePt t="57159" x="5029200" y="3206750"/>
          <p14:tracePt t="57176" x="4927600" y="3194050"/>
          <p14:tracePt t="57192" x="4838700" y="3187700"/>
          <p14:tracePt t="57209" x="4730750" y="3175000"/>
          <p14:tracePt t="57225" x="4622800" y="3168650"/>
          <p14:tracePt t="57243" x="4546600" y="3168650"/>
          <p14:tracePt t="57259" x="4451350" y="3168650"/>
          <p14:tracePt t="57275" x="4356100" y="3168650"/>
          <p14:tracePt t="57292" x="4267200" y="3168650"/>
          <p14:tracePt t="57308" x="4197350" y="3168650"/>
          <p14:tracePt t="57325" x="4127500" y="3168650"/>
          <p14:tracePt t="57341" x="4070350" y="3168650"/>
          <p14:tracePt t="57358" x="4044950" y="3168650"/>
          <p14:tracePt t="57375" x="4032250" y="3168650"/>
          <p14:tracePt t="57391" x="3981450" y="3181350"/>
          <p14:tracePt t="57409" x="3924300" y="3194050"/>
          <p14:tracePt t="57425" x="3911600" y="3194050"/>
          <p14:tracePt t="57441" x="3892550" y="3200400"/>
          <p14:tracePt t="57458" x="3829050" y="3213100"/>
          <p14:tracePt t="57475" x="3778250" y="3219450"/>
          <p14:tracePt t="57491" x="3765550" y="3225800"/>
          <p14:tracePt t="57508" x="3727450" y="3244850"/>
          <p14:tracePt t="57524" x="3695700" y="3251200"/>
          <p14:tracePt t="57542" x="3676650" y="3257550"/>
          <p14:tracePt t="57558" x="3670300" y="3257550"/>
          <p14:tracePt t="57591" x="3657600" y="3257550"/>
          <p14:tracePt t="57610" x="3651250" y="3263900"/>
          <p14:tracePt t="57625" x="3632200" y="3276600"/>
          <p14:tracePt t="57641" x="3619500" y="3289300"/>
          <p14:tracePt t="57657" x="3606800" y="3295650"/>
          <p14:tracePt t="57674" x="3600450" y="3302000"/>
          <p14:tracePt t="57692" x="3594100" y="3314700"/>
          <p14:tracePt t="57708" x="3581400" y="3321050"/>
          <p14:tracePt t="57724" x="3575050" y="3321050"/>
          <p14:tracePt t="57741" x="3575050" y="3333750"/>
          <p14:tracePt t="57759" x="3568700" y="3352800"/>
          <p14:tracePt t="57774" x="3562350" y="3359150"/>
          <p14:tracePt t="57791" x="3556000" y="3378200"/>
          <p14:tracePt t="57824" x="3556000" y="3390900"/>
          <p14:tracePt t="57841" x="3556000" y="3397250"/>
          <p14:tracePt t="57858" x="3556000" y="3409950"/>
          <p14:tracePt t="57874" x="3556000" y="3429000"/>
          <p14:tracePt t="57890" x="3556000" y="3435350"/>
          <p14:tracePt t="57909" x="3556000" y="3454400"/>
          <p14:tracePt t="57924" x="3556000" y="3460750"/>
          <p14:tracePt t="57941" x="3562350" y="3479800"/>
          <p14:tracePt t="57975" x="3575050" y="3498850"/>
          <p14:tracePt t="57990" x="3581400" y="3511550"/>
          <p14:tracePt t="58007" x="3594100" y="3524250"/>
          <p14:tracePt t="58024" x="3594100" y="3530600"/>
          <p14:tracePt t="58040" x="3600450" y="3536950"/>
          <p14:tracePt t="58058" x="3613150" y="3543300"/>
          <p14:tracePt t="58074" x="3625850" y="3549650"/>
          <p14:tracePt t="58090" x="3644900" y="3568700"/>
          <p14:tracePt t="58107" x="3663950" y="3581400"/>
          <p14:tracePt t="58125" x="3695700" y="3594100"/>
          <p14:tracePt t="58140" x="3752850" y="3619500"/>
          <p14:tracePt t="58157" x="3803650" y="3632200"/>
          <p14:tracePt t="58174" x="3848100" y="3644900"/>
          <p14:tracePt t="58190" x="3886200" y="3657600"/>
          <p14:tracePt t="58207" x="3956050" y="3663950"/>
          <p14:tracePt t="58224" x="4006850" y="3663950"/>
          <p14:tracePt t="58240" x="4076700" y="3663950"/>
          <p14:tracePt t="58257" x="4159250" y="3663950"/>
          <p14:tracePt t="58274" x="4286250" y="3663950"/>
          <p14:tracePt t="58290" x="4362450" y="3663950"/>
          <p14:tracePt t="58307" x="4464050" y="3657600"/>
          <p14:tracePt t="58323" x="4572000" y="3651250"/>
          <p14:tracePt t="58341" x="4679950" y="3644900"/>
          <p14:tracePt t="58356" x="4781550" y="3625850"/>
          <p14:tracePt t="58373" x="4826000" y="3613150"/>
          <p14:tracePt t="58390" x="4857750" y="3606800"/>
          <p14:tracePt t="58406" x="4876800" y="3606800"/>
          <p14:tracePt t="58423" x="4889500" y="3606800"/>
          <p14:tracePt t="58440" x="4895850" y="3606800"/>
          <p14:tracePt t="58457" x="4902200" y="3606800"/>
          <p14:tracePt t="58473" x="4908550" y="3606800"/>
          <p14:tracePt t="58535" x="4908550" y="3600450"/>
          <p14:tracePt t="58544" x="4908550" y="3594100"/>
          <p14:tracePt t="58550" x="4902200" y="3587750"/>
          <p14:tracePt t="58559" x="4895850" y="3587750"/>
          <p14:tracePt t="58572" x="4857750" y="3556000"/>
          <p14:tracePt t="58589" x="4800600" y="3524250"/>
          <p14:tracePt t="58606" x="4749800" y="3479800"/>
          <p14:tracePt t="58623" x="4692650" y="3448050"/>
          <p14:tracePt t="58640" x="4616450" y="3397250"/>
          <p14:tracePt t="58656" x="4584700" y="3384550"/>
          <p14:tracePt t="58672" x="4559300" y="3371850"/>
          <p14:tracePt t="58689" x="4521200" y="3352800"/>
          <p14:tracePt t="58706" x="4451350" y="3333750"/>
          <p14:tracePt t="58722" x="4400550" y="3327400"/>
          <p14:tracePt t="58739" x="4330700" y="3321050"/>
          <p14:tracePt t="58756" x="4279900" y="3321050"/>
          <p14:tracePt t="58773" x="4222750" y="3321050"/>
          <p14:tracePt t="58789" x="4165600" y="3321050"/>
          <p14:tracePt t="58806" x="4114800" y="3321050"/>
          <p14:tracePt t="58822" x="4057650" y="3321050"/>
          <p14:tracePt t="58839" x="4000500" y="3321050"/>
          <p14:tracePt t="58856" x="3911600" y="3321050"/>
          <p14:tracePt t="58872" x="3867150" y="3321050"/>
          <p14:tracePt t="58889" x="3835400" y="3321050"/>
          <p14:tracePt t="58906" x="3803650" y="3321050"/>
          <p14:tracePt t="58922" x="3778250" y="3321050"/>
          <p14:tracePt t="58939" x="3759200" y="3321050"/>
          <p14:tracePt t="58956" x="3727450" y="3321050"/>
          <p14:tracePt t="58972" x="3683000" y="3321050"/>
          <p14:tracePt t="58989" x="3632200" y="3321050"/>
          <p14:tracePt t="59006" x="3568700" y="3321050"/>
          <p14:tracePt t="59022" x="3536950" y="3327400"/>
          <p14:tracePt t="59039" x="3505200" y="3333750"/>
          <p14:tracePt t="59055" x="3467100" y="3346450"/>
          <p14:tracePt t="59072" x="3435350" y="3359150"/>
          <p14:tracePt t="59089" x="3365500" y="3384550"/>
          <p14:tracePt t="59105" x="3333750" y="3390900"/>
          <p14:tracePt t="59122" x="3282950" y="3409950"/>
          <p14:tracePt t="59139" x="3251200" y="3422650"/>
          <p14:tracePt t="59155" x="3200400" y="3441700"/>
          <p14:tracePt t="59172" x="3168650" y="3454400"/>
          <p14:tracePt t="59189" x="3136900" y="3467100"/>
          <p14:tracePt t="59205" x="3086100" y="3492500"/>
          <p14:tracePt t="59223" x="3022600" y="3524250"/>
          <p14:tracePt t="59239" x="2965450" y="3549650"/>
          <p14:tracePt t="59255" x="2946400" y="3562350"/>
          <p14:tracePt t="59272" x="2927350" y="3575050"/>
          <p14:tracePt t="59290" x="2914650" y="3581400"/>
          <p14:tracePt t="59322" x="2908300" y="3594100"/>
          <p14:tracePt t="59339" x="2901950" y="3594100"/>
          <p14:tracePt t="59355" x="2895600" y="3594100"/>
          <p14:tracePt t="59372" x="2876550" y="3619500"/>
          <p14:tracePt t="59388" x="2870200" y="3625850"/>
          <p14:tracePt t="59405" x="2863850" y="3632200"/>
          <p14:tracePt t="59422" x="2857500" y="3638550"/>
          <p14:tracePt t="59439" x="2851150" y="3638550"/>
          <p14:tracePt t="59835" x="2794000" y="3651250"/>
          <p14:tracePt t="59843" x="2698750" y="3676650"/>
          <p14:tracePt t="59855" x="2609850" y="3695700"/>
          <p14:tracePt t="59872" x="2457450" y="3727450"/>
          <p14:tracePt t="59888" x="2381250" y="3733800"/>
          <p14:tracePt t="59904" x="2298700" y="3746500"/>
          <p14:tracePt t="59921" x="2203450" y="3759200"/>
          <p14:tracePt t="59939" x="2070100" y="3765550"/>
          <p14:tracePt t="59954" x="2025650" y="3765550"/>
          <p14:tracePt t="59971" x="1987550" y="3765550"/>
          <p14:tracePt t="59988" x="1962150" y="3765550"/>
          <p14:tracePt t="60004" x="1949450" y="3765550"/>
          <p14:tracePt t="60022" x="1905000" y="3778250"/>
          <p14:tracePt t="60037" x="1885950" y="3784600"/>
          <p14:tracePt t="60054" x="1860550" y="3797300"/>
          <p14:tracePt t="60070" x="1822450" y="3816350"/>
          <p14:tracePt t="60088" x="1803400" y="3822700"/>
          <p14:tracePt t="60104" x="1784350" y="3848100"/>
          <p14:tracePt t="60121" x="1765300" y="3860800"/>
          <p14:tracePt t="60137" x="1746250" y="3886200"/>
          <p14:tracePt t="60154" x="1727200" y="3905250"/>
          <p14:tracePt t="60170" x="1701800" y="3956050"/>
          <p14:tracePt t="60187" x="1689100" y="3981450"/>
          <p14:tracePt t="60204" x="1682750" y="4000500"/>
          <p14:tracePt t="60220" x="1670050" y="4019550"/>
          <p14:tracePt t="60238" x="1663700" y="4038600"/>
          <p14:tracePt t="60254" x="1663700" y="4044950"/>
          <p14:tracePt t="60270" x="1663700" y="4051300"/>
          <p14:tracePt t="60287" x="1663700" y="4057650"/>
          <p14:tracePt t="60305" x="1663700" y="4064000"/>
          <p14:tracePt t="60320" x="1663700" y="4070350"/>
          <p14:tracePt t="60337" x="1663700" y="4076700"/>
          <p14:tracePt t="60433" x="1663700" y="4083050"/>
          <p14:tracePt t="60448" x="1663700" y="4089400"/>
          <p14:tracePt t="62112" x="1670050" y="4089400"/>
          <p14:tracePt t="62829" x="1676400" y="4089400"/>
          <p14:tracePt t="62836" x="1682750" y="4089400"/>
          <p14:tracePt t="62852" x="1689100" y="4095750"/>
          <p14:tracePt t="62867" x="1708150" y="4102100"/>
          <p14:tracePt t="62883" x="1765300" y="4114800"/>
          <p14:tracePt t="62900" x="1860550" y="4114800"/>
          <p14:tracePt t="62916" x="1936750" y="4114800"/>
          <p14:tracePt t="62933" x="2012950" y="4114800"/>
          <p14:tracePt t="62950" x="2044700" y="4114800"/>
          <p14:tracePt t="62966" x="2063750" y="4114800"/>
          <p14:tracePt t="62983" x="2089150" y="4114800"/>
          <p14:tracePt t="63000" x="2114550" y="4114800"/>
          <p14:tracePt t="63016" x="2159000" y="4114800"/>
          <p14:tracePt t="63033" x="2209800" y="4114800"/>
          <p14:tracePt t="63050" x="2279650" y="4114800"/>
          <p14:tracePt t="63066" x="2336800" y="4114800"/>
          <p14:tracePt t="63083" x="2406650" y="4102100"/>
          <p14:tracePt t="63100" x="2482850" y="4095750"/>
          <p14:tracePt t="63116" x="2571750" y="4083050"/>
          <p14:tracePt t="63133" x="2673350" y="4070350"/>
          <p14:tracePt t="63150" x="2774950" y="4064000"/>
          <p14:tracePt t="63166" x="2819400" y="4057650"/>
          <p14:tracePt t="63183" x="2870200" y="4051300"/>
          <p14:tracePt t="63199" x="2914650" y="4051300"/>
          <p14:tracePt t="63217" x="3003550" y="4051300"/>
          <p14:tracePt t="63233" x="3073400" y="4038600"/>
          <p14:tracePt t="63249" x="3117850" y="4038600"/>
          <p14:tracePt t="63266" x="3168650" y="4038600"/>
          <p14:tracePt t="63283" x="3219450" y="4032250"/>
          <p14:tracePt t="63299" x="3276600" y="4025900"/>
          <p14:tracePt t="63316" x="3321050" y="4019550"/>
          <p14:tracePt t="63333" x="3371850" y="4019550"/>
          <p14:tracePt t="63349" x="3429000" y="4019550"/>
          <p14:tracePt t="63366" x="3524250" y="4019550"/>
          <p14:tracePt t="63383" x="3568700" y="4019550"/>
          <p14:tracePt t="63399" x="3613150" y="4019550"/>
          <p14:tracePt t="63416" x="3644900" y="4019550"/>
          <p14:tracePt t="63433" x="3714750" y="4025900"/>
          <p14:tracePt t="63449" x="3752850" y="4032250"/>
          <p14:tracePt t="63466" x="3790950" y="4032250"/>
          <p14:tracePt t="63482" x="3835400" y="4038600"/>
          <p14:tracePt t="63499" x="3854450" y="4044950"/>
          <p14:tracePt t="63516" x="3873500" y="4044950"/>
          <p14:tracePt t="63532" x="3879850" y="4044950"/>
          <p14:tracePt t="63549" x="3886200" y="4044950"/>
          <p14:tracePt t="63950" x="3886200" y="4038600"/>
          <p14:tracePt t="63973" x="3886200" y="4032250"/>
          <p14:tracePt t="63980" x="3892550" y="4032250"/>
          <p14:tracePt t="63989" x="3898900" y="4032250"/>
          <p14:tracePt t="63998" x="3905250" y="4032250"/>
          <p14:tracePt t="64016" x="3949700" y="4032250"/>
          <p14:tracePt t="64032" x="3981450" y="4032250"/>
          <p14:tracePt t="64048" x="4019550" y="4032250"/>
          <p14:tracePt t="64065" x="4057650" y="4032250"/>
          <p14:tracePt t="64082" x="4102100" y="4032250"/>
          <p14:tracePt t="64099" x="4171950" y="4032250"/>
          <p14:tracePt t="64115" x="4260850" y="4038600"/>
          <p14:tracePt t="64131" x="4368800" y="4038600"/>
          <p14:tracePt t="64148" x="4451350" y="4044950"/>
          <p14:tracePt t="64166" x="4533900" y="4044950"/>
          <p14:tracePt t="64181" x="4578350" y="4044950"/>
          <p14:tracePt t="64198" x="4629150" y="4044950"/>
          <p14:tracePt t="64215" x="4673600" y="4044950"/>
          <p14:tracePt t="64233" x="4762500" y="4044950"/>
          <p14:tracePt t="64249" x="4813300" y="4051300"/>
          <p14:tracePt t="64265" x="4851400" y="4057650"/>
          <p14:tracePt t="64281" x="4895850" y="4057650"/>
          <p14:tracePt t="64298" x="4927600" y="4064000"/>
          <p14:tracePt t="64315" x="4978400" y="4070350"/>
          <p14:tracePt t="64331" x="5022850" y="4076700"/>
          <p14:tracePt t="64348" x="5060950" y="4076700"/>
          <p14:tracePt t="64365" x="5092700" y="4076700"/>
          <p14:tracePt t="64382" x="5156200" y="4083050"/>
          <p14:tracePt t="64398" x="5194300" y="4089400"/>
          <p14:tracePt t="64414" x="5226050" y="4089400"/>
          <p14:tracePt t="64431" x="5251450" y="4089400"/>
          <p14:tracePt t="64437" x="5257800" y="4089400"/>
          <p14:tracePt t="64448" x="5270500" y="4089400"/>
          <p14:tracePt t="64465" x="5302250" y="4089400"/>
          <p14:tracePt t="64481" x="5321300" y="4089400"/>
          <p14:tracePt t="64498" x="5340350" y="4089400"/>
          <p14:tracePt t="64514" x="5359400" y="4089400"/>
          <p14:tracePt t="64532" x="5391150" y="4089400"/>
          <p14:tracePt t="64548" x="5410200" y="4089400"/>
          <p14:tracePt t="64564" x="5429250" y="4089400"/>
          <p14:tracePt t="64580" x="5454650" y="4089400"/>
          <p14:tracePt t="64597" x="5480050" y="4089400"/>
          <p14:tracePt t="64614" x="5492750" y="4089400"/>
          <p14:tracePt t="64630" x="5505450" y="4089400"/>
          <p14:tracePt t="64647" x="5518150" y="4089400"/>
          <p14:tracePt t="64664" x="5524500" y="4089400"/>
          <p14:tracePt t="64681" x="5537200" y="4089400"/>
          <p14:tracePt t="64697" x="5549900" y="4089400"/>
          <p14:tracePt t="64714" x="5568950" y="4089400"/>
          <p14:tracePt t="64748" x="5581650" y="4089400"/>
          <p14:tracePt t="65130" x="5594350" y="4089400"/>
          <p14:tracePt t="65137" x="5600700" y="4089400"/>
          <p14:tracePt t="65154" x="5613400" y="4089400"/>
          <p14:tracePt t="65163" x="5619750" y="4089400"/>
          <p14:tracePt t="65182" x="5632450" y="4083050"/>
          <p14:tracePt t="65213" x="5638800" y="4083050"/>
          <p14:tracePt t="65230" x="5651500" y="4083050"/>
          <p14:tracePt t="65301" x="5657850" y="4083050"/>
          <p14:tracePt t="65317" x="5664200" y="4083050"/>
          <p14:tracePt t="65398" x="5670550" y="4083050"/>
          <p14:tracePt t="65406" x="5676900" y="4083050"/>
          <p14:tracePt t="65414" x="5683250" y="4083050"/>
          <p14:tracePt t="65430" x="5708650" y="4083050"/>
          <p14:tracePt t="65437" x="5721350" y="4083050"/>
          <p14:tracePt t="65446" x="5740400" y="4083050"/>
          <p14:tracePt t="65463" x="5784850" y="4083050"/>
          <p14:tracePt t="65480" x="5867400" y="4089400"/>
          <p14:tracePt t="65497" x="5918200" y="4089400"/>
          <p14:tracePt t="65513" x="5956300" y="4089400"/>
          <p14:tracePt t="65530" x="6000750" y="4089400"/>
          <p14:tracePt t="65547" x="6121400" y="4089400"/>
          <p14:tracePt t="65563" x="6197600" y="4089400"/>
          <p14:tracePt t="65580" x="6261100" y="4089400"/>
          <p14:tracePt t="65596" x="6311900" y="4089400"/>
          <p14:tracePt t="65614" x="6356350" y="4083050"/>
          <p14:tracePt t="65630" x="6388100" y="4083050"/>
          <p14:tracePt t="65646" x="6426200" y="4076700"/>
          <p14:tracePt t="65663" x="6457950" y="4076700"/>
          <p14:tracePt t="65681" x="6527800" y="4070350"/>
          <p14:tracePt t="65696" x="6578600" y="4064000"/>
          <p14:tracePt t="65713" x="6623050" y="4057650"/>
          <p14:tracePt t="65729" x="6667500" y="4051300"/>
          <p14:tracePt t="65746" x="6705600" y="4051300"/>
          <p14:tracePt t="65763" x="6756400" y="4038600"/>
          <p14:tracePt t="65780" x="6794500" y="4032250"/>
          <p14:tracePt t="65796" x="6832600" y="4019550"/>
          <p14:tracePt t="65812" x="6877050" y="4019550"/>
          <p14:tracePt t="65830" x="6927850" y="4013200"/>
          <p14:tracePt t="65846" x="6953250" y="4006850"/>
          <p14:tracePt t="65862" x="6972300" y="4006850"/>
          <p14:tracePt t="65879" x="6991350" y="4006850"/>
          <p14:tracePt t="65896" x="7016750" y="4006850"/>
          <p14:tracePt t="65913" x="7048500" y="4006850"/>
          <p14:tracePt t="65929" x="7061200" y="4006850"/>
          <p14:tracePt t="65946" x="7073900" y="4006850"/>
          <p14:tracePt t="65962" x="7086600" y="4006850"/>
          <p14:tracePt t="65980" x="7105650" y="4006850"/>
          <p14:tracePt t="65996" x="7124700" y="4006850"/>
          <p14:tracePt t="66012" x="7143750" y="4006850"/>
          <p14:tracePt t="66029" x="7162800" y="4006850"/>
          <p14:tracePt t="66045" x="7181850" y="4006850"/>
          <p14:tracePt t="66062" x="7213600" y="4006850"/>
          <p14:tracePt t="66078" x="7232650" y="4006850"/>
          <p14:tracePt t="66095" x="7258050" y="4013200"/>
          <p14:tracePt t="66111" x="7289800" y="4019550"/>
          <p14:tracePt t="66128" x="7321550" y="4019550"/>
          <p14:tracePt t="66144" x="7346950" y="4032250"/>
          <p14:tracePt t="66161" x="7359650" y="4032250"/>
          <p14:tracePt t="66178" x="7372350" y="4038600"/>
          <p14:tracePt t="66195" x="7385050" y="4044950"/>
          <p14:tracePt t="66212" x="7397750" y="4044950"/>
          <p14:tracePt t="66229" x="7410450" y="4044950"/>
          <p14:tracePt t="66245" x="7416800" y="4051300"/>
          <p14:tracePt t="66262" x="7429500" y="4057650"/>
          <p14:tracePt t="66279" x="7448550" y="4064000"/>
          <p14:tracePt t="66295" x="7454900" y="4070350"/>
          <p14:tracePt t="66312" x="7473950" y="4083050"/>
          <p14:tracePt t="66328" x="7486650" y="4083050"/>
          <p14:tracePt t="66346" x="7505700" y="4083050"/>
          <p14:tracePt t="66362" x="7518400" y="4089400"/>
          <p14:tracePt t="66379" x="7531100" y="4089400"/>
          <p14:tracePt t="66395" x="7537450" y="4089400"/>
          <p14:tracePt t="66412" x="7543800" y="4089400"/>
          <p14:tracePt t="66428" x="7550150" y="4089400"/>
          <p14:tracePt t="66445" x="7556500" y="4089400"/>
          <p14:tracePt t="66496" x="7562850" y="4089400"/>
          <p14:tracePt t="66504" x="7569200" y="4089400"/>
          <p14:tracePt t="66511" x="7569200" y="4095750"/>
          <p14:tracePt t="66528" x="7569200" y="4102100"/>
          <p14:tracePt t="66545" x="7562850" y="4114800"/>
          <p14:tracePt t="66562" x="7397750" y="4165600"/>
          <p14:tracePt t="66578" x="7010400" y="4210050"/>
          <p14:tracePt t="66595" x="6540500" y="4260850"/>
          <p14:tracePt t="66611" x="6127750" y="4311650"/>
          <p14:tracePt t="66629" x="5588000" y="4356100"/>
          <p14:tracePt t="66645" x="5410200" y="4381500"/>
          <p14:tracePt t="66661" x="5213350" y="4406900"/>
          <p14:tracePt t="66678" x="5048250" y="4425950"/>
          <p14:tracePt t="66695" x="4914900" y="4445000"/>
          <p14:tracePt t="66712" x="4800600" y="4464050"/>
          <p14:tracePt t="66728" x="4705350" y="4470400"/>
          <p14:tracePt t="66744" x="4603750" y="4483100"/>
          <p14:tracePt t="66761" x="4495800" y="4495800"/>
          <p14:tracePt t="66779" x="4387850" y="4495800"/>
          <p14:tracePt t="66795" x="4305300" y="4502150"/>
          <p14:tracePt t="66811" x="4197350" y="4502150"/>
          <p14:tracePt t="66828" x="4108450" y="4502150"/>
          <p14:tracePt t="66844" x="4025900" y="4502150"/>
          <p14:tracePt t="66861" x="3905250" y="4502150"/>
          <p14:tracePt t="66878" x="3816350" y="4502150"/>
          <p14:tracePt t="66895" x="3733800" y="4502150"/>
          <p14:tracePt t="66911" x="3644900" y="4502150"/>
          <p14:tracePt t="66929" x="3517900" y="4502150"/>
          <p14:tracePt t="66944" x="3429000" y="4502150"/>
          <p14:tracePt t="66961" x="3333750" y="4502150"/>
          <p14:tracePt t="66978" x="3225800" y="4502150"/>
          <p14:tracePt t="66995" x="3111500" y="4502150"/>
          <p14:tracePt t="67011" x="2959100" y="4502150"/>
          <p14:tracePt t="67027" x="2863850" y="4502150"/>
          <p14:tracePt t="67043" x="2768600" y="4502150"/>
          <p14:tracePt t="67060" x="2673350" y="4502150"/>
          <p14:tracePt t="67076" x="2571750" y="4495800"/>
          <p14:tracePt t="67093" x="2520950" y="4489450"/>
          <p14:tracePt t="67110" x="2482850" y="4483100"/>
          <p14:tracePt t="67127" x="2438400" y="4470400"/>
          <p14:tracePt t="67144" x="2393950" y="4451350"/>
          <p14:tracePt t="67160" x="2355850" y="4438650"/>
          <p14:tracePt t="67176" x="2336800" y="4432300"/>
          <p14:tracePt t="67193" x="2317750" y="4425950"/>
          <p14:tracePt t="67210" x="2305050" y="4413250"/>
          <p14:tracePt t="67227" x="2286000" y="4406900"/>
          <p14:tracePt t="67243" x="2279650" y="4394200"/>
          <p14:tracePt t="67260" x="2273300" y="4387850"/>
          <p14:tracePt t="67276" x="2266950" y="4375150"/>
          <p14:tracePt t="67293" x="2260600" y="4356100"/>
          <p14:tracePt t="67310" x="2254250" y="4349750"/>
          <p14:tracePt t="67326" x="2254250" y="4337050"/>
          <p14:tracePt t="67343" x="2254250" y="4330700"/>
          <p14:tracePt t="67359" x="2254250" y="4324350"/>
          <p14:tracePt t="67376" x="2254250" y="4318000"/>
          <p14:tracePt t="67393" x="2254250" y="4311650"/>
          <p14:tracePt t="67938" x="2260600" y="4324350"/>
          <p14:tracePt t="67962" x="2254250" y="4311650"/>
          <p14:tracePt t="68385" x="2254250" y="4318000"/>
          <p14:tracePt t="68415" x="2254250" y="4324350"/>
          <p14:tracePt t="68445" x="2254250" y="4330700"/>
          <p14:tracePt t="68462" x="2254250" y="4337050"/>
          <p14:tracePt t="68484" x="2254250" y="4343400"/>
          <p14:tracePt t="68533" x="2254250" y="4349750"/>
          <p14:tracePt t="68540" x="2254250" y="4356100"/>
          <p14:tracePt t="68563" x="2254250" y="4362450"/>
          <p14:tracePt t="68600" x="2254250" y="4368800"/>
          <p14:tracePt t="68615" x="2254250" y="4375150"/>
          <p14:tracePt t="68645" x="2254250" y="4381500"/>
          <p14:tracePt t="68662" x="2254250" y="4387850"/>
          <p14:tracePt t="68677" x="2260600" y="4387850"/>
          <p14:tracePt t="68686" x="2260600" y="4400550"/>
          <p14:tracePt t="68699" x="2260600" y="4406900"/>
          <p14:tracePt t="68715" x="2260600" y="4419600"/>
          <p14:tracePt t="68725" x="2260600" y="4425950"/>
          <p14:tracePt t="68744" x="2266950" y="4438650"/>
          <p14:tracePt t="68758" x="2273300" y="4445000"/>
          <p14:tracePt t="68775" x="2273300" y="4457700"/>
          <p14:tracePt t="68792" x="2279650" y="4476750"/>
          <p14:tracePt t="68808" x="2279650" y="4483100"/>
          <p14:tracePt t="68824" x="2286000" y="4502150"/>
          <p14:tracePt t="68841" x="2286000" y="4508500"/>
          <p14:tracePt t="68858" x="2286000" y="4521200"/>
          <p14:tracePt t="68874" x="2286000" y="4527550"/>
          <p14:tracePt t="68891" x="2286000" y="4540250"/>
          <p14:tracePt t="68907" x="2286000" y="4546600"/>
          <p14:tracePt t="68941" x="2292350" y="4559300"/>
          <p14:tracePt t="68958" x="2298700" y="4559300"/>
          <p14:tracePt t="68974" x="2298700" y="4578350"/>
          <p14:tracePt t="68991" x="2305050" y="4584700"/>
          <p14:tracePt t="69008" x="2305050" y="4597400"/>
          <p14:tracePt t="69024" x="2305050" y="4603750"/>
          <p14:tracePt t="69041" x="2311400" y="4629150"/>
          <p14:tracePt t="69057" x="2311400" y="4641850"/>
          <p14:tracePt t="69074" x="2317750" y="4648200"/>
          <p14:tracePt t="69090" x="2317750" y="4667250"/>
          <p14:tracePt t="69108" x="2317750" y="4686300"/>
          <p14:tracePt t="69124" x="2317750" y="4692650"/>
          <p14:tracePt t="69140" x="2317750" y="4699000"/>
          <p14:tracePt t="69157" x="2317750" y="4711700"/>
          <p14:tracePt t="69174" x="2317750" y="4718050"/>
          <p14:tracePt t="69191" x="2317750" y="4730750"/>
          <p14:tracePt t="69207" x="2324100" y="4730750"/>
          <p14:tracePt t="69224" x="2324100" y="4743450"/>
          <p14:tracePt t="69240" x="2324100" y="4749800"/>
          <p14:tracePt t="69257" x="2324100" y="4762500"/>
          <p14:tracePt t="69290" x="2324100" y="4768850"/>
          <p14:tracePt t="69859" x="2368550" y="4768850"/>
          <p14:tracePt t="69869" x="2457450" y="4775200"/>
          <p14:tracePt t="69873" x="2540000" y="4775200"/>
          <p14:tracePt t="69889" x="2679700" y="4775200"/>
          <p14:tracePt t="69907" x="2952750" y="4768850"/>
          <p14:tracePt t="69923" x="3111500" y="4756150"/>
          <p14:tracePt t="69939" x="3244850" y="4743450"/>
          <p14:tracePt t="69956" x="3390900" y="4724400"/>
          <p14:tracePt t="69973" x="3524250" y="4711700"/>
          <p14:tracePt t="69990" x="3663950" y="4692650"/>
          <p14:tracePt t="70006" x="3714750" y="4686300"/>
          <p14:tracePt t="70023" x="3759200" y="4686300"/>
          <p14:tracePt t="70039" x="3790950" y="4686300"/>
          <p14:tracePt t="70056" x="3848100" y="4673600"/>
          <p14:tracePt t="70073" x="3892550" y="4667250"/>
          <p14:tracePt t="70089" x="3924300" y="4660900"/>
          <p14:tracePt t="70106" x="3962400" y="4660900"/>
          <p14:tracePt t="70123" x="4006850" y="4654550"/>
          <p14:tracePt t="70139" x="4051300" y="4648200"/>
          <p14:tracePt t="70156" x="4070350" y="4648200"/>
          <p14:tracePt t="70172" x="4102100" y="4635500"/>
          <p14:tracePt t="70189" x="4127500" y="4629150"/>
          <p14:tracePt t="70206" x="4171950" y="4629150"/>
          <p14:tracePt t="70223" x="4191000" y="4629150"/>
          <p14:tracePt t="70246" x="4210050" y="4629150"/>
          <p14:tracePt t="70256" x="4222750" y="4629150"/>
          <p14:tracePt t="70272" x="4267200" y="4629150"/>
          <p14:tracePt t="70289" x="4298950" y="4629150"/>
          <p14:tracePt t="70305" x="4343400" y="4629150"/>
          <p14:tracePt t="70322" x="4368800" y="4629150"/>
          <p14:tracePt t="70339" x="4400550" y="4629150"/>
          <p14:tracePt t="70355" x="4432300" y="4629150"/>
          <p14:tracePt t="70372" x="4451350" y="4629150"/>
          <p14:tracePt t="70389" x="4489450" y="4629150"/>
          <p14:tracePt t="70406" x="4514850" y="4629150"/>
          <p14:tracePt t="70423" x="4565650" y="4629150"/>
          <p14:tracePt t="70439" x="4597400" y="4629150"/>
          <p14:tracePt t="70445" x="4616450" y="4629150"/>
          <p14:tracePt t="70456" x="4635500" y="4629150"/>
          <p14:tracePt t="70472" x="4660900" y="4629150"/>
          <p14:tracePt t="70490" x="4699000" y="4629150"/>
          <p14:tracePt t="70506" x="4718050" y="4629150"/>
          <p14:tracePt t="70522" x="4724400" y="4629150"/>
          <p14:tracePt t="70539" x="4730750" y="4629150"/>
          <p14:tracePt t="70557" x="4743450" y="4629150"/>
          <p14:tracePt t="70677" x="4737100" y="4622800"/>
          <p14:tracePt t="70685" x="4718050" y="4616450"/>
          <p14:tracePt t="70694" x="4679950" y="4603750"/>
          <p14:tracePt t="70706" x="4603750" y="4565650"/>
          <p14:tracePt t="70722" x="4489450" y="4508500"/>
          <p14:tracePt t="70739" x="4356100" y="4438650"/>
          <p14:tracePt t="70755" x="4216400" y="4356100"/>
          <p14:tracePt t="70773" x="4114800" y="4273550"/>
          <p14:tracePt t="70789" x="3987800" y="4178300"/>
          <p14:tracePt t="70805" x="3860800" y="4114800"/>
          <p14:tracePt t="70822" x="3695700" y="4044950"/>
          <p14:tracePt t="70839" x="3575050" y="3994150"/>
          <p14:tracePt t="70856" x="3460750" y="3962400"/>
          <p14:tracePt t="70872" x="3390900" y="3949700"/>
          <p14:tracePt t="70888" x="3321050" y="3930650"/>
          <p14:tracePt t="70905" x="3270250" y="3917950"/>
          <p14:tracePt t="70923" x="3200400" y="3905250"/>
          <p14:tracePt t="70938" x="3181350" y="3898900"/>
          <p14:tracePt t="70955" x="3155950" y="3892550"/>
          <p14:tracePt t="70972" x="3149600" y="3892550"/>
          <p14:tracePt t="70988" x="3124200" y="3886200"/>
          <p14:tracePt t="71006" x="3079750" y="3886200"/>
          <p14:tracePt t="71022" x="3054350" y="3886200"/>
          <p14:tracePt t="71039" x="3035300" y="3879850"/>
          <p14:tracePt t="71055" x="3022600" y="3879850"/>
          <p14:tracePt t="71072" x="3009900" y="3879850"/>
          <p14:tracePt t="71088" x="3003550" y="3879850"/>
          <p14:tracePt t="71104" x="2997200" y="3879850"/>
          <p14:tracePt t="71484" x="3003550" y="3892550"/>
          <p14:tracePt t="71500" x="3003550" y="3898900"/>
          <p14:tracePt t="71508" x="3009900" y="3898900"/>
          <p14:tracePt t="71522" x="3009900" y="3905250"/>
          <p14:tracePt t="71538" x="3009900" y="3911600"/>
          <p14:tracePt t="71554" x="3009900" y="3917950"/>
          <p14:tracePt t="71574" x="3009900" y="3924300"/>
          <p14:tracePt t="71588" x="3009900" y="3930650"/>
          <p14:tracePt t="71604" x="3009900" y="3937000"/>
          <p14:tracePt t="71621" x="3009900" y="3943350"/>
          <p14:tracePt t="71638" x="3003550" y="3962400"/>
          <p14:tracePt t="71655" x="2990850" y="4013200"/>
          <p14:tracePt t="71671" x="2978150" y="4044950"/>
          <p14:tracePt t="71688" x="2971800" y="4064000"/>
          <p14:tracePt t="71704" x="2971800" y="4083050"/>
          <p14:tracePt t="71722" x="2971800" y="4095750"/>
          <p14:tracePt t="71738" x="2971800" y="4108450"/>
          <p14:tracePt t="72813" x="2971800" y="4102100"/>
          <p14:tracePt t="74941" x="2971800" y="4108450"/>
          <p14:tracePt t="74948" x="2978150" y="4121150"/>
          <p14:tracePt t="74956" x="2984500" y="4133850"/>
          <p14:tracePt t="74966" x="2984500" y="4140200"/>
          <p14:tracePt t="74982" x="2990850" y="4165600"/>
          <p14:tracePt t="75000" x="3003550" y="4197350"/>
          <p14:tracePt t="75016" x="3016250" y="4216400"/>
          <p14:tracePt t="75033" x="3028950" y="4267200"/>
          <p14:tracePt t="75049" x="3067050" y="4356100"/>
          <p14:tracePt t="75066" x="3111500" y="4508500"/>
          <p14:tracePt t="75082" x="3162300" y="4667250"/>
          <p14:tracePt t="75099" x="3194050" y="4749800"/>
          <p14:tracePt t="75116" x="3225800" y="4832350"/>
          <p14:tracePt t="75132" x="3244850" y="4895850"/>
          <p14:tracePt t="75149" x="3263900" y="4953000"/>
          <p14:tracePt t="75166" x="3263900" y="4965700"/>
          <p14:tracePt t="75182" x="3270250" y="4978400"/>
          <p14:tracePt t="75216" x="3270250" y="4991100"/>
          <p14:tracePt t="75688" x="3270250" y="4997450"/>
          <p14:tracePt t="75694" x="3270250" y="5003800"/>
          <p14:tracePt t="75703" x="3270250" y="5010150"/>
          <p14:tracePt t="75715" x="3270250" y="5016500"/>
          <p14:tracePt t="75731" x="3270250" y="5035550"/>
          <p14:tracePt t="75748" x="3270250" y="5048250"/>
          <p14:tracePt t="75764" x="3270250" y="5054600"/>
          <p14:tracePt t="75781" x="3270250" y="5060950"/>
          <p14:tracePt t="75798" x="3270250" y="5067300"/>
          <p14:tracePt t="75814" x="3270250" y="5073650"/>
          <p14:tracePt t="75831" x="3270250" y="5080000"/>
          <p14:tracePt t="75848" x="3270250" y="5086350"/>
          <p14:tracePt t="75864" x="3270250" y="5092700"/>
          <p14:tracePt t="75897" x="3270250" y="5099050"/>
          <p14:tracePt t="75914" x="3270250" y="5111750"/>
          <p14:tracePt t="75948" x="3270250" y="5124450"/>
          <p14:tracePt t="75964" x="3270250" y="5137150"/>
          <p14:tracePt t="75981" x="3270250" y="5143500"/>
          <p14:tracePt t="75998" x="3270250" y="5149850"/>
          <p14:tracePt t="76015" x="3270250" y="5162550"/>
          <p14:tracePt t="76031" x="3270250" y="5168900"/>
          <p14:tracePt t="76048" x="3270250" y="5175250"/>
          <p14:tracePt t="76064" x="3270250" y="5181600"/>
          <p14:tracePt t="76428" x="3270250" y="5175250"/>
          <p14:tracePt t="76435" x="3263900" y="5168900"/>
          <p14:tracePt t="76447" x="3251200" y="5162550"/>
          <p14:tracePt t="76464" x="3200400" y="5143500"/>
          <p14:tracePt t="76481" x="3155950" y="5124450"/>
          <p14:tracePt t="76497" x="3117850" y="5105400"/>
          <p14:tracePt t="76515" x="3073400" y="5099050"/>
          <p14:tracePt t="76532" x="2990850" y="5086350"/>
          <p14:tracePt t="76547" x="2940050" y="5086350"/>
          <p14:tracePt t="76564" x="2863850" y="5086350"/>
          <p14:tracePt t="76580" x="2806700" y="5086350"/>
          <p14:tracePt t="76597" x="2743200" y="5086350"/>
          <p14:tracePt t="76613" x="2673350" y="5086350"/>
          <p14:tracePt t="76630" x="2660650" y="5086350"/>
          <p14:tracePt t="76647" x="2647950" y="5086350"/>
          <p14:tracePt t="76663" x="2597150" y="5099050"/>
          <p14:tracePt t="76680" x="2527300" y="5105400"/>
          <p14:tracePt t="76696" x="2489200" y="5105400"/>
          <p14:tracePt t="76713" x="2463800" y="5105400"/>
          <p14:tracePt t="76730" x="2451100" y="5105400"/>
          <p14:tracePt t="76747" x="2432050" y="5105400"/>
          <p14:tracePt t="76763" x="2425700" y="5099050"/>
          <p14:tracePt t="76780" x="2419350" y="5092700"/>
          <p14:tracePt t="76797" x="2419350" y="5086350"/>
          <p14:tracePt t="76813" x="2406650" y="5080000"/>
          <p14:tracePt t="76830" x="2406650" y="5073650"/>
          <p14:tracePt t="77778" x="2406650" y="5080000"/>
          <p14:tracePt t="77808" x="2406650" y="5086350"/>
          <p14:tracePt t="77853" x="2406650" y="5092700"/>
          <p14:tracePt t="77913" x="2406650" y="5099050"/>
          <p14:tracePt t="78569" x="2400300" y="5099050"/>
          <p14:tracePt t="78577" x="2374900" y="5099050"/>
          <p14:tracePt t="78586" x="2349500" y="5099050"/>
          <p14:tracePt t="78594" x="2324100" y="5099050"/>
          <p14:tracePt t="78611" x="2279650" y="5099050"/>
          <p14:tracePt t="78627" x="2228850" y="5099050"/>
          <p14:tracePt t="78643" x="2171700" y="5099050"/>
          <p14:tracePt t="78660" x="2152650" y="5099050"/>
          <p14:tracePt t="78677" x="2139950" y="5099050"/>
          <p14:tracePt t="78693" x="2127250" y="5099050"/>
          <p14:tracePt t="78711" x="2114550" y="5099050"/>
          <p14:tracePt t="78727" x="2108200" y="5099050"/>
          <p14:tracePt t="78743" x="2095500" y="5099050"/>
          <p14:tracePt t="78760" x="2089150" y="5099050"/>
          <p14:tracePt t="78777" x="2076450" y="5099050"/>
          <p14:tracePt t="78793" x="2070100" y="5099050"/>
          <p14:tracePt t="78810" x="2063750" y="5099050"/>
          <p14:tracePt t="79369" x="2127250" y="5099050"/>
          <p14:tracePt t="79376" x="2228850" y="5092700"/>
          <p14:tracePt t="79384" x="2343150" y="5080000"/>
          <p14:tracePt t="79393" x="2451100" y="5060950"/>
          <p14:tracePt t="79409" x="2622550" y="5035550"/>
          <p14:tracePt t="79426" x="2825750" y="5010150"/>
          <p14:tracePt t="79443" x="3060700" y="4997450"/>
          <p14:tracePt t="79459" x="3130550" y="4978400"/>
          <p14:tracePt t="79476" x="3168650" y="4978400"/>
          <p14:tracePt t="79493" x="3200400" y="4978400"/>
          <p14:tracePt t="79509" x="3219450" y="4978400"/>
          <p14:tracePt t="79525" x="3225800" y="4978400"/>
          <p14:tracePt t="79542" x="3238500" y="4978400"/>
          <p14:tracePt t="79576" x="3244850" y="4978400"/>
          <p14:tracePt t="79592" x="3263900" y="4978400"/>
          <p14:tracePt t="79609" x="3270250" y="4978400"/>
          <p14:tracePt t="79642" x="3282950" y="4978400"/>
          <p14:tracePt t="79659" x="3289300" y="4978400"/>
          <p14:tracePt t="79750" x="3295650" y="4978400"/>
          <p14:tracePt t="79758" x="3302000" y="4978400"/>
          <p14:tracePt t="79768" x="3321050" y="4984750"/>
          <p14:tracePt t="79776" x="3340100" y="4997450"/>
          <p14:tracePt t="79794" x="3403600" y="5035550"/>
          <p14:tracePt t="79809" x="3435350" y="5060950"/>
          <p14:tracePt t="79826" x="3460750" y="5080000"/>
          <p14:tracePt t="79843" x="3473450" y="5099050"/>
          <p14:tracePt t="79859" x="3486150" y="5105400"/>
          <p14:tracePt t="79876" x="3492500" y="5111750"/>
          <p14:tracePt t="79892" x="3498850" y="5118100"/>
          <p14:tracePt t="79909" x="3505200" y="5124450"/>
          <p14:tracePt t="79926" x="3511550" y="5124450"/>
          <p14:tracePt t="80034" x="3511550" y="5118100"/>
          <p14:tracePt t="80041" x="3511550" y="5111750"/>
          <p14:tracePt t="80050" x="3511550" y="5099050"/>
          <p14:tracePt t="80519" x="3517900" y="5099050"/>
          <p14:tracePt t="81997" x="3511550" y="5099050"/>
          <p14:tracePt t="82005" x="3492500" y="5099050"/>
          <p14:tracePt t="82013" x="3467100" y="5105400"/>
          <p14:tracePt t="82023" x="3448050" y="5111750"/>
          <p14:tracePt t="82039" x="3409950" y="5111750"/>
          <p14:tracePt t="82056" x="3378200" y="5111750"/>
          <p14:tracePt t="82072" x="3333750" y="5111750"/>
          <p14:tracePt t="82089" x="3308350" y="5118100"/>
          <p14:tracePt t="82106" x="3276600" y="5124450"/>
          <p14:tracePt t="82123" x="3244850" y="5130800"/>
          <p14:tracePt t="82139" x="3194050" y="5143500"/>
          <p14:tracePt t="82156" x="3162300" y="5149850"/>
          <p14:tracePt t="82172" x="3155950" y="5149850"/>
          <p14:tracePt t="82189" x="3136900" y="5149850"/>
          <p14:tracePt t="82206" x="3111500" y="5156200"/>
          <p14:tracePt t="82222" x="3092450" y="5156200"/>
          <p14:tracePt t="82239" x="3073400" y="5162550"/>
          <p14:tracePt t="82256" x="3067050" y="5162550"/>
          <p14:tracePt t="82273" x="3054350" y="5162550"/>
          <p14:tracePt t="82289" x="3048000" y="5162550"/>
          <p14:tracePt t="82306" x="3041650" y="5162550"/>
          <p14:tracePt t="82322" x="3035300" y="5162550"/>
          <p14:tracePt t="82338" x="3028950" y="5162550"/>
          <p14:tracePt t="82886" x="3028950" y="5168900"/>
          <p14:tracePt t="82932" x="3028950" y="5175250"/>
          <p14:tracePt t="82962" x="3022600" y="5181600"/>
          <p14:tracePt t="82983" x="3016250" y="5181600"/>
          <p14:tracePt t="82991" x="3009900" y="5181600"/>
          <p14:tracePt t="83007" x="3003550" y="5181600"/>
          <p14:tracePt t="83035" x="2997200" y="5181600"/>
          <p14:tracePt t="83045" x="2990850" y="5181600"/>
          <p14:tracePt t="83054" x="2990850" y="5187950"/>
          <p14:tracePt t="83072" x="2971800" y="5187950"/>
          <p14:tracePt t="83088" x="2959100" y="5200650"/>
          <p14:tracePt t="83104" x="2946400" y="5207000"/>
          <p14:tracePt t="83121" x="2933700" y="5207000"/>
          <p14:tracePt t="83138" x="2921000" y="5219700"/>
          <p14:tracePt t="83155" x="2901950" y="5226050"/>
          <p14:tracePt t="83171" x="2882900" y="5226050"/>
          <p14:tracePt t="83187" x="2863850" y="5232400"/>
          <p14:tracePt t="83204" x="2838450" y="5232400"/>
          <p14:tracePt t="83222" x="2794000" y="5232400"/>
          <p14:tracePt t="83238" x="2755900" y="5232400"/>
          <p14:tracePt t="83254" x="2717800" y="5232400"/>
          <p14:tracePt t="83271" x="2673350" y="5232400"/>
          <p14:tracePt t="83288" x="2603500" y="5232400"/>
          <p14:tracePt t="83304" x="2578100" y="5232400"/>
          <p14:tracePt t="83321" x="2552700" y="5232400"/>
          <p14:tracePt t="83338" x="2533650" y="5232400"/>
          <p14:tracePt t="83354" x="2508250" y="5232400"/>
          <p14:tracePt t="83372" x="2444750" y="5232400"/>
          <p14:tracePt t="83387" x="2393950" y="5232400"/>
          <p14:tracePt t="83404" x="2324100" y="5226050"/>
          <p14:tracePt t="83421" x="2266950" y="5219700"/>
          <p14:tracePt t="83438" x="2203450" y="5219700"/>
          <p14:tracePt t="83454" x="2165350" y="5219700"/>
          <p14:tracePt t="83471" x="2114550" y="5219700"/>
          <p14:tracePt t="83487" x="2051050" y="5219700"/>
          <p14:tracePt t="83504" x="1968500" y="5207000"/>
          <p14:tracePt t="83521" x="1873250" y="5207000"/>
          <p14:tracePt t="83537" x="1816100" y="5200650"/>
          <p14:tracePt t="83553" x="1778000" y="5200650"/>
          <p14:tracePt t="83569" x="1739900" y="5194300"/>
          <p14:tracePt t="83587" x="1682750" y="5181600"/>
          <p14:tracePt t="83603" x="1638300" y="5175250"/>
          <p14:tracePt t="83620" x="1606550" y="5168900"/>
          <p14:tracePt t="83636" x="1562100" y="5156200"/>
          <p14:tracePt t="83653" x="1530350" y="5149850"/>
          <p14:tracePt t="83669" x="1466850" y="5143500"/>
          <p14:tracePt t="83686" x="1428750" y="5124450"/>
          <p14:tracePt t="83703" x="1397000" y="5118100"/>
          <p14:tracePt t="83720" x="1371600" y="5111750"/>
          <p14:tracePt t="83737" x="1333500" y="5092700"/>
          <p14:tracePt t="83754" x="1314450" y="5086350"/>
          <p14:tracePt t="83770" x="1301750" y="5080000"/>
          <p14:tracePt t="83787" x="1289050" y="5060950"/>
          <p14:tracePt t="83804" x="1270000" y="5041900"/>
          <p14:tracePt t="83820" x="1257300" y="5029200"/>
          <p14:tracePt t="83837" x="1250950" y="5022850"/>
          <p14:tracePt t="83854" x="1244600" y="5003800"/>
          <p14:tracePt t="83871" x="1244600" y="4984750"/>
          <p14:tracePt t="83887" x="1244600" y="4978400"/>
          <p14:tracePt t="83904" x="1244600" y="4972050"/>
          <p14:tracePt t="83920" x="1244600" y="4965700"/>
          <p14:tracePt t="83937" x="1244600" y="4959350"/>
          <p14:tracePt t="83941" x="1244600" y="4953000"/>
          <p14:tracePt t="83962" x="1244600" y="4946650"/>
          <p14:tracePt t="83971" x="1250950" y="4946650"/>
          <p14:tracePt t="83986" x="1276350" y="4927600"/>
          <p14:tracePt t="84003" x="1339850" y="4908550"/>
          <p14:tracePt t="84021" x="1485900" y="4864100"/>
          <p14:tracePt t="84036" x="1587500" y="4845050"/>
          <p14:tracePt t="84053" x="1657350" y="4832350"/>
          <p14:tracePt t="84070" x="1720850" y="4819650"/>
          <p14:tracePt t="84086" x="1822450" y="4813300"/>
          <p14:tracePt t="84104" x="1981200" y="4794250"/>
          <p14:tracePt t="84120" x="2089150" y="4787900"/>
          <p14:tracePt t="84136" x="2178050" y="4775200"/>
          <p14:tracePt t="84153" x="2311400" y="4768850"/>
          <p14:tracePt t="84170" x="2501900" y="4749800"/>
          <p14:tracePt t="84186" x="2609850" y="4749800"/>
          <p14:tracePt t="84203" x="2692400" y="4749800"/>
          <p14:tracePt t="84219" x="2832100" y="4749800"/>
          <p14:tracePt t="84237" x="2971800" y="4749800"/>
          <p14:tracePt t="84253" x="3098800" y="4749800"/>
          <p14:tracePt t="84269" x="3251200" y="4749800"/>
          <p14:tracePt t="84286" x="3416300" y="4743450"/>
          <p14:tracePt t="84303" x="3568700" y="4743450"/>
          <p14:tracePt t="84320" x="3746500" y="4724400"/>
          <p14:tracePt t="84336" x="3898900" y="4711700"/>
          <p14:tracePt t="84353" x="4044950" y="4699000"/>
          <p14:tracePt t="84370" x="4152900" y="4692650"/>
          <p14:tracePt t="84387" x="4311650" y="4679950"/>
          <p14:tracePt t="84402" x="4406900" y="4673600"/>
          <p14:tracePt t="84419" x="4495800" y="4673600"/>
          <p14:tracePt t="84436" x="4559300" y="4673600"/>
          <p14:tracePt t="84442" x="4584700" y="4673600"/>
          <p14:tracePt t="84453" x="4610100" y="4673600"/>
          <p14:tracePt t="84469" x="4660900" y="4679950"/>
          <p14:tracePt t="84486" x="4692650" y="4686300"/>
          <p14:tracePt t="84503" x="4730750" y="4692650"/>
          <p14:tracePt t="84519" x="4768850" y="4711700"/>
          <p14:tracePt t="84536" x="4826000" y="4730750"/>
          <p14:tracePt t="84552" x="4845050" y="4749800"/>
          <p14:tracePt t="84569" x="4870450" y="4762500"/>
          <p14:tracePt t="84586" x="4889500" y="4775200"/>
          <p14:tracePt t="84604" x="4908550" y="4800600"/>
          <p14:tracePt t="84619" x="4921250" y="4832350"/>
          <p14:tracePt t="84635" x="4933950" y="4857750"/>
          <p14:tracePt t="84652" x="4946650" y="4889500"/>
          <p14:tracePt t="84670" x="4946650" y="4921250"/>
          <p14:tracePt t="84686" x="4946650" y="4965700"/>
          <p14:tracePt t="84702" x="4946650" y="4984750"/>
          <p14:tracePt t="84719" x="4946650" y="5003800"/>
          <p14:tracePt t="84736" x="4940300" y="5016500"/>
          <p14:tracePt t="84753" x="4933950" y="5035550"/>
          <p14:tracePt t="84769" x="4921250" y="5041900"/>
          <p14:tracePt t="84785" x="4914900" y="5048250"/>
          <p14:tracePt t="84802" x="4902200" y="5048250"/>
          <p14:tracePt t="84819" x="4864100" y="5073650"/>
          <p14:tracePt t="84835" x="4851400" y="5080000"/>
          <p14:tracePt t="84852" x="4832350" y="5080000"/>
          <p14:tracePt t="84869" x="4819650" y="5092700"/>
          <p14:tracePt t="84886" x="4813300" y="5099050"/>
          <p14:tracePt t="84902" x="4800600" y="5099050"/>
          <p14:tracePt t="84935" x="4781550" y="5111750"/>
          <p14:tracePt t="84952" x="4775200" y="5111750"/>
          <p14:tracePt t="84969" x="4743450" y="5118100"/>
          <p14:tracePt t="84985" x="4711700" y="5130800"/>
          <p14:tracePt t="85002" x="4679950" y="5137150"/>
          <p14:tracePt t="85018" x="4635500" y="5143500"/>
          <p14:tracePt t="85036" x="4584700" y="5156200"/>
          <p14:tracePt t="85051" x="4565650" y="5156200"/>
          <p14:tracePt t="85068" x="4540250" y="5162550"/>
          <p14:tracePt t="85085" x="4521200" y="5162550"/>
          <p14:tracePt t="85102" x="4508500" y="5168900"/>
          <p14:tracePt t="85118" x="4483100" y="5181600"/>
          <p14:tracePt t="85135" x="4476750" y="5181600"/>
          <p14:tracePt t="85152" x="4470400" y="5187950"/>
          <p14:tracePt t="85168" x="4451350" y="5194300"/>
          <p14:tracePt t="85186" x="4432300" y="5200650"/>
          <p14:tracePt t="85201" x="4406900" y="5213350"/>
          <p14:tracePt t="85218" x="4362450" y="5232400"/>
          <p14:tracePt t="85235" x="4343400" y="5245100"/>
          <p14:tracePt t="85252" x="4298950" y="5257800"/>
          <p14:tracePt t="85268" x="4248150" y="5270500"/>
          <p14:tracePt t="85285" x="4222750" y="5283200"/>
          <p14:tracePt t="85301" x="4191000" y="5295900"/>
          <p14:tracePt t="85318" x="4165600" y="5308600"/>
          <p14:tracePt t="85335" x="4146550" y="5314950"/>
          <p14:tracePt t="85351" x="4127500" y="5321300"/>
          <p14:tracePt t="85368" x="4114800" y="5327650"/>
          <p14:tracePt t="85384" x="4095750" y="5334000"/>
          <p14:tracePt t="85402" x="4076700" y="5334000"/>
          <p14:tracePt t="85418" x="4051300" y="5340350"/>
          <p14:tracePt t="85434" x="4044950" y="5340350"/>
          <p14:tracePt t="85441" x="4032250" y="5340350"/>
          <p14:tracePt t="85468" x="4025900" y="5340350"/>
          <p14:tracePt t="85485" x="4013200" y="5346700"/>
          <p14:tracePt t="85501" x="3975100" y="5353050"/>
          <p14:tracePt t="85517" x="3956050" y="5353050"/>
          <p14:tracePt t="85534" x="3943350" y="5353050"/>
          <p14:tracePt t="85551" x="3937000" y="5353050"/>
          <p14:tracePt t="85567" x="3930650" y="5353050"/>
          <p14:tracePt t="85584" x="3924300" y="5353050"/>
          <p14:tracePt t="87143" x="3911600" y="5353050"/>
          <p14:tracePt t="87158" x="3905250" y="5353050"/>
          <p14:tracePt t="87179" x="3873500" y="5359400"/>
          <p14:tracePt t="87189" x="3867150" y="5359400"/>
          <p14:tracePt t="87198" x="3854450" y="5365750"/>
          <p14:tracePt t="87215" x="3816350" y="5365750"/>
          <p14:tracePt t="87232" x="3746500" y="5378450"/>
          <p14:tracePt t="87248" x="3695700" y="5384800"/>
          <p14:tracePt t="87265" x="3651250" y="5384800"/>
          <p14:tracePt t="87284" x="3581400" y="5384800"/>
          <p14:tracePt t="87299" x="3543300" y="5384800"/>
          <p14:tracePt t="87315" x="3505200" y="5384800"/>
          <p14:tracePt t="87332" x="3429000" y="5378450"/>
          <p14:tracePt t="87348" x="3314700" y="5365750"/>
          <p14:tracePt t="87366" x="3162300" y="5334000"/>
          <p14:tracePt t="87382" x="3130550" y="5334000"/>
          <p14:tracePt t="87398" x="3028950" y="5314950"/>
          <p14:tracePt t="87415" x="2921000" y="5302250"/>
          <p14:tracePt t="87432" x="2724150" y="5295900"/>
          <p14:tracePt t="87448" x="2628900" y="5295900"/>
          <p14:tracePt t="87464" x="2533650" y="5295900"/>
          <p14:tracePt t="87482" x="2438400" y="5295900"/>
          <p14:tracePt t="87498" x="2336800" y="5295900"/>
          <p14:tracePt t="87516" x="2216150" y="5308600"/>
          <p14:tracePt t="87531" x="2159000" y="5314950"/>
          <p14:tracePt t="87548" x="2101850" y="5327650"/>
          <p14:tracePt t="87565" x="2038350" y="5334000"/>
          <p14:tracePt t="87582" x="1936750" y="5346700"/>
          <p14:tracePt t="87598" x="1911350" y="5353050"/>
          <p14:tracePt t="87615" x="1860550" y="5359400"/>
          <p14:tracePt t="87631" x="1847850" y="5359400"/>
          <p14:tracePt t="87650" x="1828800" y="5359400"/>
          <p14:tracePt t="87665" x="1822450" y="5359400"/>
          <p14:tracePt t="87682" x="1816100" y="5359400"/>
          <p14:tracePt t="87718" x="1816100" y="5365750"/>
          <p14:tracePt t="87732" x="1822450" y="5365750"/>
          <p14:tracePt t="88001" x="1822450" y="5378450"/>
          <p14:tracePt t="88010" x="1822450" y="5384800"/>
          <p14:tracePt t="88017" x="1816100" y="5397500"/>
          <p14:tracePt t="88031" x="1809750" y="5422900"/>
          <p14:tracePt t="88047" x="1803400" y="5448300"/>
          <p14:tracePt t="88064" x="1797050" y="5473700"/>
          <p14:tracePt t="88081" x="1797050" y="5486400"/>
          <p14:tracePt t="88098" x="1797050" y="5505450"/>
          <p14:tracePt t="88130" x="1797050" y="5511800"/>
          <p14:tracePt t="88147" x="1797050" y="5524500"/>
          <p14:tracePt t="89091" x="1809750" y="5524500"/>
          <p14:tracePt t="89099" x="1860550" y="5524500"/>
          <p14:tracePt t="89113" x="1974850" y="5524500"/>
          <p14:tracePt t="89129" x="2082800" y="5511800"/>
          <p14:tracePt t="89146" x="2209800" y="5505450"/>
          <p14:tracePt t="89163" x="2400300" y="5486400"/>
          <p14:tracePt t="89179" x="2552700" y="5467350"/>
          <p14:tracePt t="89196" x="2755900" y="5454650"/>
          <p14:tracePt t="89212" x="2927350" y="5448300"/>
          <p14:tracePt t="89229" x="3073400" y="5448300"/>
          <p14:tracePt t="89246" x="3181350" y="5429250"/>
          <p14:tracePt t="89263" x="3397250" y="5422900"/>
          <p14:tracePt t="89279" x="3536950" y="5410200"/>
          <p14:tracePt t="89296" x="3644900" y="5397500"/>
          <p14:tracePt t="89312" x="3752850" y="5391150"/>
          <p14:tracePt t="89330" x="3943350" y="5372100"/>
          <p14:tracePt t="89345" x="4064000" y="5365750"/>
          <p14:tracePt t="89362" x="4140200" y="5359400"/>
          <p14:tracePt t="89379" x="4197350" y="5353050"/>
          <p14:tracePt t="89395" x="4273550" y="5346700"/>
          <p14:tracePt t="89412" x="4413250" y="5334000"/>
          <p14:tracePt t="89428" x="4476750" y="5334000"/>
          <p14:tracePt t="89445" x="4546600" y="5334000"/>
          <p14:tracePt t="89452" x="4559300" y="5334000"/>
          <p14:tracePt t="89462" x="4578350" y="5334000"/>
          <p14:tracePt t="89479" x="4635500" y="5334000"/>
          <p14:tracePt t="89495" x="4679950" y="5334000"/>
          <p14:tracePt t="89512" x="4718050" y="5334000"/>
          <p14:tracePt t="89528" x="4762500" y="5334000"/>
          <p14:tracePt t="89545" x="4813300" y="5334000"/>
          <p14:tracePt t="89562" x="4870450" y="5334000"/>
          <p14:tracePt t="89578" x="4895850" y="5334000"/>
          <p14:tracePt t="89595" x="4914900" y="5334000"/>
          <p14:tracePt t="89613" x="4921250" y="5334000"/>
          <p14:tracePt t="89628" x="4933950" y="5334000"/>
          <p14:tracePt t="89645" x="4940300" y="5334000"/>
          <p14:tracePt t="89734" x="4946650" y="5334000"/>
          <p14:tracePt t="89741" x="4953000" y="5334000"/>
          <p14:tracePt t="89750" x="4965700" y="5334000"/>
          <p14:tracePt t="89761" x="4972050" y="5334000"/>
          <p14:tracePt t="89779" x="5029200" y="5346700"/>
          <p14:tracePt t="89795" x="5060950" y="5359400"/>
          <p14:tracePt t="89811" x="5105400" y="5378450"/>
          <p14:tracePt t="89828" x="5137150" y="5391150"/>
          <p14:tracePt t="89845" x="5175250" y="5403850"/>
          <p14:tracePt t="89861" x="5187950" y="5403850"/>
          <p14:tracePt t="89878" x="5194300" y="5403850"/>
          <p14:tracePt t="89894" x="5200650" y="5403850"/>
          <p14:tracePt t="89912" x="5207000" y="5403850"/>
          <p14:tracePt t="89928" x="5213350" y="5403850"/>
          <p14:tracePt t="90047" x="5213350" y="5410200"/>
          <p14:tracePt t="90055" x="5226050" y="5410200"/>
          <p14:tracePt t="90064" x="5232400" y="5416550"/>
          <p14:tracePt t="90078" x="5245100" y="5422900"/>
          <p14:tracePt t="90094" x="5251450" y="5429250"/>
          <p14:tracePt t="90111" x="5264150" y="5429250"/>
          <p14:tracePt t="90129" x="5270500" y="5429250"/>
          <p14:tracePt t="90144" x="5276850" y="5429250"/>
          <p14:tracePt t="90161" x="5283200" y="5429250"/>
          <p14:tracePt t="90906" x="5283200" y="5422900"/>
          <p14:tracePt t="90951" x="5283200" y="5416550"/>
          <p14:tracePt t="91279" x="5289550" y="5416550"/>
          <p14:tracePt t="91361" x="5295900" y="5416550"/>
          <p14:tracePt t="91489" x="5302250" y="5416550"/>
          <p14:tracePt t="91504" x="5308600" y="5416550"/>
          <p14:tracePt t="91519" x="5314950" y="5416550"/>
          <p14:tracePt t="91549" x="5321300" y="5416550"/>
          <p14:tracePt t="91571" x="5327650" y="5416550"/>
          <p14:tracePt t="91616" x="5334000" y="5416550"/>
          <p14:tracePt t="91632" x="5346700" y="5416550"/>
          <p14:tracePt t="91647" x="5353050" y="5416550"/>
          <p14:tracePt t="91654" x="5365750" y="5416550"/>
          <p14:tracePt t="91668" x="5372100" y="5416550"/>
          <p14:tracePt t="91683" x="5378450" y="5416550"/>
          <p14:tracePt t="91705" x="5384800" y="5416550"/>
          <p14:tracePt t="91715" x="5391150" y="5416550"/>
          <p14:tracePt t="91729" x="5397500" y="5416550"/>
          <p14:tracePt t="91744" x="5403850" y="5416550"/>
          <p14:tracePt t="91759" x="5410200" y="5416550"/>
          <p14:tracePt t="91775" x="5416550" y="5416550"/>
          <p14:tracePt t="91792" x="5422900" y="5416550"/>
          <p14:tracePt t="91811" x="5429250" y="5416550"/>
          <p14:tracePt t="91825" x="5435600" y="5416550"/>
          <p14:tracePt t="91842" x="5435600" y="5422900"/>
          <p14:tracePt t="91870" x="5435600" y="5429250"/>
          <p14:tracePt t="91892" x="5435600" y="5435600"/>
          <p14:tracePt t="91907" x="5435600" y="5448300"/>
          <p14:tracePt t="91916" x="5435600" y="5454650"/>
          <p14:tracePt t="91932" x="5429250" y="5467350"/>
          <p14:tracePt t="91946" x="5410200" y="5480050"/>
          <p14:tracePt t="91958" x="5340350" y="5505450"/>
          <p14:tracePt t="91975" x="5232400" y="5530850"/>
          <p14:tracePt t="91992" x="5118100" y="5549900"/>
          <p14:tracePt t="92009" x="5029200" y="5568950"/>
          <p14:tracePt t="92026" x="4895850" y="5588000"/>
          <p14:tracePt t="92042" x="4806950" y="5607050"/>
          <p14:tracePt t="92058" x="4718050" y="5626100"/>
          <p14:tracePt t="92075" x="4629150" y="5645150"/>
          <p14:tracePt t="92093" x="4495800" y="5670550"/>
          <p14:tracePt t="92108" x="4425950" y="5695950"/>
          <p14:tracePt t="92125" x="4356100" y="5708650"/>
          <p14:tracePt t="92141" x="4305300" y="5721350"/>
          <p14:tracePt t="92159" x="4267200" y="5727700"/>
          <p14:tracePt t="92175" x="4229100" y="5734050"/>
          <p14:tracePt t="92191" x="4216400" y="5746750"/>
          <p14:tracePt t="92208" x="4184650" y="5765800"/>
          <p14:tracePt t="92225" x="4152900" y="5778500"/>
          <p14:tracePt t="92242" x="4083050" y="5816600"/>
          <p14:tracePt t="92258" x="4057650" y="5835650"/>
          <p14:tracePt t="92275" x="4051300" y="5842000"/>
          <p14:tracePt t="92291" x="4038600" y="5848350"/>
          <p14:tracePt t="92309" x="4032250" y="5854700"/>
          <p14:tracePt t="92325" x="4013200" y="5873750"/>
          <p14:tracePt t="92341" x="3994150" y="5899150"/>
          <p14:tracePt t="92358" x="3975100" y="5911850"/>
          <p14:tracePt t="92374" x="3968750" y="5918200"/>
          <p14:tracePt t="92391" x="3956050" y="5924550"/>
          <p14:tracePt t="92408" x="3956050" y="5930900"/>
          <p14:tracePt t="92424" x="3949700" y="5937250"/>
          <p14:tracePt t="93280" x="3943350" y="5937250"/>
          <p14:tracePt t="93288" x="3930650" y="5937250"/>
          <p14:tracePt t="93297" x="3924300" y="5943600"/>
          <p14:tracePt t="93307" x="3898900" y="5943600"/>
          <p14:tracePt t="93323" x="3867150" y="5956300"/>
          <p14:tracePt t="93340" x="3778250" y="5969000"/>
          <p14:tracePt t="93356" x="3689350" y="5981700"/>
          <p14:tracePt t="93374" x="3581400" y="6000750"/>
          <p14:tracePt t="93390" x="3505200" y="6007100"/>
          <p14:tracePt t="93407" x="3422650" y="6007100"/>
          <p14:tracePt t="93423" x="3378200" y="6007100"/>
          <p14:tracePt t="93439" x="3340100" y="6007100"/>
          <p14:tracePt t="93446" x="3321050" y="6007100"/>
          <p14:tracePt t="93457" x="3308350" y="6007100"/>
          <p14:tracePt t="93474" x="3244850" y="6000750"/>
          <p14:tracePt t="93489" x="3200400" y="5994400"/>
          <p14:tracePt t="93506" x="3168650" y="5994400"/>
          <p14:tracePt t="93523" x="3124200" y="5981700"/>
          <p14:tracePt t="93540" x="3086100" y="5975350"/>
          <p14:tracePt t="93556" x="3035300" y="5969000"/>
          <p14:tracePt t="93573" x="3009900" y="5962650"/>
          <p14:tracePt t="93589" x="2978150" y="5962650"/>
          <p14:tracePt t="93606" x="2933700" y="5949950"/>
          <p14:tracePt t="93624" x="2876550" y="5943600"/>
          <p14:tracePt t="93639" x="2832100" y="5937250"/>
          <p14:tracePt t="93656" x="2806700" y="5924550"/>
          <p14:tracePt t="93672" x="2774950" y="5918200"/>
          <p14:tracePt t="93689" x="2749550" y="5911850"/>
          <p14:tracePt t="93706" x="2717800" y="5905500"/>
          <p14:tracePt t="93722" x="2705100" y="5892800"/>
          <p14:tracePt t="93739" x="2692400" y="5886450"/>
          <p14:tracePt t="93756" x="2679700" y="5886450"/>
          <p14:tracePt t="93773" x="2660650" y="5873750"/>
          <p14:tracePt t="93789" x="2654300" y="5867400"/>
          <p14:tracePt t="93806" x="2654300" y="5861050"/>
          <p14:tracePt t="93822" x="2641600" y="5854700"/>
          <p14:tracePt t="93840" x="2641600" y="5848350"/>
          <p14:tracePt t="94462" x="2667000" y="5835650"/>
          <p14:tracePt t="94468" x="2736850" y="5816600"/>
          <p14:tracePt t="94478" x="2794000" y="5803900"/>
          <p14:tracePt t="94488" x="2844800" y="5784850"/>
          <p14:tracePt t="94505" x="3073400" y="5753100"/>
          <p14:tracePt t="94521" x="3219450" y="5746750"/>
          <p14:tracePt t="94538" x="3340100" y="5734050"/>
          <p14:tracePt t="94555" x="3435350" y="5734050"/>
          <p14:tracePt t="94572" x="3587750" y="5734050"/>
          <p14:tracePt t="94588" x="3708400" y="5721350"/>
          <p14:tracePt t="94604" x="3803650" y="5715000"/>
          <p14:tracePt t="94621" x="3892550" y="5695950"/>
          <p14:tracePt t="94637" x="3994150" y="5676900"/>
          <p14:tracePt t="94654" x="4146550" y="5645150"/>
          <p14:tracePt t="94670" x="4235450" y="5638800"/>
          <p14:tracePt t="94687" x="4305300" y="5632450"/>
          <p14:tracePt t="94704" x="4343400" y="5619750"/>
          <p14:tracePt t="94720" x="4381500" y="5613400"/>
          <p14:tracePt t="94738" x="4394200" y="5613400"/>
          <p14:tracePt t="94754" x="4406900" y="5613400"/>
          <p14:tracePt t="94788" x="4419600" y="5613400"/>
          <p14:tracePt t="94804" x="4425950" y="5613400"/>
          <p14:tracePt t="95215" x="4432300" y="5613400"/>
          <p14:tracePt t="95230" x="4445000" y="5613400"/>
          <p14:tracePt t="95237" x="4451350" y="5619750"/>
          <p14:tracePt t="95254" x="4502150" y="5645150"/>
          <p14:tracePt t="95270" x="4565650" y="5676900"/>
          <p14:tracePt t="95287" x="4635500" y="5702300"/>
          <p14:tracePt t="95304" x="4711700" y="5740400"/>
          <p14:tracePt t="95320" x="4743450" y="5753100"/>
          <p14:tracePt t="95337" x="4775200" y="5772150"/>
          <p14:tracePt t="95354" x="4800600" y="5784850"/>
          <p14:tracePt t="95371" x="4857750" y="5803900"/>
          <p14:tracePt t="95387" x="4902200" y="5822950"/>
          <p14:tracePt t="95403" x="4933950" y="5829300"/>
          <p14:tracePt t="95420" x="4965700" y="5835650"/>
          <p14:tracePt t="95436" x="4984750" y="5848350"/>
          <p14:tracePt t="95439" x="4997450" y="5848350"/>
          <p14:tracePt t="95452" x="5016500" y="5854700"/>
          <p14:tracePt t="95469" x="5048250" y="5854700"/>
          <p14:tracePt t="95486" x="5067300" y="5854700"/>
          <p14:tracePt t="95502" x="5080000" y="5854700"/>
          <p14:tracePt t="95519" x="5099050" y="5854700"/>
          <p14:tracePt t="95536" x="5105400" y="5854700"/>
          <p14:tracePt t="95569" x="5118100" y="5854700"/>
          <p14:tracePt t="95961" x="5118100" y="5848350"/>
          <p14:tracePt t="95969" x="5118100" y="5842000"/>
          <p14:tracePt t="96021" x="5118100" y="5835650"/>
          <p14:tracePt t="96074" x="5118100" y="5829300"/>
          <p14:tracePt t="96290" x="5118100" y="5822950"/>
          <p14:tracePt t="96297" x="5118100" y="5816600"/>
          <p14:tracePt t="96313" x="5118100" y="5810250"/>
          <p14:tracePt t="96335" x="5111750" y="5803900"/>
          <p14:tracePt t="96581" x="5111750" y="5797550"/>
          <p14:tracePt t="96604" x="5118100" y="5791200"/>
          <p14:tracePt t="96612" x="5124450" y="5784850"/>
          <p14:tracePt t="96619" x="5143500" y="5784850"/>
          <p14:tracePt t="96635" x="5187950" y="5772150"/>
          <p14:tracePt t="96652" x="5219700" y="5765800"/>
          <p14:tracePt t="96669" x="5264150" y="5759450"/>
          <p14:tracePt t="96686" x="5321300" y="5753100"/>
          <p14:tracePt t="96701" x="5359400" y="5746750"/>
          <p14:tracePt t="96718" x="5397500" y="5746750"/>
          <p14:tracePt t="96735" x="5429250" y="5740400"/>
          <p14:tracePt t="96752" x="5480050" y="5740400"/>
          <p14:tracePt t="96768" x="5505450" y="5734050"/>
          <p14:tracePt t="96785" x="5543550" y="5734050"/>
          <p14:tracePt t="96801" x="5562600" y="5734050"/>
          <p14:tracePt t="96819" x="5581650" y="5734050"/>
          <p14:tracePt t="96835" x="5613400" y="5734050"/>
          <p14:tracePt t="96851" x="5632450" y="5734050"/>
          <p14:tracePt t="96868" x="5651500" y="5734050"/>
          <p14:tracePt t="96885" x="5683250" y="5734050"/>
          <p14:tracePt t="96902" x="5727700" y="5734050"/>
          <p14:tracePt t="96918" x="5765800" y="5734050"/>
          <p14:tracePt t="96935" x="5810250" y="5734050"/>
          <p14:tracePt t="96939" x="5835650" y="5734050"/>
          <p14:tracePt t="96952" x="5861050" y="5727700"/>
          <p14:tracePt t="96969" x="5918200" y="5721350"/>
          <p14:tracePt t="96984" x="5943600" y="5721350"/>
          <p14:tracePt t="97001" x="5981700" y="5715000"/>
          <p14:tracePt t="97018" x="6007100" y="5715000"/>
          <p14:tracePt t="97035" x="6038850" y="5715000"/>
          <p14:tracePt t="97051" x="6070600" y="5715000"/>
          <p14:tracePt t="97068" x="6089650" y="5715000"/>
          <p14:tracePt t="97084" x="6096000" y="5715000"/>
          <p14:tracePt t="97101" x="6102350" y="5715000"/>
          <p14:tracePt t="97118" x="6108700" y="5715000"/>
          <p14:tracePt t="97134" x="6115050" y="5715000"/>
          <p14:tracePt t="97253" x="6108700" y="5715000"/>
          <p14:tracePt t="97261" x="6102350" y="5721350"/>
          <p14:tracePt t="97271" x="6083300" y="5721350"/>
          <p14:tracePt t="97284" x="6000750" y="5721350"/>
          <p14:tracePt t="97301" x="5848350" y="5721350"/>
          <p14:tracePt t="97318" x="5683250" y="5721350"/>
          <p14:tracePt t="97335" x="5435600" y="5721350"/>
          <p14:tracePt t="97351" x="5219700" y="5734050"/>
          <p14:tracePt t="97367" x="5029200" y="5746750"/>
          <p14:tracePt t="97384" x="4813300" y="5778500"/>
          <p14:tracePt t="97400" x="4603750" y="5803900"/>
          <p14:tracePt t="97417" x="4279900" y="5854700"/>
          <p14:tracePt t="97433" x="4089400" y="5892800"/>
          <p14:tracePt t="97450" x="3905250" y="5924550"/>
          <p14:tracePt t="97467" x="3727450" y="5962650"/>
          <p14:tracePt t="97483" x="3435350" y="6032500"/>
          <p14:tracePt t="97500" x="3276600" y="6064250"/>
          <p14:tracePt t="97517" x="3111500" y="6096000"/>
          <p14:tracePt t="97534" x="2959100" y="6134100"/>
          <p14:tracePt t="97551" x="2762250" y="6178550"/>
          <p14:tracePt t="97567" x="2641600" y="6216650"/>
          <p14:tracePt t="97583" x="2540000" y="6242050"/>
          <p14:tracePt t="97601" x="2457450" y="6273800"/>
          <p14:tracePt t="97617" x="2400300" y="6292850"/>
          <p14:tracePt t="97634" x="2311400" y="6337300"/>
          <p14:tracePt t="97651" x="2266950" y="6350000"/>
          <p14:tracePt t="97667" x="2235200" y="6362700"/>
          <p14:tracePt t="97683" x="2216150" y="6369050"/>
          <p14:tracePt t="97699" x="2203450" y="6381750"/>
          <p14:tracePt t="97716" x="2197100" y="6388100"/>
          <p14:tracePt t="97749" x="2184400" y="6388100"/>
          <p14:tracePt t="97766" x="2178050" y="6394450"/>
          <p14:tracePt t="98052" x="2203450" y="6388100"/>
          <p14:tracePt t="98059" x="2260600" y="6381750"/>
          <p14:tracePt t="98068" x="2324100" y="6362700"/>
          <p14:tracePt t="98083" x="2457450" y="6330950"/>
          <p14:tracePt t="98099" x="2578100" y="6305550"/>
          <p14:tracePt t="98116" x="2724150" y="6280150"/>
          <p14:tracePt t="98134" x="2965450" y="6248400"/>
          <p14:tracePt t="98150" x="3092450" y="6223000"/>
          <p14:tracePt t="98167" x="3251200" y="6216650"/>
          <p14:tracePt t="98183" x="3416300" y="6197600"/>
          <p14:tracePt t="98200" x="3587750" y="6172200"/>
          <p14:tracePt t="98216" x="3695700" y="6165850"/>
          <p14:tracePt t="98233" x="3822700" y="6146800"/>
          <p14:tracePt t="98249" x="3956050" y="6134100"/>
          <p14:tracePt t="98266" x="4044950" y="6115050"/>
          <p14:tracePt t="98283" x="4133850" y="6102350"/>
          <p14:tracePt t="98299" x="4203700" y="6096000"/>
          <p14:tracePt t="98316" x="4279900" y="6089650"/>
          <p14:tracePt t="98333" x="4343400" y="6089650"/>
          <p14:tracePt t="98350" x="4413250" y="6076950"/>
          <p14:tracePt t="98366" x="4457700" y="6076950"/>
          <p14:tracePt t="98382" x="4483100" y="6076950"/>
          <p14:tracePt t="98399" x="4514850" y="6076950"/>
          <p14:tracePt t="98416" x="4546600" y="6070600"/>
          <p14:tracePt t="98432" x="4591050" y="6064250"/>
          <p14:tracePt t="98449" x="4635500" y="6064250"/>
          <p14:tracePt t="98466" x="4660900" y="6064250"/>
          <p14:tracePt t="98482" x="4692650" y="6064250"/>
          <p14:tracePt t="98499" x="4724400" y="6064250"/>
          <p14:tracePt t="98516" x="4730750" y="6064250"/>
          <p14:tracePt t="98532" x="4743450" y="6064250"/>
          <p14:tracePt t="98549" x="4749800" y="6064250"/>
          <p14:tracePt t="98566" x="4756150" y="6064250"/>
          <p14:tracePt t="98599" x="4762500" y="6064250"/>
          <p14:tracePt t="99052" x="4762500" y="6070600"/>
          <p14:tracePt t="99097" x="4762500" y="6076950"/>
          <p14:tracePt t="100060" x="4768850" y="6076950"/>
          <p14:tracePt t="100068" x="4775200" y="6076950"/>
          <p14:tracePt t="100080" x="4775200" y="6083300"/>
          <p14:tracePt t="100097" x="4794250" y="6089650"/>
          <p14:tracePt t="100113" x="4800600" y="6096000"/>
          <p14:tracePt t="100130" x="4813300" y="6102350"/>
          <p14:tracePt t="100147" x="4826000" y="6108700"/>
          <p14:tracePt t="100163" x="4838700" y="6108700"/>
          <p14:tracePt t="100180" x="4857750" y="6115050"/>
          <p14:tracePt t="100197" x="4883150" y="6121400"/>
          <p14:tracePt t="100213" x="4902200" y="6121400"/>
          <p14:tracePt t="100231" x="4933950" y="6127750"/>
          <p14:tracePt t="100247" x="4953000" y="6127750"/>
          <p14:tracePt t="100263" x="4972050" y="6127750"/>
          <p14:tracePt t="100280" x="4978400" y="6127750"/>
          <p14:tracePt t="100297" x="4984750" y="6127750"/>
          <p14:tracePt t="100314" x="4997450" y="6127750"/>
          <p14:tracePt t="100397" x="5003800" y="6127750"/>
          <p14:tracePt t="100457" x="5010150" y="6127750"/>
          <p14:tracePt t="101127" x="5022850" y="6127750"/>
          <p14:tracePt t="101135" x="5041900" y="6127750"/>
          <p14:tracePt t="101145" x="5067300" y="6127750"/>
          <p14:tracePt t="101161" x="5099050" y="6127750"/>
          <p14:tracePt t="101179" x="5130800" y="6121400"/>
          <p14:tracePt t="101195" x="5194300" y="6115050"/>
          <p14:tracePt t="101211" x="5219700" y="6108700"/>
          <p14:tracePt t="101228" x="5238750" y="6108700"/>
          <p14:tracePt t="101245" x="5251450" y="6108700"/>
          <p14:tracePt t="101262" x="5270500" y="6108700"/>
          <p14:tracePt t="101278" x="5276850" y="6108700"/>
          <p14:tracePt t="101295" x="5289550" y="6108700"/>
          <p14:tracePt t="101314" x="5308600" y="6108700"/>
          <p14:tracePt t="101329" x="5353050" y="6108700"/>
          <p14:tracePt t="101344" x="5384800" y="6108700"/>
          <p14:tracePt t="101361" x="5416550" y="6108700"/>
          <p14:tracePt t="101378" x="5448300" y="6108700"/>
          <p14:tracePt t="101395" x="5486400" y="6102350"/>
          <p14:tracePt t="101411" x="5549900" y="6102350"/>
          <p14:tracePt t="101428" x="5632450" y="6083300"/>
          <p14:tracePt t="101445" x="5695950" y="6076950"/>
          <p14:tracePt t="101451" x="5740400" y="6070600"/>
          <p14:tracePt t="101461" x="5765800" y="6070600"/>
          <p14:tracePt t="101480" x="5842000" y="6045200"/>
          <p14:tracePt t="101495" x="5873750" y="6032500"/>
          <p14:tracePt t="101511" x="5911850" y="6019800"/>
          <p14:tracePt t="101528" x="5943600" y="6000750"/>
          <p14:tracePt t="101545" x="5969000" y="5988050"/>
          <p14:tracePt t="101561" x="5994400" y="5981700"/>
          <p14:tracePt t="101578" x="6019800" y="5962650"/>
          <p14:tracePt t="101594" x="6032500" y="5956300"/>
          <p14:tracePt t="101611" x="6038850" y="5949950"/>
          <p14:tracePt t="101628" x="6051550" y="5937250"/>
          <p14:tracePt t="101644" x="6057900" y="5937250"/>
          <p14:tracePt t="101660" x="6057900" y="5930900"/>
          <p14:tracePt t="101677" x="6064250" y="5930900"/>
          <p14:tracePt t="101694" x="6064250" y="5918200"/>
          <p14:tracePt t="101710" x="6076950" y="5905500"/>
          <p14:tracePt t="101727" x="6089650" y="5886450"/>
          <p14:tracePt t="101744" x="6102350" y="5861050"/>
          <p14:tracePt t="101761" x="6108700" y="5848350"/>
          <p14:tracePt t="101777" x="6108700" y="5842000"/>
          <p14:tracePt t="101794" x="6108700" y="5829300"/>
          <p14:tracePt t="102166" x="6108700" y="5803900"/>
          <p14:tracePt t="102175" x="6096000" y="5765800"/>
          <p14:tracePt t="102183" x="6089650" y="5740400"/>
          <p14:tracePt t="102194" x="6083300" y="5727700"/>
          <p14:tracePt t="102210" x="6070600" y="5676900"/>
          <p14:tracePt t="102227" x="6064250" y="5657850"/>
          <p14:tracePt t="102243" x="6057900" y="5645150"/>
          <p14:tracePt t="102260" x="6051550" y="5626100"/>
          <p14:tracePt t="102278" x="6051550" y="5613400"/>
          <p14:tracePt t="102310" x="6051550" y="5607050"/>
          <p14:tracePt t="102327" x="6051550" y="5600700"/>
          <p14:tracePt t="102345" x="6045200" y="5594350"/>
          <p14:tracePt t="102360" x="6038850" y="5594350"/>
          <p14:tracePt t="102377" x="6019800" y="5594350"/>
          <p14:tracePt t="102393" x="5969000" y="5581650"/>
          <p14:tracePt t="102410" x="5880100" y="5556250"/>
          <p14:tracePt t="102427" x="5734050" y="5518150"/>
          <p14:tracePt t="102443" x="5651500" y="5486400"/>
          <p14:tracePt t="102450" x="5613400" y="5473700"/>
          <p14:tracePt t="102460" x="5581650" y="5461000"/>
          <p14:tracePt t="102476" x="5492750" y="5435600"/>
          <p14:tracePt t="102494" x="5365750" y="5410200"/>
          <p14:tracePt t="102510" x="5289550" y="5391150"/>
          <p14:tracePt t="102526" x="5238750" y="5384800"/>
          <p14:tracePt t="102543" x="5194300" y="5378450"/>
          <p14:tracePt t="102561" x="5105400" y="5378450"/>
          <p14:tracePt t="102577" x="5035550" y="5378450"/>
          <p14:tracePt t="102593" x="4959350" y="5378450"/>
          <p14:tracePt t="102610" x="4902200" y="5378450"/>
          <p14:tracePt t="102626" x="4845050" y="5384800"/>
          <p14:tracePt t="102643" x="4743450" y="5397500"/>
          <p14:tracePt t="102660" x="4641850" y="5416550"/>
          <p14:tracePt t="102676" x="4533900" y="5435600"/>
          <p14:tracePt t="102693" x="4451350" y="5454650"/>
          <p14:tracePt t="102710" x="4375150" y="5480050"/>
          <p14:tracePt t="102726" x="4349750" y="5486400"/>
          <p14:tracePt t="102743" x="4337050" y="5492750"/>
          <p14:tracePt t="102759" x="4318000" y="5499100"/>
          <p14:tracePt t="102776" x="4298950" y="5511800"/>
          <p14:tracePt t="102794" x="4273550" y="5530850"/>
          <p14:tracePt t="102810" x="4210050" y="5556250"/>
          <p14:tracePt t="102826" x="4191000" y="5575300"/>
          <p14:tracePt t="102843" x="4152900" y="5600700"/>
          <p14:tracePt t="102860" x="4121150" y="5626100"/>
          <p14:tracePt t="102876" x="4108450" y="5632450"/>
          <p14:tracePt t="102893" x="4102100" y="5638800"/>
          <p14:tracePt t="102909" x="4089400" y="5645150"/>
          <p14:tracePt t="102926" x="4089400" y="5651500"/>
          <p14:tracePt t="103055" x="4095750" y="5651500"/>
          <p14:tracePt t="103062" x="4102100" y="5645150"/>
          <p14:tracePt t="103077" x="4114800" y="5638800"/>
          <p14:tracePt t="103092" x="4121150" y="5632450"/>
          <p14:tracePt t="103109" x="4140200" y="5626100"/>
          <p14:tracePt t="103126" x="4165600" y="5607050"/>
          <p14:tracePt t="103142" x="4203700" y="5575300"/>
          <p14:tracePt t="103159" x="4260850" y="5537200"/>
          <p14:tracePt t="103176" x="4375150" y="5467350"/>
          <p14:tracePt t="103192" x="4457700" y="5422900"/>
          <p14:tracePt t="103209" x="4527550" y="5397500"/>
          <p14:tracePt t="103226" x="4629150" y="5359400"/>
          <p14:tracePt t="103242" x="4692650" y="5346700"/>
          <p14:tracePt t="103259" x="4800600" y="5346700"/>
          <p14:tracePt t="103276" x="4927600" y="5346700"/>
          <p14:tracePt t="103293" x="5092700" y="5353050"/>
          <p14:tracePt t="103309" x="5213350" y="5372100"/>
          <p14:tracePt t="103325" x="5365750" y="5397500"/>
          <p14:tracePt t="103342" x="5480050" y="5410200"/>
          <p14:tracePt t="103360" x="5607050" y="5441950"/>
          <p14:tracePt t="103376" x="5657850" y="5461000"/>
          <p14:tracePt t="103392" x="5721350" y="5486400"/>
          <p14:tracePt t="103409" x="5765800" y="5505450"/>
          <p14:tracePt t="103425" x="5791200" y="5524500"/>
          <p14:tracePt t="103442" x="5816600" y="5537200"/>
          <p14:tracePt t="103458" x="5829300" y="5537200"/>
          <p14:tracePt t="103475" x="5829300" y="5549900"/>
          <p14:tracePt t="103492" x="5842000" y="5549900"/>
          <p14:tracePt t="103525" x="5848350" y="5556250"/>
          <p14:tracePt t="103638" x="5835650" y="5556250"/>
          <p14:tracePt t="103646" x="5816600" y="5556250"/>
          <p14:tracePt t="103659" x="5778500" y="5556250"/>
          <p14:tracePt t="103675" x="5683250" y="5549900"/>
          <p14:tracePt t="103691" x="5562600" y="5524500"/>
          <p14:tracePt t="103708" x="5454650" y="5499100"/>
          <p14:tracePt t="103726" x="5340350" y="5486400"/>
          <p14:tracePt t="103741" x="5264150" y="5486400"/>
          <p14:tracePt t="103758" x="5156200" y="5486400"/>
          <p14:tracePt t="103775" x="5048250" y="5486400"/>
          <p14:tracePt t="103791" x="4972050" y="5499100"/>
          <p14:tracePt t="103808" x="4921250" y="5505450"/>
          <p14:tracePt t="103825" x="4895850" y="5505450"/>
          <p14:tracePt t="103841" x="4864100" y="5518150"/>
          <p14:tracePt t="103858" x="4845050" y="5524500"/>
          <p14:tracePt t="103875" x="4749800" y="5543550"/>
          <p14:tracePt t="103891" x="4730750" y="5556250"/>
          <p14:tracePt t="103908" x="4654550" y="5568950"/>
          <p14:tracePt t="103924" x="4610100" y="5581650"/>
          <p14:tracePt t="103941" x="4597400" y="5588000"/>
          <p14:tracePt t="103946" x="4591050" y="5588000"/>
          <p14:tracePt t="103958" x="4584700" y="5588000"/>
          <p14:tracePt t="103974" x="4572000" y="5594350"/>
          <p14:tracePt t="103991" x="4572000" y="5600700"/>
          <p14:tracePt t="104008" x="4572000" y="5607050"/>
          <p14:tracePt t="104025" x="4565650" y="5619750"/>
          <p14:tracePt t="104041" x="4559300" y="5626100"/>
          <p14:tracePt t="104058" x="4552950" y="5638800"/>
          <p14:tracePt t="104091" x="4552950" y="5645150"/>
          <p14:tracePt t="104108" x="4552950" y="5657850"/>
          <p14:tracePt t="104750" x="4552950" y="5664200"/>
          <p14:tracePt t="104765" x="4552950" y="5670550"/>
          <p14:tracePt t="104773" x="4559300" y="5670550"/>
          <p14:tracePt t="104787" x="4559300" y="5676900"/>
          <p14:tracePt t="104797" x="4559300" y="5683250"/>
          <p14:tracePt t="104807" x="4565650" y="5689600"/>
          <p14:tracePt t="104824" x="4578350" y="5708650"/>
          <p14:tracePt t="104840" x="4578350" y="5727700"/>
          <p14:tracePt t="104857" x="4578350" y="5740400"/>
          <p14:tracePt t="104873" x="4584700" y="5746750"/>
          <p14:tracePt t="104890" x="4584700" y="5759450"/>
          <p14:tracePt t="104907" x="4584700" y="5778500"/>
          <p14:tracePt t="104924" x="4591050" y="5797550"/>
          <p14:tracePt t="104940" x="4597400" y="5803900"/>
          <p14:tracePt t="104944" x="4597400" y="5816600"/>
          <p14:tracePt t="104973" x="4597400" y="5835650"/>
          <p14:tracePt t="104990" x="4597400" y="5842000"/>
          <p14:tracePt t="105006" x="4597400" y="5848350"/>
          <p14:tracePt t="105040" x="4597400" y="5861050"/>
          <p14:tracePt t="105056" x="4597400" y="5867400"/>
          <p14:tracePt t="105073" x="4597400" y="5873750"/>
          <p14:tracePt t="106886" x="4597400" y="5867400"/>
          <p14:tracePt t="106909" x="4597400" y="5861050"/>
          <p14:tracePt t="106917" x="4603750" y="5861050"/>
          <p14:tracePt t="106925" x="4603750" y="5854700"/>
          <p14:tracePt t="106946" x="4603750" y="5848350"/>
          <p14:tracePt t="106953" x="4603750" y="5842000"/>
          <p14:tracePt t="106970" x="4610100" y="5842000"/>
          <p14:tracePt t="106987" x="4610100" y="5835650"/>
          <p14:tracePt t="107004" x="4610100" y="5822950"/>
          <p14:tracePt t="107020" x="4610100" y="5816600"/>
          <p14:tracePt t="107053" x="4610100" y="5810250"/>
          <p14:tracePt t="107117" x="4610100" y="5803900"/>
          <p14:tracePt t="107147" x="4610100" y="5797550"/>
          <p14:tracePt t="108184" x="4610100" y="5791200"/>
          <p14:tracePt t="108229" x="4610100" y="5784850"/>
          <p14:tracePt t="108259" x="4610100" y="5778500"/>
          <p14:tracePt t="108280" x="4610100" y="5772150"/>
          <p14:tracePt t="108289" x="4610100" y="5765800"/>
          <p14:tracePt t="108304" x="4610100" y="5759450"/>
          <p14:tracePt t="108325" x="4603750" y="5746750"/>
          <p14:tracePt t="108340" x="4597400" y="5734050"/>
          <p14:tracePt t="108356" x="4597400" y="5727700"/>
          <p14:tracePt t="108362" x="4591050" y="5721350"/>
          <p14:tracePt t="108371" x="4584700" y="5715000"/>
          <p14:tracePt t="108385" x="4578350" y="5695950"/>
          <p14:tracePt t="108401" x="4578350" y="5683250"/>
          <p14:tracePt t="108418" x="4565650" y="5676900"/>
          <p14:tracePt t="108434" x="4559300" y="5657850"/>
          <p14:tracePt t="108451" x="4559300" y="5651500"/>
          <p14:tracePt t="108467" x="4546600" y="5645150"/>
          <p14:tracePt t="108484" x="4546600" y="5632450"/>
          <p14:tracePt t="108501" x="4540250" y="5626100"/>
          <p14:tracePt t="108535" x="4540250" y="5619750"/>
          <p14:tracePt t="108550" x="4540250" y="5613400"/>
          <p14:tracePt t="108579" x="4533900" y="5613400"/>
          <p14:tracePt t="108589" x="4527550" y="5607050"/>
          <p14:tracePt t="108602" x="4527550" y="5600700"/>
          <p14:tracePt t="108617" x="4521200" y="5594350"/>
          <p14:tracePt t="108634" x="4514850" y="5588000"/>
          <p14:tracePt t="108650" x="4508500" y="5581650"/>
          <p14:tracePt t="108667" x="4502150" y="5581650"/>
          <p14:tracePt t="108684" x="4495800" y="5568950"/>
          <p14:tracePt t="108700" x="4495800" y="5562600"/>
          <p14:tracePt t="108717" x="4495800" y="5556250"/>
          <p14:tracePt t="109059" x="4495800" y="5562600"/>
          <p14:tracePt t="109066" x="4495800" y="5568950"/>
          <p14:tracePt t="109081" x="4495800" y="5575300"/>
          <p14:tracePt t="109104" x="4495800" y="5581650"/>
          <p14:tracePt t="109112" x="4495800" y="5588000"/>
          <p14:tracePt t="109133" x="4495800" y="5594350"/>
          <p14:tracePt t="109148" x="4495800" y="5600700"/>
          <p14:tracePt t="109158" x="4495800" y="5607050"/>
          <p14:tracePt t="109171" x="4495800" y="5619750"/>
          <p14:tracePt t="109184" x="4495800" y="5626100"/>
          <p14:tracePt t="109200" x="4508500" y="5657850"/>
          <p14:tracePt t="109217" x="4514850" y="5715000"/>
          <p14:tracePt t="109234" x="4521200" y="5759450"/>
          <p14:tracePt t="109250" x="4533900" y="5791200"/>
          <p14:tracePt t="109267" x="4546600" y="5829300"/>
          <p14:tracePt t="109283" x="4546600" y="5854700"/>
          <p14:tracePt t="109300" x="4552950" y="5880100"/>
          <p14:tracePt t="109317" x="4565650" y="5886450"/>
          <p14:tracePt t="109334" x="4565650" y="5899150"/>
          <p14:tracePt t="109350" x="4565650" y="5905500"/>
          <p14:tracePt t="109367" x="4565650" y="5911850"/>
          <p14:tracePt t="109403" x="4565650" y="5918200"/>
          <p14:tracePt t="110402" x="4565650" y="5911850"/>
          <p14:tracePt t="111522" x="4565650" y="5905500"/>
          <p14:tracePt t="111539" x="4565650" y="5899150"/>
          <p14:tracePt t="111545" x="4565650" y="5892800"/>
          <p14:tracePt t="111560" x="4565650" y="5886450"/>
          <p14:tracePt t="111569" x="4559300" y="5873750"/>
          <p14:tracePt t="111583" x="4559300" y="5867400"/>
          <p14:tracePt t="111597" x="4546600" y="5842000"/>
          <p14:tracePt t="111613" x="4540250" y="5816600"/>
          <p14:tracePt t="111630" x="4533900" y="5803900"/>
          <p14:tracePt t="111648" x="4527550" y="5784850"/>
          <p14:tracePt t="111664" x="4514850" y="5765800"/>
          <p14:tracePt t="111680" x="4514850" y="5753100"/>
          <p14:tracePt t="111696" x="4514850" y="5746750"/>
          <p14:tracePt t="111713" x="4514850" y="5740400"/>
          <p14:tracePt t="111730" x="4514850" y="5734050"/>
          <p14:tracePt t="111746" x="4514850" y="5727700"/>
          <p14:tracePt t="111804" x="4514850" y="5721350"/>
          <p14:tracePt t="111811" x="4527550" y="5715000"/>
          <p14:tracePt t="111819" x="4597400" y="5708650"/>
          <p14:tracePt t="111829" x="4660900" y="5689600"/>
          <p14:tracePt t="111846" x="4857750" y="5645150"/>
          <p14:tracePt t="111862" x="5226050" y="5600700"/>
          <p14:tracePt t="111879" x="5657850" y="5530850"/>
          <p14:tracePt t="111896" x="5899150" y="5492750"/>
          <p14:tracePt t="111912" x="6026150" y="5467350"/>
          <p14:tracePt t="111930" x="6115050" y="5454650"/>
          <p14:tracePt t="111947" x="6178550" y="5441950"/>
          <p14:tracePt t="111962" x="6197600" y="5441950"/>
          <p14:tracePt t="111979" x="6203950" y="5441950"/>
          <p14:tracePt t="112012" x="6216650" y="5441950"/>
          <p14:tracePt t="112029" x="6223000" y="5441950"/>
          <p14:tracePt t="112365" x="6223000" y="5435600"/>
          <p14:tracePt t="113240" x="6216650" y="5435600"/>
          <p14:tracePt t="113248" x="6210300" y="5441950"/>
          <p14:tracePt t="113261" x="6184900" y="5441950"/>
          <p14:tracePt t="113278" x="6165850" y="5448300"/>
          <p14:tracePt t="113294" x="6140450" y="5454650"/>
          <p14:tracePt t="113311" x="6108700" y="5454650"/>
          <p14:tracePt t="113329" x="6083300" y="5454650"/>
          <p14:tracePt t="113344" x="6064250" y="5454650"/>
          <p14:tracePt t="113361" x="6051550" y="5454650"/>
          <p14:tracePt t="113378" x="6045200" y="5454650"/>
          <p14:tracePt t="113395" x="6032500" y="5454650"/>
          <p14:tracePt t="113411" x="6019800" y="5454650"/>
          <p14:tracePt t="113427" x="6007100" y="5454650"/>
          <p14:tracePt t="113444" x="6000750" y="5454650"/>
          <p14:tracePt t="113450" x="5994400" y="5454650"/>
          <p14:tracePt t="113461" x="5988050" y="5454650"/>
          <p14:tracePt t="113478" x="5975350" y="5454650"/>
          <p14:tracePt t="113494" x="5962650" y="5454650"/>
          <p14:tracePt t="113510" x="5956300" y="5454650"/>
          <p14:tracePt t="113527" x="5943600" y="5454650"/>
          <p14:tracePt t="113545" x="5930900" y="5454650"/>
          <p14:tracePt t="113561" x="5924550" y="5454650"/>
          <p14:tracePt t="113577" x="5918200" y="5454650"/>
          <p14:tracePt t="113594" x="5911850" y="5454650"/>
          <p14:tracePt t="113611" x="5905500" y="5454650"/>
          <p14:tracePt t="113627" x="5899150" y="5454650"/>
          <p14:tracePt t="113644" x="5886450" y="5454650"/>
          <p14:tracePt t="113660" x="5873750" y="5454650"/>
          <p14:tracePt t="113677" x="5861050" y="5454650"/>
          <p14:tracePt t="113694" x="5854700" y="5454650"/>
          <p14:tracePt t="113710" x="5848350" y="5454650"/>
          <p14:tracePt t="113727" x="5842000" y="5454650"/>
          <p14:tracePt t="113744" x="5822950" y="5461000"/>
          <p14:tracePt t="113761" x="5778500" y="5473700"/>
          <p14:tracePt t="113777" x="5753100" y="5480050"/>
          <p14:tracePt t="113794" x="5721350" y="5486400"/>
          <p14:tracePt t="113810" x="5695950" y="5499100"/>
          <p14:tracePt t="113827" x="5676900" y="5499100"/>
          <p14:tracePt t="113843" x="5638800" y="5511800"/>
          <p14:tracePt t="113860" x="5613400" y="5518150"/>
          <p14:tracePt t="113877" x="5594350" y="5524500"/>
          <p14:tracePt t="113893" x="5568950" y="5530850"/>
          <p14:tracePt t="113910" x="5543550" y="5537200"/>
          <p14:tracePt t="113927" x="5537200" y="5537200"/>
          <p14:tracePt t="113943" x="5530850" y="5537200"/>
          <p14:tracePt t="113960" x="5524500" y="5537200"/>
          <p14:tracePt t="114807" x="5524500" y="5543550"/>
          <p14:tracePt t="114844" x="5530850" y="5549900"/>
          <p14:tracePt t="114867" x="5537200" y="5556250"/>
          <p14:tracePt t="114882" x="5537200" y="5562600"/>
          <p14:tracePt t="114911" x="5537200" y="5568950"/>
          <p14:tracePt t="114936" x="5543550" y="5575300"/>
          <p14:tracePt t="114950" x="5543550" y="5581650"/>
          <p14:tracePt t="114979" x="5549900" y="5588000"/>
          <p14:tracePt t="114994" x="5556250" y="5600700"/>
          <p14:tracePt t="115009" x="5562600" y="5613400"/>
          <p14:tracePt t="115017" x="5562600" y="5619750"/>
          <p14:tracePt t="115025" x="5562600" y="5632450"/>
          <p14:tracePt t="115042" x="5562600" y="5651500"/>
          <p14:tracePt t="115058" x="5562600" y="5683250"/>
          <p14:tracePt t="115075" x="5562600" y="5708650"/>
          <p14:tracePt t="115092" x="5562600" y="5734050"/>
          <p14:tracePt t="115108" x="5575300" y="5759450"/>
          <p14:tracePt t="115125" x="5575300" y="5784850"/>
          <p14:tracePt t="115142" x="5575300" y="5829300"/>
          <p14:tracePt t="115158" x="5575300" y="5854700"/>
          <p14:tracePt t="115175" x="5575300" y="5867400"/>
          <p14:tracePt t="115191" x="5575300" y="5880100"/>
          <p14:tracePt t="115209" x="5575300" y="5892800"/>
          <p14:tracePt t="115225" x="5575300" y="5899150"/>
          <p14:tracePt t="115241" x="5575300" y="5905500"/>
          <p14:tracePt t="115258" x="5575300" y="5911850"/>
          <p14:tracePt t="118122" x="5613400" y="5911850"/>
          <p14:tracePt t="118129" x="5657850" y="5930900"/>
          <p14:tracePt t="118138" x="5702300" y="5943600"/>
          <p14:tracePt t="118154" x="5778500" y="5981700"/>
          <p14:tracePt t="118171" x="5867400" y="6026150"/>
          <p14:tracePt t="118187" x="5962650" y="6083300"/>
          <p14:tracePt t="118203" x="6096000" y="6172200"/>
          <p14:tracePt t="118220" x="6159500" y="6210300"/>
          <p14:tracePt t="118237" x="6210300" y="6254750"/>
          <p14:tracePt t="118253" x="6248400" y="6292850"/>
          <p14:tracePt t="118270" x="6299200" y="6356350"/>
          <p14:tracePt t="118286" x="6311900" y="6381750"/>
          <p14:tracePt t="118303" x="6324600" y="6400800"/>
          <p14:tracePt t="118320" x="6330950" y="6413500"/>
          <p14:tracePt t="118337" x="6337300" y="6419850"/>
          <p14:tracePt t="118353" x="6337300" y="64262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522" y="625526"/>
            <a:ext cx="4098478" cy="454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" y="136252"/>
            <a:ext cx="10515600" cy="592818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Comparing DNA -  Endogenous Retroviruses</a:t>
            </a:r>
            <a:endParaRPr lang="en-AU" sz="3600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75" y="853437"/>
            <a:ext cx="8214016" cy="5869579"/>
          </a:xfrm>
        </p:spPr>
        <p:txBody>
          <a:bodyPr/>
          <a:lstStyle/>
          <a:p>
            <a:r>
              <a:rPr lang="en-AU" sz="2000" dirty="0" smtClean="0"/>
              <a:t>Retroviruses are viruses that incorporate their DNA code into the cells of the infected organism. Some don’t cause illness.</a:t>
            </a:r>
          </a:p>
          <a:p>
            <a:r>
              <a:rPr lang="en-AU" sz="2000" dirty="0" smtClean="0"/>
              <a:t>Endogenous retroviruses are viral sequences that have become part of the genome in the germline cells of the host organism.</a:t>
            </a:r>
          </a:p>
          <a:p>
            <a:r>
              <a:rPr lang="en-AU" sz="2000" dirty="0" smtClean="0"/>
              <a:t>They are therefore passed on to each new generation</a:t>
            </a:r>
          </a:p>
          <a:p>
            <a:r>
              <a:rPr lang="en-AU" sz="2000" dirty="0" smtClean="0"/>
              <a:t>Make up 8% of human genome</a:t>
            </a:r>
          </a:p>
          <a:p>
            <a:r>
              <a:rPr lang="en-AU" sz="2000" dirty="0" smtClean="0"/>
              <a:t>Other primates have some of the same sequences in the same locations, indicating that we, and they, are descended from a common ancestor who was originally infected with the virus.</a:t>
            </a:r>
          </a:p>
          <a:p>
            <a:r>
              <a:rPr lang="en-AU" sz="2000" dirty="0" smtClean="0"/>
              <a:t>Can map this (see diagram) to show relationships in terms of common ancestors, between modern species. </a:t>
            </a:r>
          </a:p>
          <a:p>
            <a:endParaRPr lang="en-AU" sz="2000" dirty="0"/>
          </a:p>
          <a:p>
            <a:pPr marL="0" indent="0">
              <a:buNone/>
            </a:pPr>
            <a:r>
              <a:rPr lang="en-AU" sz="2000" dirty="0" smtClean="0"/>
              <a:t>Note:  In order to compare this, we need to sequence the genome using the techniques previously discussed:</a:t>
            </a:r>
          </a:p>
          <a:p>
            <a:pPr lvl="1"/>
            <a:r>
              <a:rPr lang="en-AU" sz="1600" dirty="0" smtClean="0"/>
              <a:t>PCR to amplify sample</a:t>
            </a:r>
          </a:p>
          <a:p>
            <a:pPr lvl="1"/>
            <a:r>
              <a:rPr lang="en-AU" sz="1600" dirty="0" smtClean="0"/>
              <a:t>Sequencing </a:t>
            </a:r>
          </a:p>
          <a:p>
            <a:pPr lvl="1"/>
            <a:r>
              <a:rPr lang="en-AU" sz="1600" dirty="0" smtClean="0"/>
              <a:t>Electrophoresis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519446"/>
            <a:ext cx="892628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how endogenous retroviruses can be used to map relatedness between organisms.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53603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665"/>
    </mc:Choice>
    <mc:Fallback xmlns="">
      <p:transition spd="slow" advTm="265665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206" x="6324600" y="6432550"/>
          <p14:tracePt t="1214" x="6311900" y="6451600"/>
          <p14:tracePt t="1223" x="6286500" y="6464300"/>
          <p14:tracePt t="1239" x="6216650" y="6540500"/>
          <p14:tracePt t="1255" x="6108700" y="6629400"/>
          <p14:tracePt t="1272" x="5975350" y="6743700"/>
          <p14:tracePt t="1289" x="5930900" y="6775450"/>
          <p14:tracePt t="1305" x="5911850" y="6794500"/>
          <p14:tracePt t="1322" x="5905500" y="6794500"/>
          <p14:tracePt t="1339" x="5892800" y="6807200"/>
          <p14:tracePt t="1355" x="5892800" y="6813550"/>
          <p14:tracePt t="1372" x="5892800" y="6819900"/>
          <p14:tracePt t="1389" x="5892800" y="6832600"/>
          <p14:tracePt t="1405" x="5892800" y="6845300"/>
          <p14:tracePt t="1422" x="5930900" y="6851650"/>
          <p14:tracePt t="1439" x="5988050" y="6851650"/>
          <p14:tracePt t="1455" x="6057900" y="6851650"/>
          <p14:tracePt t="1472" x="6121400" y="6851650"/>
          <p14:tracePt t="1489" x="6191250" y="6851650"/>
          <p14:tracePt t="1505" x="6203950" y="6851650"/>
          <p14:tracePt t="1522" x="6216650" y="6851650"/>
          <p14:tracePt t="1556" x="6165850" y="6851650"/>
          <p14:tracePt t="1572" x="6013450" y="6851650"/>
          <p14:tracePt t="1588" x="5848350" y="6851650"/>
          <p14:tracePt t="1605" x="5683250" y="6819900"/>
          <p14:tracePt t="1621" x="5518150" y="6769100"/>
          <p14:tracePt t="1638" x="5340350" y="6673850"/>
          <p14:tracePt t="1655" x="5264150" y="6623050"/>
          <p14:tracePt t="1671" x="5207000" y="6572250"/>
          <p14:tracePt t="1688" x="5156200" y="6502400"/>
          <p14:tracePt t="1705" x="5105400" y="6400800"/>
          <p14:tracePt t="1722" x="5080000" y="6350000"/>
          <p14:tracePt t="1738" x="5067300" y="6311900"/>
          <p14:tracePt t="1755" x="5054600" y="6292850"/>
          <p14:tracePt t="1772" x="5054600" y="6280150"/>
          <p14:tracePt t="1788" x="5041900" y="6261100"/>
          <p14:tracePt t="1821" x="5041900" y="6254750"/>
          <p14:tracePt t="1838" x="5041900" y="6242050"/>
          <p14:tracePt t="1872" x="5041900" y="6235700"/>
          <p14:tracePt t="1888" x="5041900" y="6229350"/>
          <p14:tracePt t="2237" x="5035550" y="6229350"/>
          <p14:tracePt t="2252" x="5029200" y="6229350"/>
          <p14:tracePt t="2261" x="5016500" y="6229350"/>
          <p14:tracePt t="2276" x="5010150" y="6229350"/>
          <p14:tracePt t="2288" x="4991100" y="6223000"/>
          <p14:tracePt t="2304" x="4965700" y="6223000"/>
          <p14:tracePt t="2321" x="4933950" y="6203950"/>
          <p14:tracePt t="2338" x="4902200" y="6184900"/>
          <p14:tracePt t="2354" x="4876800" y="6159500"/>
          <p14:tracePt t="2371" x="4832350" y="6127750"/>
          <p14:tracePt t="2388" x="4813300" y="6102350"/>
          <p14:tracePt t="2404" x="4781550" y="6083300"/>
          <p14:tracePt t="2421" x="4743450" y="6045200"/>
          <p14:tracePt t="2438" x="4711700" y="5994400"/>
          <p14:tracePt t="2454" x="4692650" y="5981700"/>
          <p14:tracePt t="2471" x="4692650" y="5969000"/>
          <p14:tracePt t="2487" x="4679950" y="5969000"/>
          <p14:tracePt t="2504" x="4679950" y="5956300"/>
          <p14:tracePt t="2610" x="4673600" y="5956300"/>
          <p14:tracePt t="2627" x="4667250" y="5949950"/>
          <p14:tracePt t="2633" x="4660900" y="5949950"/>
          <p14:tracePt t="2641" x="4660900" y="5943600"/>
          <p14:tracePt t="2700" x="4654550" y="5937250"/>
          <p14:tracePt t="2708" x="4654550" y="5930900"/>
          <p14:tracePt t="2725" x="4654550" y="5924550"/>
          <p14:tracePt t="3886" x="4648200" y="5924550"/>
          <p14:tracePt t="3909" x="4641850" y="5924550"/>
          <p14:tracePt t="3916" x="4635500" y="5924550"/>
          <p14:tracePt t="3931" x="4629150" y="5924550"/>
          <p14:tracePt t="3961" x="4622800" y="5924550"/>
          <p14:tracePt t="3969" x="4616450" y="5924550"/>
          <p14:tracePt t="3992" x="4610100" y="5924550"/>
          <p14:tracePt t="4126" x="4610100" y="5918200"/>
          <p14:tracePt t="4133" x="4610100" y="5911850"/>
          <p14:tracePt t="4178" x="4610100" y="5905500"/>
          <p14:tracePt t="4200" x="4610100" y="5899150"/>
          <p14:tracePt t="4208" x="4610100" y="5892800"/>
          <p14:tracePt t="4283" x="4610100" y="5886450"/>
          <p14:tracePt t="4298" x="4610100" y="5880100"/>
          <p14:tracePt t="4321" x="4610100" y="5873750"/>
          <p14:tracePt t="4328" x="4610100" y="5867400"/>
          <p14:tracePt t="4343" x="4610100" y="5861050"/>
          <p14:tracePt t="6149" x="4603750" y="5861050"/>
          <p14:tracePt t="6156" x="4597400" y="5854700"/>
          <p14:tracePt t="6166" x="4597400" y="5842000"/>
          <p14:tracePt t="6182" x="4591050" y="5835650"/>
          <p14:tracePt t="6199" x="4584700" y="5829300"/>
          <p14:tracePt t="6216" x="4584700" y="5822950"/>
          <p14:tracePt t="6232" x="4584700" y="5816600"/>
          <p14:tracePt t="6249" x="4584700" y="5810250"/>
          <p14:tracePt t="6597" x="4584700" y="5816600"/>
          <p14:tracePt t="6611" x="4591050" y="5816600"/>
          <p14:tracePt t="6621" x="4591050" y="5822950"/>
          <p14:tracePt t="6635" x="4597400" y="5822950"/>
          <p14:tracePt t="6649" x="4603750" y="5822950"/>
          <p14:tracePt t="7619" x="4610100" y="5803900"/>
          <p14:tracePt t="7626" x="4616450" y="5765800"/>
          <p14:tracePt t="7634" x="4629150" y="5740400"/>
          <p14:tracePt t="7646" x="4635500" y="5715000"/>
          <p14:tracePt t="7663" x="4648200" y="5683250"/>
          <p14:tracePt t="7679" x="4648200" y="5676900"/>
          <p14:tracePt t="7696" x="4660900" y="5657850"/>
          <p14:tracePt t="7713" x="4673600" y="5632450"/>
          <p14:tracePt t="7729" x="4686300" y="5613400"/>
          <p14:tracePt t="7746" x="4711700" y="5581650"/>
          <p14:tracePt t="7763" x="4724400" y="5568950"/>
          <p14:tracePt t="7779" x="4730750" y="5562600"/>
          <p14:tracePt t="7796" x="4730750" y="5556250"/>
          <p14:tracePt t="7812" x="4743450" y="5549900"/>
          <p14:tracePt t="7830" x="4743450" y="5543550"/>
          <p14:tracePt t="7846" x="4749800" y="5524500"/>
          <p14:tracePt t="7863" x="4768850" y="5486400"/>
          <p14:tracePt t="7880" x="4794250" y="5429250"/>
          <p14:tracePt t="7896" x="4800600" y="5410200"/>
          <p14:tracePt t="7912" x="4800600" y="5403850"/>
          <p14:tracePt t="7929" x="4800600" y="5397500"/>
          <p14:tracePt t="7946" x="4800600" y="5391150"/>
          <p14:tracePt t="8060" x="4800600" y="5384800"/>
          <p14:tracePt t="8068" x="4800600" y="5378450"/>
          <p14:tracePt t="8080" x="4800600" y="5372100"/>
          <p14:tracePt t="8097" x="4806950" y="5327650"/>
          <p14:tracePt t="8113" x="4806950" y="5308600"/>
          <p14:tracePt t="8129" x="4806950" y="5289550"/>
          <p14:tracePt t="8146" x="4806950" y="5283200"/>
          <p14:tracePt t="8163" x="4806950" y="5276850"/>
          <p14:tracePt t="8179" x="4806950" y="5270500"/>
          <p14:tracePt t="8196" x="4806950" y="5264150"/>
          <p14:tracePt t="8559" x="4800600" y="5264150"/>
          <p14:tracePt t="8567" x="4794250" y="5264150"/>
          <p14:tracePt t="8574" x="4787900" y="5264150"/>
          <p14:tracePt t="8583" x="4781550" y="5264150"/>
          <p14:tracePt t="8599" x="4768850" y="5264150"/>
          <p14:tracePt t="8612" x="4762500" y="5264150"/>
          <p14:tracePt t="8634" x="4756150" y="5264150"/>
          <p14:tracePt t="8645" x="4749800" y="5264150"/>
          <p14:tracePt t="8761" x="4749800" y="5270500"/>
          <p14:tracePt t="10271" x="4743450" y="5270500"/>
          <p14:tracePt t="10286" x="4730750" y="5257800"/>
          <p14:tracePt t="10292" x="4718050" y="5251450"/>
          <p14:tracePt t="10309" x="4711700" y="5251450"/>
          <p14:tracePt t="10325" x="4699000" y="5238750"/>
          <p14:tracePt t="10342" x="4679950" y="5232400"/>
          <p14:tracePt t="10359" x="4673600" y="5219700"/>
          <p14:tracePt t="10376" x="4667250" y="5213350"/>
          <p14:tracePt t="10392" x="4660900" y="5213350"/>
          <p14:tracePt t="10409" x="4654550" y="5200650"/>
          <p14:tracePt t="10425" x="4635500" y="5194300"/>
          <p14:tracePt t="10442" x="4616450" y="5187950"/>
          <p14:tracePt t="10459" x="4610100" y="5181600"/>
          <p14:tracePt t="10475" x="4597400" y="5175250"/>
          <p14:tracePt t="10492" x="4584700" y="5168900"/>
          <p14:tracePt t="10509" x="4572000" y="5162550"/>
          <p14:tracePt t="10525" x="4559300" y="5156200"/>
          <p14:tracePt t="10542" x="4552950" y="5143500"/>
          <p14:tracePt t="10559" x="4540250" y="5143500"/>
          <p14:tracePt t="10575" x="4533900" y="5130800"/>
          <p14:tracePt t="10592" x="4527550" y="5130800"/>
          <p14:tracePt t="10609" x="4521200" y="5130800"/>
          <p14:tracePt t="10626" x="4514850" y="5130800"/>
          <p14:tracePt t="11383" x="4514850" y="5124450"/>
          <p14:tracePt t="11413" x="4514850" y="5118100"/>
          <p14:tracePt t="14011" x="4508500" y="5111750"/>
          <p14:tracePt t="14018" x="4495800" y="5086350"/>
          <p14:tracePt t="14027" x="4470400" y="5054600"/>
          <p14:tracePt t="14038" x="4457700" y="5029200"/>
          <p14:tracePt t="14055" x="4425950" y="4991100"/>
          <p14:tracePt t="14070" x="4375150" y="4927600"/>
          <p14:tracePt t="14087" x="4324350" y="4857750"/>
          <p14:tracePt t="14104" x="4241800" y="4718050"/>
          <p14:tracePt t="14109" x="4203700" y="4641850"/>
          <p14:tracePt t="14120" x="4165600" y="4584700"/>
          <p14:tracePt t="14137" x="4083050" y="4457700"/>
          <p14:tracePt t="14153" x="4044950" y="4406900"/>
          <p14:tracePt t="14170" x="4006850" y="4362450"/>
          <p14:tracePt t="14187" x="3981450" y="4324350"/>
          <p14:tracePt t="14204" x="3949700" y="4286250"/>
          <p14:tracePt t="14220" x="3943350" y="4260850"/>
          <p14:tracePt t="14237" x="3924300" y="4241800"/>
          <p14:tracePt t="14254" x="3905250" y="4216400"/>
          <p14:tracePt t="14271" x="3898900" y="4197350"/>
          <p14:tracePt t="14287" x="3873500" y="4171950"/>
          <p14:tracePt t="14304" x="3860800" y="4146550"/>
          <p14:tracePt t="14320" x="3841750" y="4127500"/>
          <p14:tracePt t="14337" x="3829050" y="4102100"/>
          <p14:tracePt t="14354" x="3810000" y="4070350"/>
          <p14:tracePt t="14370" x="3790950" y="4044950"/>
          <p14:tracePt t="14387" x="3778250" y="4032250"/>
          <p14:tracePt t="14403" x="3765550" y="4019550"/>
          <p14:tracePt t="14421" x="3752850" y="3994150"/>
          <p14:tracePt t="14436" x="3746500" y="3987800"/>
          <p14:tracePt t="14453" x="3740150" y="3981450"/>
          <p14:tracePt t="14549" x="3746500" y="3981450"/>
          <p14:tracePt t="14564" x="3752850" y="3981450"/>
          <p14:tracePt t="14573" x="3759200" y="3981450"/>
          <p14:tracePt t="14587" x="3765550" y="3981450"/>
          <p14:tracePt t="14603" x="3778250" y="3981450"/>
          <p14:tracePt t="14638" x="3790950" y="3987800"/>
          <p14:tracePt t="14653" x="3797300" y="3994150"/>
          <p14:tracePt t="14670" x="3816350" y="4000500"/>
          <p14:tracePt t="14687" x="3822700" y="4006850"/>
          <p14:tracePt t="14705" x="3841750" y="4013200"/>
          <p14:tracePt t="14721" x="3860800" y="4019550"/>
          <p14:tracePt t="14737" x="3879850" y="4025900"/>
          <p14:tracePt t="14754" x="3911600" y="4025900"/>
          <p14:tracePt t="14770" x="3937000" y="4038600"/>
          <p14:tracePt t="14787" x="3975100" y="4051300"/>
          <p14:tracePt t="14803" x="3994150" y="4064000"/>
          <p14:tracePt t="14820" x="4006850" y="4070350"/>
          <p14:tracePt t="14837" x="4013200" y="4083050"/>
          <p14:tracePt t="14854" x="4019550" y="4089400"/>
          <p14:tracePt t="14870" x="4025900" y="4089400"/>
          <p14:tracePt t="15101" x="4025900" y="4095750"/>
          <p14:tracePt t="15126" x="4025900" y="4102100"/>
          <p14:tracePt t="15141" x="4025900" y="4108450"/>
          <p14:tracePt t="15147" x="4025900" y="4114800"/>
          <p14:tracePt t="15168" x="4025900" y="4121150"/>
          <p14:tracePt t="15183" x="4025900" y="4127500"/>
          <p14:tracePt t="15207" x="4025900" y="4133850"/>
          <p14:tracePt t="15236" x="4025900" y="4140200"/>
          <p14:tracePt t="15259" x="4025900" y="4146550"/>
          <p14:tracePt t="15296" x="4025900" y="4152900"/>
          <p14:tracePt t="15311" x="4025900" y="4159250"/>
          <p14:tracePt t="15333" x="4025900" y="4165600"/>
          <p14:tracePt t="15341" x="4025900" y="4171950"/>
          <p14:tracePt t="15372" x="4025900" y="4178300"/>
          <p14:tracePt t="15437" x="4025900" y="4184650"/>
          <p14:tracePt t="15460" x="4025900" y="4191000"/>
          <p14:tracePt t="16624" x="4025900" y="4184650"/>
          <p14:tracePt t="16714" x="4019550" y="4184650"/>
          <p14:tracePt t="16826" x="4019550" y="4178300"/>
          <p14:tracePt t="17200" x="4051300" y="4178300"/>
          <p14:tracePt t="17207" x="4083050" y="4178300"/>
          <p14:tracePt t="17216" x="4114800" y="4184650"/>
          <p14:tracePt t="17233" x="4184650" y="4191000"/>
          <p14:tracePt t="17250" x="4254500" y="4203700"/>
          <p14:tracePt t="17266" x="4286250" y="4210050"/>
          <p14:tracePt t="17283" x="4311650" y="4210050"/>
          <p14:tracePt t="17300" x="4337050" y="4222750"/>
          <p14:tracePt t="17317" x="4343400" y="4229100"/>
          <p14:tracePt t="17333" x="4362450" y="4235450"/>
          <p14:tracePt t="17350" x="4387850" y="4254500"/>
          <p14:tracePt t="17366" x="4406900" y="4267200"/>
          <p14:tracePt t="17383" x="4425950" y="4279900"/>
          <p14:tracePt t="17401" x="4476750" y="4318000"/>
          <p14:tracePt t="17416" x="4495800" y="4330700"/>
          <p14:tracePt t="17433" x="4521200" y="4343400"/>
          <p14:tracePt t="17450" x="4527550" y="4356100"/>
          <p14:tracePt t="17466" x="4540250" y="4362450"/>
          <p14:tracePt t="17483" x="4546600" y="4368800"/>
          <p14:tracePt t="17499" x="4559300" y="4368800"/>
          <p14:tracePt t="17611" x="4559300" y="4375150"/>
          <p14:tracePt t="18222" x="4559300" y="4368800"/>
          <p14:tracePt t="18252" x="4559300" y="4362450"/>
          <p14:tracePt t="18298" x="4559300" y="4356100"/>
          <p14:tracePt t="18520" x="4559300" y="4349750"/>
          <p14:tracePt t="18528" x="4565650" y="4330700"/>
          <p14:tracePt t="18537" x="4565650" y="4311650"/>
          <p14:tracePt t="18548" x="4584700" y="4279900"/>
          <p14:tracePt t="18565" x="4622800" y="4203700"/>
          <p14:tracePt t="18581" x="4660900" y="4102100"/>
          <p14:tracePt t="18598" x="4699000" y="3968750"/>
          <p14:tracePt t="18614" x="4730750" y="3854450"/>
          <p14:tracePt t="18632" x="4756150" y="3784600"/>
          <p14:tracePt t="18648" x="4768850" y="3727450"/>
          <p14:tracePt t="18664" x="4775200" y="3695700"/>
          <p14:tracePt t="18681" x="4781550" y="3644900"/>
          <p14:tracePt t="18698" x="4781550" y="3606800"/>
          <p14:tracePt t="18714" x="4781550" y="3543300"/>
          <p14:tracePt t="18731" x="4781550" y="3498850"/>
          <p14:tracePt t="18747" x="4781550" y="3460750"/>
          <p14:tracePt t="18764" x="4781550" y="3422650"/>
          <p14:tracePt t="18781" x="4781550" y="3371850"/>
          <p14:tracePt t="18798" x="4781550" y="3346450"/>
          <p14:tracePt t="18814" x="4781550" y="3327400"/>
          <p14:tracePt t="18831" x="4781550" y="3308350"/>
          <p14:tracePt t="18848" x="4781550" y="3295650"/>
          <p14:tracePt t="18864" x="4781550" y="3289300"/>
          <p14:tracePt t="18881" x="4781550" y="3276600"/>
          <p14:tracePt t="18914" x="4781550" y="3270250"/>
          <p14:tracePt t="18931" x="4781550" y="3263900"/>
          <p14:tracePt t="19363" x="4787900" y="3238500"/>
          <p14:tracePt t="19370" x="4806950" y="3200400"/>
          <p14:tracePt t="19379" x="4819650" y="3162300"/>
          <p14:tracePt t="19396" x="4864100" y="3079750"/>
          <p14:tracePt t="19412" x="4914900" y="3003550"/>
          <p14:tracePt t="19429" x="4953000" y="2959100"/>
          <p14:tracePt t="19446" x="4972050" y="2933700"/>
          <p14:tracePt t="19462" x="4978400" y="2921000"/>
          <p14:tracePt t="19479" x="4991100" y="2889250"/>
          <p14:tracePt t="19496" x="5016500" y="2870200"/>
          <p14:tracePt t="19512" x="5060950" y="2819400"/>
          <p14:tracePt t="19529" x="5092700" y="2800350"/>
          <p14:tracePt t="19546" x="5118100" y="2774950"/>
          <p14:tracePt t="19562" x="5130800" y="2762250"/>
          <p14:tracePt t="19579" x="5143500" y="2749550"/>
          <p14:tracePt t="19596" x="5149850" y="2743200"/>
          <p14:tracePt t="19612" x="5156200" y="2736850"/>
          <p14:tracePt t="19629" x="5162550" y="2730500"/>
          <p14:tracePt t="19645" x="5175250" y="2730500"/>
          <p14:tracePt t="19662" x="5187950" y="2730500"/>
          <p14:tracePt t="19679" x="5200650" y="2730500"/>
          <p14:tracePt t="19696" x="5219700" y="2730500"/>
          <p14:tracePt t="19712" x="5245100" y="2730500"/>
          <p14:tracePt t="19729" x="5289550" y="2730500"/>
          <p14:tracePt t="19745" x="5327650" y="2743200"/>
          <p14:tracePt t="19762" x="5353050" y="2762250"/>
          <p14:tracePt t="19779" x="5378450" y="2774950"/>
          <p14:tracePt t="19796" x="5403850" y="2800350"/>
          <p14:tracePt t="19812" x="5410200" y="2813050"/>
          <p14:tracePt t="19829" x="5429250" y="2825750"/>
          <p14:tracePt t="19846" x="5435600" y="2832100"/>
          <p14:tracePt t="19862" x="5441950" y="2838450"/>
          <p14:tracePt t="19879" x="5454650" y="2844800"/>
          <p14:tracePt t="19895" x="5454650" y="2851150"/>
          <p14:tracePt t="20178" x="5429250" y="2844800"/>
          <p14:tracePt t="20186" x="5403850" y="2832100"/>
          <p14:tracePt t="20195" x="5378450" y="2819400"/>
          <p14:tracePt t="20212" x="5334000" y="2800350"/>
          <p14:tracePt t="20229" x="5283200" y="2781300"/>
          <p14:tracePt t="20245" x="5187950" y="2755900"/>
          <p14:tracePt t="20262" x="5130800" y="2743200"/>
          <p14:tracePt t="20279" x="5060950" y="2736850"/>
          <p14:tracePt t="20295" x="4991100" y="2717800"/>
          <p14:tracePt t="20312" x="4902200" y="2717800"/>
          <p14:tracePt t="20329" x="4838700" y="2717800"/>
          <p14:tracePt t="20346" x="4775200" y="2717800"/>
          <p14:tracePt t="20362" x="4686300" y="2730500"/>
          <p14:tracePt t="20380" x="4572000" y="2743200"/>
          <p14:tracePt t="20395" x="4495800" y="2768600"/>
          <p14:tracePt t="20412" x="4400550" y="2813050"/>
          <p14:tracePt t="20429" x="4286250" y="2863850"/>
          <p14:tracePt t="20445" x="4089400" y="2978150"/>
          <p14:tracePt t="20462" x="3924300" y="3092450"/>
          <p14:tracePt t="20479" x="3829050" y="3181350"/>
          <p14:tracePt t="20496" x="3740150" y="3270250"/>
          <p14:tracePt t="20512" x="3657600" y="3365500"/>
          <p14:tracePt t="20529" x="3530600" y="3549650"/>
          <p14:tracePt t="20545" x="3460750" y="3651250"/>
          <p14:tracePt t="20562" x="3403600" y="3765550"/>
          <p14:tracePt t="20578" x="3340100" y="3898900"/>
          <p14:tracePt t="20596" x="3276600" y="4089400"/>
          <p14:tracePt t="20612" x="3251200" y="4184650"/>
          <p14:tracePt t="20628" x="3238500" y="4273550"/>
          <p14:tracePt t="20645" x="3232150" y="4381500"/>
          <p14:tracePt t="20663" x="3213100" y="4565650"/>
          <p14:tracePt t="20678" x="3213100" y="4673600"/>
          <p14:tracePt t="20695" x="3225800" y="4762500"/>
          <p14:tracePt t="20712" x="3232150" y="4857750"/>
          <p14:tracePt t="20729" x="3238500" y="4965700"/>
          <p14:tracePt t="20745" x="3251200" y="5118100"/>
          <p14:tracePt t="20761" x="3257550" y="5175250"/>
          <p14:tracePt t="20777" x="3263900" y="5226050"/>
          <p14:tracePt t="20794" x="3276600" y="5276850"/>
          <p14:tracePt t="20810" x="3282950" y="5340350"/>
          <p14:tracePt t="20827" x="3314700" y="5435600"/>
          <p14:tracePt t="20844" x="3333750" y="5499100"/>
          <p14:tracePt t="20860" x="3359150" y="5562600"/>
          <p14:tracePt t="20877" x="3384550" y="5600700"/>
          <p14:tracePt t="20894" x="3429000" y="5651500"/>
          <p14:tracePt t="20911" x="3479800" y="5683250"/>
          <p14:tracePt t="20928" x="3536950" y="5721350"/>
          <p14:tracePt t="20945" x="3587750" y="5740400"/>
          <p14:tracePt t="20962" x="3721100" y="5765800"/>
          <p14:tracePt t="20978" x="3860800" y="5778500"/>
          <p14:tracePt t="20994" x="3975100" y="5778500"/>
          <p14:tracePt t="21011" x="4083050" y="5778500"/>
          <p14:tracePt t="21029" x="4318000" y="5765800"/>
          <p14:tracePt t="21044" x="4464050" y="5759450"/>
          <p14:tracePt t="21061" x="4578350" y="5740400"/>
          <p14:tracePt t="21078" x="4705350" y="5740400"/>
          <p14:tracePt t="21095" x="4832350" y="5727700"/>
          <p14:tracePt t="21111" x="5003800" y="5715000"/>
          <p14:tracePt t="21128" x="5092700" y="5708650"/>
          <p14:tracePt t="21144" x="5187950" y="5695950"/>
          <p14:tracePt t="21161" x="5321300" y="5683250"/>
          <p14:tracePt t="21178" x="5505450" y="5664200"/>
          <p14:tracePt t="21194" x="5619750" y="5613400"/>
          <p14:tracePt t="21211" x="5740400" y="5556250"/>
          <p14:tracePt t="21227" x="5905500" y="5467350"/>
          <p14:tracePt t="21244" x="6045200" y="5391150"/>
          <p14:tracePt t="21261" x="6184900" y="5295900"/>
          <p14:tracePt t="21277" x="6292850" y="5232400"/>
          <p14:tracePt t="21294" x="6419850" y="5130800"/>
          <p14:tracePt t="21311" x="6559550" y="4933950"/>
          <p14:tracePt t="21328" x="6731000" y="4673600"/>
          <p14:tracePt t="21344" x="6877050" y="4292600"/>
          <p14:tracePt t="21361" x="6978650" y="4057650"/>
          <p14:tracePt t="21377" x="7112000" y="3727450"/>
          <p14:tracePt t="21395" x="7245350" y="3308350"/>
          <p14:tracePt t="21411" x="7308850" y="3035300"/>
          <p14:tracePt t="21427" x="7308850" y="2851150"/>
          <p14:tracePt t="21444" x="7283450" y="2711450"/>
          <p14:tracePt t="21461" x="7200900" y="2578100"/>
          <p14:tracePt t="21477" x="7067550" y="2406650"/>
          <p14:tracePt t="21494" x="6953250" y="2298700"/>
          <p14:tracePt t="21511" x="6800850" y="2197100"/>
          <p14:tracePt t="21527" x="6661150" y="2120900"/>
          <p14:tracePt t="21544" x="6534150" y="2038350"/>
          <p14:tracePt t="21562" x="6407150" y="1981200"/>
          <p14:tracePt t="21577" x="6273800" y="1930400"/>
          <p14:tracePt t="21594" x="6153150" y="1892300"/>
          <p14:tracePt t="21612" x="6007100" y="1860550"/>
          <p14:tracePt t="21627" x="5854700" y="1854200"/>
          <p14:tracePt t="21644" x="5689600" y="1854200"/>
          <p14:tracePt t="21661" x="5549900" y="1866900"/>
          <p14:tracePt t="21677" x="5397500" y="1905000"/>
          <p14:tracePt t="21694" x="5124450" y="2000250"/>
          <p14:tracePt t="21710" x="4972050" y="2070100"/>
          <p14:tracePt t="21727" x="4813300" y="2165350"/>
          <p14:tracePt t="21743" x="4635500" y="2266950"/>
          <p14:tracePt t="21761" x="4400550" y="2432050"/>
          <p14:tracePt t="21777" x="4279900" y="2533650"/>
          <p14:tracePt t="21793" x="4133850" y="2654300"/>
          <p14:tracePt t="21810" x="4000500" y="2774950"/>
          <p14:tracePt t="21827" x="3873500" y="2914650"/>
          <p14:tracePt t="21843" x="3714750" y="3130550"/>
          <p14:tracePt t="21860" x="3619500" y="3276600"/>
          <p14:tracePt t="21876" x="3543300" y="3435350"/>
          <p14:tracePt t="21894" x="3473450" y="3581400"/>
          <p14:tracePt t="21910" x="3409950" y="3784600"/>
          <p14:tracePt t="21927" x="3384550" y="3930650"/>
          <p14:tracePt t="21943" x="3365500" y="4057650"/>
          <p14:tracePt t="21960" x="3371850" y="4146550"/>
          <p14:tracePt t="21977" x="3390900" y="4298950"/>
          <p14:tracePt t="21993" x="3416300" y="4406900"/>
          <p14:tracePt t="22009" x="3448050" y="4521200"/>
          <p14:tracePt t="22026" x="3467100" y="4591050"/>
          <p14:tracePt t="22042" x="3498850" y="4660900"/>
          <p14:tracePt t="22059" x="3556000" y="4762500"/>
          <p14:tracePt t="22076" x="3587750" y="4826000"/>
          <p14:tracePt t="22092" x="3625850" y="4889500"/>
          <p14:tracePt t="22109" x="3683000" y="4946650"/>
          <p14:tracePt t="22113" x="3714750" y="4984750"/>
          <p14:tracePt t="22126" x="3797300" y="5048250"/>
          <p14:tracePt t="22143" x="3892550" y="5105400"/>
          <p14:tracePt t="22160" x="3975100" y="5149850"/>
          <p14:tracePt t="22176" x="4051300" y="5175250"/>
          <p14:tracePt t="22194" x="4210050" y="5226050"/>
          <p14:tracePt t="22210" x="4368800" y="5238750"/>
          <p14:tracePt t="22226" x="4489450" y="5257800"/>
          <p14:tracePt t="22243" x="4603750" y="5270500"/>
          <p14:tracePt t="22259" x="4775200" y="5289550"/>
          <p14:tracePt t="22276" x="5010150" y="5308600"/>
          <p14:tracePt t="22293" x="5162550" y="5321300"/>
          <p14:tracePt t="22310" x="5327650" y="5334000"/>
          <p14:tracePt t="22326" x="5480050" y="5340350"/>
          <p14:tracePt t="22343" x="5632450" y="5346700"/>
          <p14:tracePt t="22358" x="5759450" y="5346700"/>
          <p14:tracePt t="22375" x="5880100" y="5334000"/>
          <p14:tracePt t="22392" x="5988050" y="5321300"/>
          <p14:tracePt t="22409" x="6045200" y="5308600"/>
          <p14:tracePt t="22425" x="6108700" y="5289550"/>
          <p14:tracePt t="22442" x="6153150" y="5283200"/>
          <p14:tracePt t="22458" x="6216650" y="5251450"/>
          <p14:tracePt t="22475" x="6280150" y="5200650"/>
          <p14:tracePt t="22492" x="6407150" y="5067300"/>
          <p14:tracePt t="22509" x="6502400" y="4940300"/>
          <p14:tracePt t="22526" x="6578600" y="4813300"/>
          <p14:tracePt t="22544" x="6667500" y="4616450"/>
          <p14:tracePt t="22560" x="6756400" y="4394200"/>
          <p14:tracePt t="22576" x="6781800" y="4318000"/>
          <p14:tracePt t="22592" x="6800850" y="4286250"/>
          <p14:tracePt t="22609" x="6813550" y="4260850"/>
          <p14:tracePt t="22614" x="6813550" y="4248150"/>
          <p14:tracePt t="22626" x="6819900" y="4235450"/>
          <p14:tracePt t="22642" x="6819900" y="4178300"/>
          <p14:tracePt t="22659" x="6819900" y="4102100"/>
          <p14:tracePt t="22675" x="6813550" y="3994150"/>
          <p14:tracePt t="22693" x="6794500" y="3867150"/>
          <p14:tracePt t="22709" x="6788150" y="3613150"/>
          <p14:tracePt t="22725" x="6788150" y="3429000"/>
          <p14:tracePt t="22742" x="6769100" y="3289300"/>
          <p14:tracePt t="22758" x="6762750" y="3175000"/>
          <p14:tracePt t="22776" x="6731000" y="3028950"/>
          <p14:tracePt t="22792" x="6711950" y="2965450"/>
          <p14:tracePt t="22808" x="6673850" y="2901950"/>
          <p14:tracePt t="22825" x="6591300" y="2832100"/>
          <p14:tracePt t="22842" x="6470650" y="2755900"/>
          <p14:tracePt t="22859" x="6305550" y="2679700"/>
          <p14:tracePt t="22875" x="6191250" y="2628900"/>
          <p14:tracePt t="22892" x="6051550" y="2584450"/>
          <p14:tracePt t="22908" x="5905500" y="2546350"/>
          <p14:tracePt t="22925" x="5772150" y="2508250"/>
          <p14:tracePt t="22942" x="5670550" y="2476500"/>
          <p14:tracePt t="22958" x="5562600" y="2457450"/>
          <p14:tracePt t="22975" x="5441950" y="2444750"/>
          <p14:tracePt t="22993" x="5289550" y="2444750"/>
          <p14:tracePt t="23008" x="5175250" y="2451100"/>
          <p14:tracePt t="23025" x="5022850" y="2470150"/>
          <p14:tracePt t="23042" x="4870450" y="2501900"/>
          <p14:tracePt t="23059" x="4768850" y="2546350"/>
          <p14:tracePt t="23075" x="4616450" y="2616200"/>
          <p14:tracePt t="23092" x="4527550" y="2654300"/>
          <p14:tracePt t="23108" x="4432300" y="2692400"/>
          <p14:tracePt t="23114" x="4387850" y="2717800"/>
          <p14:tracePt t="23125" x="4349750" y="2736850"/>
          <p14:tracePt t="23142" x="4235450" y="2813050"/>
          <p14:tracePt t="23158" x="4133850" y="2889250"/>
          <p14:tracePt t="23175" x="4013200" y="2978150"/>
          <p14:tracePt t="23191" x="3892550" y="3079750"/>
          <p14:tracePt t="23209" x="3733800" y="3270250"/>
          <p14:tracePt t="23225" x="3619500" y="3416300"/>
          <p14:tracePt t="23241" x="3505200" y="3594100"/>
          <p14:tracePt t="23258" x="3429000" y="3746500"/>
          <p14:tracePt t="23274" x="3359150" y="3924300"/>
          <p14:tracePt t="23292" x="3289300" y="4140200"/>
          <p14:tracePt t="23308" x="3270250" y="4260850"/>
          <p14:tracePt t="23324" x="3263900" y="4400550"/>
          <p14:tracePt t="23341" x="3263900" y="4540250"/>
          <p14:tracePt t="23358" x="3289300" y="4692650"/>
          <p14:tracePt t="23374" x="3327400" y="4813300"/>
          <p14:tracePt t="23391" x="3390900" y="4940300"/>
          <p14:tracePt t="23408" x="3448050" y="5067300"/>
          <p14:tracePt t="23425" x="3492500" y="5156200"/>
          <p14:tracePt t="23441" x="3543300" y="5226050"/>
          <p14:tracePt t="23458" x="3619500" y="5289550"/>
          <p14:tracePt t="23474" x="3727450" y="5346700"/>
          <p14:tracePt t="23491" x="3829050" y="5391150"/>
          <p14:tracePt t="23508" x="3949700" y="5461000"/>
          <p14:tracePt t="23524" x="4044950" y="5518150"/>
          <p14:tracePt t="23541" x="4140200" y="5562600"/>
          <p14:tracePt t="23558" x="4241800" y="5619750"/>
          <p14:tracePt t="23575" x="4419600" y="5683250"/>
          <p14:tracePt t="23591" x="4552950" y="5715000"/>
          <p14:tracePt t="23607" x="4686300" y="5740400"/>
          <p14:tracePt t="23624" x="4813300" y="5759450"/>
          <p14:tracePt t="23641" x="4914900" y="5765800"/>
          <p14:tracePt t="23657" x="5073650" y="5772150"/>
          <p14:tracePt t="23674" x="5213350" y="5772150"/>
          <p14:tracePt t="23691" x="5327650" y="5765800"/>
          <p14:tracePt t="23708" x="5429250" y="5765800"/>
          <p14:tracePt t="23724" x="5568950" y="5746750"/>
          <p14:tracePt t="23741" x="5676900" y="5734050"/>
          <p14:tracePt t="23757" x="5772150" y="5702300"/>
          <p14:tracePt t="23774" x="5848350" y="5670550"/>
          <p14:tracePt t="23792" x="5949950" y="5607050"/>
          <p14:tracePt t="23807" x="6019800" y="5556250"/>
          <p14:tracePt t="23824" x="6096000" y="5492750"/>
          <p14:tracePt t="23840" x="6197600" y="5429250"/>
          <p14:tracePt t="23857" x="6299200" y="5334000"/>
          <p14:tracePt t="23874" x="6470650" y="5060950"/>
          <p14:tracePt t="23890" x="6527800" y="4946650"/>
          <p14:tracePt t="23907" x="6610350" y="4743450"/>
          <p14:tracePt t="23924" x="6692900" y="4483100"/>
          <p14:tracePt t="23941" x="6781800" y="4165600"/>
          <p14:tracePt t="23957" x="6870700" y="3860800"/>
          <p14:tracePt t="23974" x="6908800" y="3708400"/>
          <p14:tracePt t="23990" x="6934200" y="3556000"/>
          <p14:tracePt t="24008" x="6940550" y="3333750"/>
          <p14:tracePt t="24023" x="6921500" y="3225800"/>
          <p14:tracePt t="24040" x="6870700" y="3143250"/>
          <p14:tracePt t="24057" x="6826250" y="3035300"/>
          <p14:tracePt t="24073" x="6775450" y="2914650"/>
          <p14:tracePt t="24090" x="6724650" y="2762250"/>
          <p14:tracePt t="24107" x="6692900" y="2673350"/>
          <p14:tracePt t="24113" x="6673850" y="2628900"/>
          <p14:tracePt t="24123" x="6661150" y="2584450"/>
          <p14:tracePt t="24140" x="6623050" y="2482850"/>
          <p14:tracePt t="24157" x="6534150" y="2355850"/>
          <p14:tracePt t="24173" x="6457950" y="2286000"/>
          <p14:tracePt t="24190" x="6362700" y="2216150"/>
          <p14:tracePt t="24207" x="6267450" y="2159000"/>
          <p14:tracePt t="24224" x="6038850" y="2076450"/>
          <p14:tracePt t="24240" x="5873750" y="2051050"/>
          <p14:tracePt t="24256" x="5765800" y="2038350"/>
          <p14:tracePt t="24273" x="5676900" y="2025650"/>
          <p14:tracePt t="24290" x="5549900" y="2025650"/>
          <p14:tracePt t="24307" x="5334000" y="2051050"/>
          <p14:tracePt t="24323" x="5162550" y="2101850"/>
          <p14:tracePt t="24340" x="4940300" y="2178050"/>
          <p14:tracePt t="24356" x="4730750" y="2254250"/>
          <p14:tracePt t="24374" x="4457700" y="2374900"/>
          <p14:tracePt t="24390" x="4267200" y="2457450"/>
          <p14:tracePt t="24406" x="4146550" y="2514600"/>
          <p14:tracePt t="24423" x="4051300" y="2565400"/>
          <p14:tracePt t="24441" x="3930650" y="2635250"/>
          <p14:tracePt t="24456" x="3835400" y="2698750"/>
          <p14:tracePt t="24473" x="3740150" y="2762250"/>
          <p14:tracePt t="24489" x="3663950" y="2832100"/>
          <p14:tracePt t="24506" x="3594100" y="2908300"/>
          <p14:tracePt t="24523" x="3498850" y="3022600"/>
          <p14:tracePt t="24539" x="3448050" y="3117850"/>
          <p14:tracePt t="24556" x="3390900" y="3194050"/>
          <p14:tracePt t="24573" x="3327400" y="3308350"/>
          <p14:tracePt t="24590" x="3206750" y="3505200"/>
          <p14:tracePt t="24606" x="3124200" y="3651250"/>
          <p14:tracePt t="24623" x="3054350" y="3771900"/>
          <p14:tracePt t="24639" x="3009900" y="3879850"/>
          <p14:tracePt t="24656" x="2965450" y="3949700"/>
          <p14:tracePt t="24673" x="2940050" y="4000500"/>
          <p14:tracePt t="24689" x="2933700" y="4013200"/>
          <p14:tracePt t="24706" x="2927350" y="4019550"/>
          <p14:tracePt t="24723" x="2921000" y="4025900"/>
          <p14:tracePt t="24739" x="2921000" y="4038600"/>
          <p14:tracePt t="24756" x="2921000" y="4051300"/>
          <p14:tracePt t="24772" x="2921000" y="4057650"/>
          <p14:tracePt t="24789" x="2921000" y="4070350"/>
          <p14:tracePt t="24807" x="2921000" y="4076700"/>
          <p14:tracePt t="24822" x="2921000" y="4083050"/>
          <p14:tracePt t="24862" x="2921000" y="4095750"/>
          <p14:tracePt t="24872" x="2921000" y="4102100"/>
          <p14:tracePt t="24889" x="2927350" y="4133850"/>
          <p14:tracePt t="24906" x="2933700" y="4159250"/>
          <p14:tracePt t="25345" x="2933700" y="4146550"/>
          <p14:tracePt t="25353" x="2927350" y="4133850"/>
          <p14:tracePt t="25362" x="2914650" y="4114800"/>
          <p14:tracePt t="25371" x="2908300" y="4083050"/>
          <p14:tracePt t="25389" x="2857500" y="3886200"/>
          <p14:tracePt t="25405" x="2844800" y="3752850"/>
          <p14:tracePt t="25421" x="2844800" y="3644900"/>
          <p14:tracePt t="25438" x="2844800" y="3479800"/>
          <p14:tracePt t="25456" x="2870200" y="3200400"/>
          <p14:tracePt t="25472" x="2889250" y="3105150"/>
          <p14:tracePt t="25488" x="2901950" y="3003550"/>
          <p14:tracePt t="25505" x="2921000" y="2882900"/>
          <p14:tracePt t="25522" x="2927350" y="2768600"/>
          <p14:tracePt t="25539" x="2940050" y="2660650"/>
          <p14:tracePt t="25554" x="2946400" y="2622550"/>
          <p14:tracePt t="25571" x="2952750" y="2584450"/>
          <p14:tracePt t="25588" x="2971800" y="2540000"/>
          <p14:tracePt t="25605" x="3016250" y="2387600"/>
          <p14:tracePt t="25621" x="3048000" y="2286000"/>
          <p14:tracePt t="25638" x="3067050" y="2209800"/>
          <p14:tracePt t="25654" x="3092450" y="2159000"/>
          <p14:tracePt t="25671" x="3111500" y="2108200"/>
          <p14:tracePt t="25688" x="3143250" y="2019300"/>
          <p14:tracePt t="25705" x="3168650" y="1955800"/>
          <p14:tracePt t="25721" x="3187700" y="1898650"/>
          <p14:tracePt t="25738" x="3200400" y="1860550"/>
          <p14:tracePt t="25755" x="3206750" y="1835150"/>
          <p14:tracePt t="25771" x="3206750" y="1828800"/>
          <p14:tracePt t="25787" x="3206750" y="1822450"/>
          <p14:tracePt t="25820" x="3206750" y="1809750"/>
          <p14:tracePt t="25837" x="3206750" y="1803400"/>
          <p14:tracePt t="25853" x="3206750" y="1797050"/>
          <p14:tracePt t="25886" x="3206750" y="1790700"/>
          <p14:tracePt t="25972" x="3206750" y="1784350"/>
          <p14:tracePt t="27234" x="3213100" y="1784350"/>
          <p14:tracePt t="27286" x="3219450" y="1784350"/>
          <p14:tracePt t="27294" x="3225800" y="1784350"/>
          <p14:tracePt t="27318" x="3225800" y="1790700"/>
          <p14:tracePt t="27324" x="3238500" y="1803400"/>
          <p14:tracePt t="27335" x="3244850" y="1803400"/>
          <p14:tracePt t="27352" x="3276600" y="1841500"/>
          <p14:tracePt t="27368" x="3295650" y="1854200"/>
          <p14:tracePt t="27385" x="3321050" y="1873250"/>
          <p14:tracePt t="27402" x="3340100" y="1885950"/>
          <p14:tracePt t="27418" x="3365500" y="1892300"/>
          <p14:tracePt t="27435" x="3384550" y="1905000"/>
          <p14:tracePt t="27451" x="3390900" y="1911350"/>
          <p14:tracePt t="27468" x="3403600" y="1917700"/>
          <p14:tracePt t="27485" x="3416300" y="1924050"/>
          <p14:tracePt t="27501" x="3429000" y="1924050"/>
          <p14:tracePt t="27518" x="3435350" y="1924050"/>
          <p14:tracePt t="28078" x="3435350" y="1917700"/>
          <p14:tracePt t="28122" x="3435350" y="1911350"/>
          <p14:tracePt t="28473" x="3460750" y="1905000"/>
          <p14:tracePt t="28480" x="3486150" y="1892300"/>
          <p14:tracePt t="28490" x="3511550" y="1879600"/>
          <p14:tracePt t="28500" x="3536950" y="1866900"/>
          <p14:tracePt t="28518" x="3619500" y="1822450"/>
          <p14:tracePt t="28533" x="3708400" y="1778000"/>
          <p14:tracePt t="28550" x="3803650" y="1746250"/>
          <p14:tracePt t="28567" x="3892550" y="1733550"/>
          <p14:tracePt t="28584" x="3968750" y="1708150"/>
          <p14:tracePt t="28600" x="4019550" y="1689100"/>
          <p14:tracePt t="28617" x="4057650" y="1676400"/>
          <p14:tracePt t="28633" x="4108450" y="1670050"/>
          <p14:tracePt t="28651" x="4178300" y="1657350"/>
          <p14:tracePt t="28667" x="4229100" y="1644650"/>
          <p14:tracePt t="28683" x="4279900" y="1644650"/>
          <p14:tracePt t="28700" x="4311650" y="1644650"/>
          <p14:tracePt t="28717" x="4343400" y="1644650"/>
          <p14:tracePt t="28734" x="4375150" y="1644650"/>
          <p14:tracePt t="28750" x="4394200" y="1644650"/>
          <p14:tracePt t="28766" x="4413250" y="1644650"/>
          <p14:tracePt t="28783" x="4438650" y="1651000"/>
          <p14:tracePt t="28801" x="4470400" y="1663700"/>
          <p14:tracePt t="28816" x="4489450" y="1663700"/>
          <p14:tracePt t="28833" x="4508500" y="1670050"/>
          <p14:tracePt t="28850" x="4533900" y="1682750"/>
          <p14:tracePt t="28866" x="4552950" y="1695450"/>
          <p14:tracePt t="28883" x="4584700" y="1714500"/>
          <p14:tracePt t="28900" x="4597400" y="1727200"/>
          <p14:tracePt t="28916" x="4603750" y="1727200"/>
          <p14:tracePt t="28933" x="4610100" y="1739900"/>
          <p14:tracePt t="28950" x="4616450" y="1752600"/>
          <p14:tracePt t="28966" x="4622800" y="1758950"/>
          <p14:tracePt t="28983" x="4635500" y="1758950"/>
          <p14:tracePt t="29000" x="4635500" y="1771650"/>
          <p14:tracePt t="29016" x="4641850" y="1778000"/>
          <p14:tracePt t="29033" x="4654550" y="1797050"/>
          <p14:tracePt t="29050" x="4654550" y="1809750"/>
          <p14:tracePt t="29066" x="4654550" y="1816100"/>
          <p14:tracePt t="29084" x="4654550" y="1835150"/>
          <p14:tracePt t="29099" x="4654550" y="1841500"/>
          <p14:tracePt t="29116" x="4654550" y="1847850"/>
          <p14:tracePt t="29133" x="4654550" y="1854200"/>
          <p14:tracePt t="29149" x="4654550" y="1860550"/>
          <p14:tracePt t="29166" x="4654550" y="1866900"/>
          <p14:tracePt t="29863" x="4660900" y="1866900"/>
          <p14:tracePt t="29871" x="4679950" y="1854200"/>
          <p14:tracePt t="29882" x="4699000" y="1841500"/>
          <p14:tracePt t="29899" x="4756150" y="1803400"/>
          <p14:tracePt t="29915" x="4794250" y="1784350"/>
          <p14:tracePt t="29932" x="4806950" y="1784350"/>
          <p14:tracePt t="29948" x="4832350" y="1771650"/>
          <p14:tracePt t="29966" x="4838700" y="1758950"/>
          <p14:tracePt t="29982" x="4845050" y="1758950"/>
          <p14:tracePt t="29998" x="4851400" y="1758950"/>
          <p14:tracePt t="30015" x="4870450" y="1752600"/>
          <p14:tracePt t="30031" x="4908550" y="1746250"/>
          <p14:tracePt t="30048" x="4965700" y="1733550"/>
          <p14:tracePt t="30065" x="4991100" y="1733550"/>
          <p14:tracePt t="30082" x="5029200" y="1727200"/>
          <p14:tracePt t="30098" x="5048250" y="1727200"/>
          <p14:tracePt t="30105" x="5067300" y="1720850"/>
          <p14:tracePt t="30115" x="5099050" y="1720850"/>
          <p14:tracePt t="30132" x="5137150" y="1720850"/>
          <p14:tracePt t="30148" x="5181600" y="1720850"/>
          <p14:tracePt t="30165" x="5219700" y="1720850"/>
          <p14:tracePt t="30182" x="5276850" y="1720850"/>
          <p14:tracePt t="30198" x="5308600" y="1727200"/>
          <p14:tracePt t="30214" x="5334000" y="1727200"/>
          <p14:tracePt t="30231" x="5359400" y="1739900"/>
          <p14:tracePt t="30248" x="5378450" y="1746250"/>
          <p14:tracePt t="30265" x="5410200" y="1752600"/>
          <p14:tracePt t="30282" x="5435600" y="1765300"/>
          <p14:tracePt t="30298" x="5467350" y="1784350"/>
          <p14:tracePt t="30314" x="5486400" y="1797050"/>
          <p14:tracePt t="30332" x="5518150" y="1822450"/>
          <p14:tracePt t="30348" x="5537200" y="1828800"/>
          <p14:tracePt t="30364" x="5543550" y="1828800"/>
          <p14:tracePt t="30381" x="5549900" y="1835150"/>
          <p14:tracePt t="30398" x="5556250" y="1835150"/>
          <p14:tracePt t="30415" x="5562600" y="1835150"/>
          <p14:tracePt t="30496" x="5568950" y="1841500"/>
          <p14:tracePt t="30944" x="5575300" y="1835150"/>
          <p14:tracePt t="30952" x="5594350" y="1822450"/>
          <p14:tracePt t="30964" x="5619750" y="1809750"/>
          <p14:tracePt t="30981" x="5708650" y="1752600"/>
          <p14:tracePt t="30997" x="5765800" y="1714500"/>
          <p14:tracePt t="31013" x="5816600" y="1689100"/>
          <p14:tracePt t="31030" x="5873750" y="1663700"/>
          <p14:tracePt t="31048" x="5930900" y="1644650"/>
          <p14:tracePt t="31064" x="6007100" y="1625600"/>
          <p14:tracePt t="31080" x="6051550" y="1619250"/>
          <p14:tracePt t="31097" x="6102350" y="1612900"/>
          <p14:tracePt t="31103" x="6121400" y="1612900"/>
          <p14:tracePt t="31113" x="6134100" y="1612900"/>
          <p14:tracePt t="31131" x="6165850" y="1612900"/>
          <p14:tracePt t="31147" x="6184900" y="1612900"/>
          <p14:tracePt t="31163" x="6197600" y="1612900"/>
          <p14:tracePt t="31180" x="6210300" y="1612900"/>
          <p14:tracePt t="31198" x="6229350" y="1612900"/>
          <p14:tracePt t="31213" x="6242050" y="1612900"/>
          <p14:tracePt t="31230" x="6261100" y="1612900"/>
          <p14:tracePt t="31247" x="6292850" y="1612900"/>
          <p14:tracePt t="31263" x="6318250" y="1625600"/>
          <p14:tracePt t="31280" x="6362700" y="1638300"/>
          <p14:tracePt t="31296" x="6394450" y="1651000"/>
          <p14:tracePt t="31313" x="6419850" y="1670050"/>
          <p14:tracePt t="31330" x="6445250" y="1670050"/>
          <p14:tracePt t="31347" x="6477000" y="1695450"/>
          <p14:tracePt t="31363" x="6483350" y="1701800"/>
          <p14:tracePt t="31380" x="6502400" y="1714500"/>
          <p14:tracePt t="31396" x="6508750" y="1720850"/>
          <p14:tracePt t="31414" x="6515100" y="1727200"/>
          <p14:tracePt t="31429" x="6527800" y="1746250"/>
          <p14:tracePt t="31446" x="6534150" y="1758950"/>
          <p14:tracePt t="31463" x="6546850" y="1771650"/>
          <p14:tracePt t="31479" x="6559550" y="1790700"/>
          <p14:tracePt t="31496" x="6572250" y="1803400"/>
          <p14:tracePt t="31513" x="6578600" y="1822450"/>
          <p14:tracePt t="31529" x="6584950" y="1828800"/>
          <p14:tracePt t="31546" x="6591300" y="1841500"/>
          <p14:tracePt t="31564" x="6597650" y="1860550"/>
          <p14:tracePt t="31579" x="6610350" y="1866900"/>
          <p14:tracePt t="31596" x="6616700" y="1873250"/>
          <p14:tracePt t="31613" x="6616700" y="1879600"/>
          <p14:tracePt t="31619" x="6623050" y="1885950"/>
          <p14:tracePt t="31629" x="6629400" y="1885950"/>
          <p14:tracePt t="31646" x="6635750" y="1892300"/>
          <p14:tracePt t="31663" x="6635750" y="1898650"/>
          <p14:tracePt t="31679" x="6635750" y="1905000"/>
          <p14:tracePt t="31766" x="6642100" y="1905000"/>
          <p14:tracePt t="33050" x="6648450" y="1905000"/>
          <p14:tracePt t="33057" x="6654800" y="1905000"/>
          <p14:tracePt t="33066" x="6661150" y="1905000"/>
          <p14:tracePt t="33079" x="6673850" y="1905000"/>
          <p14:tracePt t="33093" x="6680200" y="1905000"/>
          <p14:tracePt t="33109" x="6686550" y="1905000"/>
          <p14:tracePt t="33126" x="6692900" y="1905000"/>
          <p14:tracePt t="33152" x="6699250" y="1905000"/>
          <p14:tracePt t="33190" x="6711950" y="1905000"/>
          <p14:tracePt t="33197" x="6718300" y="1905000"/>
          <p14:tracePt t="33205" x="6731000" y="1905000"/>
          <p14:tracePt t="33214" x="6737350" y="1905000"/>
          <p14:tracePt t="33226" x="6750050" y="1905000"/>
          <p14:tracePt t="33243" x="6781800" y="1905000"/>
          <p14:tracePt t="33259" x="6788150" y="1905000"/>
          <p14:tracePt t="33276" x="6800850" y="1905000"/>
          <p14:tracePt t="33293" x="6819900" y="1905000"/>
          <p14:tracePt t="33309" x="6845300" y="1905000"/>
          <p14:tracePt t="33326" x="6870700" y="1905000"/>
          <p14:tracePt t="33343" x="6902450" y="1905000"/>
          <p14:tracePt t="33359" x="6946900" y="1905000"/>
          <p14:tracePt t="33377" x="6991350" y="1905000"/>
          <p14:tracePt t="33393" x="7067550" y="1905000"/>
          <p14:tracePt t="33410" x="7105650" y="1905000"/>
          <p14:tracePt t="33426" x="7137400" y="1905000"/>
          <p14:tracePt t="33443" x="7169150" y="1905000"/>
          <p14:tracePt t="33459" x="7213600" y="1905000"/>
          <p14:tracePt t="33476" x="7251700" y="1905000"/>
          <p14:tracePt t="33493" x="7277100" y="1905000"/>
          <p14:tracePt t="33509" x="7302500" y="1905000"/>
          <p14:tracePt t="33526" x="7321550" y="1905000"/>
          <p14:tracePt t="33543" x="7334250" y="1905000"/>
          <p14:tracePt t="33576" x="7340600" y="1905000"/>
          <p14:tracePt t="33592" x="7346950" y="1905000"/>
          <p14:tracePt t="33609" x="7353300" y="1905000"/>
          <p14:tracePt t="41135" x="7346950" y="1905000"/>
          <p14:tracePt t="41142" x="7340600" y="1892300"/>
          <p14:tracePt t="41151" x="7334250" y="1892300"/>
          <p14:tracePt t="41166" x="7321550" y="1873250"/>
          <p14:tracePt t="41182" x="7302500" y="1866900"/>
          <p14:tracePt t="41199" x="7289800" y="1847850"/>
          <p14:tracePt t="41217" x="7264400" y="1828800"/>
          <p14:tracePt t="41232" x="7245350" y="1822450"/>
          <p14:tracePt t="41249" x="7226300" y="1816100"/>
          <p14:tracePt t="41265" x="7200900" y="1803400"/>
          <p14:tracePt t="41282" x="7162800" y="1797050"/>
          <p14:tracePt t="41299" x="7105650" y="1784350"/>
          <p14:tracePt t="41315" x="7061200" y="1778000"/>
          <p14:tracePt t="41332" x="7029450" y="1765300"/>
          <p14:tracePt t="41348" x="6991350" y="1765300"/>
          <p14:tracePt t="41366" x="6940550" y="1752600"/>
          <p14:tracePt t="41382" x="6902450" y="1746250"/>
          <p14:tracePt t="41398" x="6851650" y="1733550"/>
          <p14:tracePt t="41415" x="6788150" y="1727200"/>
          <p14:tracePt t="41432" x="6718300" y="1720850"/>
          <p14:tracePt t="41448" x="6604000" y="1708150"/>
          <p14:tracePt t="41465" x="6540500" y="1701800"/>
          <p14:tracePt t="41482" x="6464300" y="1701800"/>
          <p14:tracePt t="41498" x="6343650" y="1701800"/>
          <p14:tracePt t="41515" x="6153150" y="1701800"/>
          <p14:tracePt t="41532" x="6076950" y="1701800"/>
          <p14:tracePt t="41548" x="6013450" y="1701800"/>
          <p14:tracePt t="41564" x="5918200" y="1701800"/>
          <p14:tracePt t="41583" x="5746750" y="1701800"/>
          <p14:tracePt t="41598" x="5638800" y="1701800"/>
          <p14:tracePt t="41615" x="5562600" y="1701800"/>
          <p14:tracePt t="41632" x="5454650" y="1689100"/>
          <p14:tracePt t="41648" x="5346700" y="1689100"/>
          <p14:tracePt t="41665" x="5200650" y="1689100"/>
          <p14:tracePt t="41681" x="5130800" y="1689100"/>
          <p14:tracePt t="41698" x="5073650" y="1689100"/>
          <p14:tracePt t="41715" x="4991100" y="1689100"/>
          <p14:tracePt t="41732" x="4845050" y="1701800"/>
          <p14:tracePt t="41748" x="4749800" y="1708150"/>
          <p14:tracePt t="41765" x="4673600" y="1714500"/>
          <p14:tracePt t="41781" x="4603750" y="1727200"/>
          <p14:tracePt t="41799" x="4483100" y="1746250"/>
          <p14:tracePt t="41814" x="4400550" y="1758950"/>
          <p14:tracePt t="41831" x="4324350" y="1765300"/>
          <p14:tracePt t="41848" x="4248150" y="1771650"/>
          <p14:tracePt t="41865" x="4197350" y="1784350"/>
          <p14:tracePt t="41881" x="4127500" y="1797050"/>
          <p14:tracePt t="41898" x="4057650" y="1797050"/>
          <p14:tracePt t="41914" x="4006850" y="1797050"/>
          <p14:tracePt t="41931" x="3930650" y="1803400"/>
          <p14:tracePt t="41948" x="3816350" y="1816100"/>
          <p14:tracePt t="41964" x="3746500" y="1828800"/>
          <p14:tracePt t="41981" x="3663950" y="1854200"/>
          <p14:tracePt t="41998" x="3600450" y="1866900"/>
          <p14:tracePt t="42015" x="3536950" y="1885950"/>
          <p14:tracePt t="42031" x="3460750" y="1905000"/>
          <p14:tracePt t="42047" x="3422650" y="1917700"/>
          <p14:tracePt t="42064" x="3371850" y="1930400"/>
          <p14:tracePt t="42081" x="3302000" y="1943100"/>
          <p14:tracePt t="42098" x="3225800" y="1968500"/>
          <p14:tracePt t="42114" x="3187700" y="1981200"/>
          <p14:tracePt t="42131" x="3143250" y="2000250"/>
          <p14:tracePt t="42147" x="3117850" y="2019300"/>
          <p14:tracePt t="42165" x="3092450" y="2025650"/>
          <p14:tracePt t="42181" x="3079750" y="2038350"/>
          <p14:tracePt t="42198" x="3073400" y="2044700"/>
          <p14:tracePt t="42509" x="3048000" y="2044700"/>
          <p14:tracePt t="42516" x="3009900" y="2032000"/>
          <p14:tracePt t="42530" x="2908300" y="2000250"/>
          <p14:tracePt t="42547" x="2819400" y="1981200"/>
          <p14:tracePt t="42563" x="2743200" y="1962150"/>
          <p14:tracePt t="42580" x="2698750" y="1949450"/>
          <p14:tracePt t="42598" x="2654300" y="1943100"/>
          <p14:tracePt t="42613" x="2635250" y="1943100"/>
          <p14:tracePt t="42630" x="2616200" y="1936750"/>
          <p14:tracePt t="42647" x="2603500" y="1936750"/>
          <p14:tracePt t="42664" x="2597150" y="1936750"/>
          <p14:tracePt t="42680" x="2584450" y="1936750"/>
          <p14:tracePt t="42697" x="2578100" y="1936750"/>
          <p14:tracePt t="42730" x="2565400" y="1936750"/>
          <p14:tracePt t="42964" x="2584450" y="1930400"/>
          <p14:tracePt t="42972" x="2609850" y="1924050"/>
          <p14:tracePt t="42980" x="2622550" y="1917700"/>
          <p14:tracePt t="42996" x="2667000" y="1911350"/>
          <p14:tracePt t="43013" x="2698750" y="1905000"/>
          <p14:tracePt t="43030" x="2730500" y="1892300"/>
          <p14:tracePt t="43046" x="2768600" y="1885950"/>
          <p14:tracePt t="43063" x="2800350" y="1879600"/>
          <p14:tracePt t="43079" x="2838450" y="1873250"/>
          <p14:tracePt t="43096" x="2870200" y="1860550"/>
          <p14:tracePt t="43113" x="2921000" y="1847850"/>
          <p14:tracePt t="43129" x="2959100" y="1841500"/>
          <p14:tracePt t="43146" x="2990850" y="1835150"/>
          <p14:tracePt t="43163" x="3028950" y="1828800"/>
          <p14:tracePt t="43180" x="3060700" y="1828800"/>
          <p14:tracePt t="43196" x="3086100" y="1828800"/>
          <p14:tracePt t="43213" x="3105150" y="1828800"/>
          <p14:tracePt t="43229" x="3124200" y="1828800"/>
          <p14:tracePt t="43246" x="3143250" y="1828800"/>
          <p14:tracePt t="43262" x="3175000" y="1828800"/>
          <p14:tracePt t="43279" x="3194050" y="1828800"/>
          <p14:tracePt t="43296" x="3225800" y="1828800"/>
          <p14:tracePt t="43312" x="3257550" y="1828800"/>
          <p14:tracePt t="43330" x="3327400" y="1835150"/>
          <p14:tracePt t="43346" x="3378200" y="1835150"/>
          <p14:tracePt t="43362" x="3422650" y="1841500"/>
          <p14:tracePt t="43379" x="3460750" y="1841500"/>
          <p14:tracePt t="43397" x="3505200" y="1841500"/>
          <p14:tracePt t="43412" x="3536950" y="1841500"/>
          <p14:tracePt t="43429" x="3568700" y="1841500"/>
          <p14:tracePt t="43446" x="3594100" y="1841500"/>
          <p14:tracePt t="43463" x="3625850" y="1841500"/>
          <p14:tracePt t="43479" x="3670300" y="1854200"/>
          <p14:tracePt t="43495" x="3695700" y="1854200"/>
          <p14:tracePt t="43512" x="3727450" y="1854200"/>
          <p14:tracePt t="43529" x="3759200" y="1854200"/>
          <p14:tracePt t="43546" x="3803650" y="1854200"/>
          <p14:tracePt t="43562" x="3816350" y="1854200"/>
          <p14:tracePt t="43579" x="3835400" y="1854200"/>
          <p14:tracePt t="43595" x="3854450" y="1854200"/>
          <p14:tracePt t="43613" x="3879850" y="1854200"/>
          <p14:tracePt t="43629" x="3898900" y="1854200"/>
          <p14:tracePt t="43646" x="3924300" y="1854200"/>
          <p14:tracePt t="43662" x="3943350" y="1854200"/>
          <p14:tracePt t="43679" x="3968750" y="1854200"/>
          <p14:tracePt t="43696" x="4000500" y="1854200"/>
          <p14:tracePt t="43712" x="4019550" y="1854200"/>
          <p14:tracePt t="43729" x="4038600" y="1854200"/>
          <p14:tracePt t="43745" x="4057650" y="1854200"/>
          <p14:tracePt t="43763" x="4089400" y="1854200"/>
          <p14:tracePt t="43778" x="4108450" y="1854200"/>
          <p14:tracePt t="43795" x="4127500" y="1854200"/>
          <p14:tracePt t="43812" x="4146550" y="1854200"/>
          <p14:tracePt t="43829" x="4165600" y="1847850"/>
          <p14:tracePt t="43845" x="4191000" y="1841500"/>
          <p14:tracePt t="43862" x="4210050" y="1841500"/>
          <p14:tracePt t="43878" x="4241800" y="1828800"/>
          <p14:tracePt t="43895" x="4267200" y="1822450"/>
          <p14:tracePt t="43912" x="4311650" y="1816100"/>
          <p14:tracePt t="43928" x="4343400" y="1809750"/>
          <p14:tracePt t="43945" x="4362450" y="1809750"/>
          <p14:tracePt t="43962" x="4381500" y="1809750"/>
          <p14:tracePt t="43979" x="4413250" y="1803400"/>
          <p14:tracePt t="43995" x="4432300" y="1797050"/>
          <p14:tracePt t="44011" x="4457700" y="1797050"/>
          <p14:tracePt t="44028" x="4476750" y="1784350"/>
          <p14:tracePt t="44045" x="4495800" y="1778000"/>
          <p14:tracePt t="44062" x="4527550" y="1771650"/>
          <p14:tracePt t="44078" x="4552950" y="1765300"/>
          <p14:tracePt t="44095" x="4578350" y="1758950"/>
          <p14:tracePt t="44111" x="4603750" y="1752600"/>
          <p14:tracePt t="44117" x="4622800" y="1746250"/>
          <p14:tracePt t="44128" x="4654550" y="1739900"/>
          <p14:tracePt t="44145" x="4699000" y="1727200"/>
          <p14:tracePt t="44161" x="4730750" y="1720850"/>
          <p14:tracePt t="44178" x="4781550" y="1714500"/>
          <p14:tracePt t="44196" x="4838700" y="1708150"/>
          <p14:tracePt t="44211" x="4876800" y="1695450"/>
          <p14:tracePt t="44228" x="4914900" y="1689100"/>
          <p14:tracePt t="44244" x="4959350" y="1682750"/>
          <p14:tracePt t="44261" x="5003800" y="1682750"/>
          <p14:tracePt t="44278" x="5092700" y="1676400"/>
          <p14:tracePt t="44295" x="5149850" y="1676400"/>
          <p14:tracePt t="44311" x="5200650" y="1670050"/>
          <p14:tracePt t="44328" x="5245100" y="1670050"/>
          <p14:tracePt t="44345" x="5321300" y="1657350"/>
          <p14:tracePt t="44361" x="5372100" y="1657350"/>
          <p14:tracePt t="44378" x="5429250" y="1657350"/>
          <p14:tracePt t="44394" x="5486400" y="1657350"/>
          <p14:tracePt t="44412" x="5556250" y="1657350"/>
          <p14:tracePt t="44428" x="5607050" y="1657350"/>
          <p14:tracePt t="44444" x="5638800" y="1657350"/>
          <p14:tracePt t="44461" x="5664200" y="1657350"/>
          <p14:tracePt t="44478" x="5708650" y="1657350"/>
          <p14:tracePt t="44495" x="5765800" y="1657350"/>
          <p14:tracePt t="44511" x="5797550" y="1657350"/>
          <p14:tracePt t="44527" x="5848350" y="1663700"/>
          <p14:tracePt t="44544" x="5892800" y="1670050"/>
          <p14:tracePt t="44561" x="5962650" y="1676400"/>
          <p14:tracePt t="44577" x="5988050" y="1682750"/>
          <p14:tracePt t="44594" x="6019800" y="1682750"/>
          <p14:tracePt t="44611" x="6051550" y="1689100"/>
          <p14:tracePt t="44616" x="6070600" y="1689100"/>
          <p14:tracePt t="44627" x="6076950" y="1695450"/>
          <p14:tracePt t="44644" x="6121400" y="1701800"/>
          <p14:tracePt t="44660" x="6159500" y="1708150"/>
          <p14:tracePt t="44677" x="6184900" y="1708150"/>
          <p14:tracePt t="44695" x="6229350" y="1720850"/>
          <p14:tracePt t="44711" x="6254750" y="1727200"/>
          <p14:tracePt t="44727" x="6280150" y="1733550"/>
          <p14:tracePt t="44744" x="6305550" y="1733550"/>
          <p14:tracePt t="44761" x="6318250" y="1733550"/>
          <p14:tracePt t="44778" x="6350000" y="1739900"/>
          <p14:tracePt t="44794" x="6362700" y="1746250"/>
          <p14:tracePt t="44810" x="6388100" y="1752600"/>
          <p14:tracePt t="44827" x="6413500" y="1752600"/>
          <p14:tracePt t="44845" x="6445250" y="1765300"/>
          <p14:tracePt t="44860" x="6470650" y="1765300"/>
          <p14:tracePt t="44877" x="6502400" y="1771650"/>
          <p14:tracePt t="44894" x="6527800" y="1784350"/>
          <p14:tracePt t="44910" x="6553200" y="1790700"/>
          <p14:tracePt t="44927" x="6591300" y="1797050"/>
          <p14:tracePt t="44943" x="6616700" y="1803400"/>
          <p14:tracePt t="44960" x="6635750" y="1809750"/>
          <p14:tracePt t="44977" x="6654800" y="1809750"/>
          <p14:tracePt t="44995" x="6692900" y="1816100"/>
          <p14:tracePt t="45010" x="6711950" y="1816100"/>
          <p14:tracePt t="45027" x="6737350" y="1816100"/>
          <p14:tracePt t="45043" x="6750050" y="1816100"/>
          <p14:tracePt t="45060" x="6762750" y="1816100"/>
          <p14:tracePt t="45077" x="6794500" y="1816100"/>
          <p14:tracePt t="45094" x="6813550" y="1816100"/>
          <p14:tracePt t="45110" x="6819900" y="1816100"/>
          <p14:tracePt t="45117" x="6832600" y="1816100"/>
          <p14:tracePt t="45127" x="6838950" y="1816100"/>
          <p14:tracePt t="45143" x="6864350" y="1816100"/>
          <p14:tracePt t="45160" x="6883400" y="1816100"/>
          <p14:tracePt t="45176" x="6908800" y="1816100"/>
          <p14:tracePt t="45193" x="6921500" y="1816100"/>
          <p14:tracePt t="45211" x="6946900" y="1822450"/>
          <p14:tracePt t="45226" x="6959600" y="1822450"/>
          <p14:tracePt t="45243" x="6972300" y="1822450"/>
          <p14:tracePt t="45260" x="6997700" y="1828800"/>
          <p14:tracePt t="45276" x="7010400" y="1828800"/>
          <p14:tracePt t="45293" x="7029450" y="1835150"/>
          <p14:tracePt t="45310" x="7042150" y="1835150"/>
          <p14:tracePt t="45326" x="7054850" y="1835150"/>
          <p14:tracePt t="45343" x="7067550" y="1835150"/>
          <p14:tracePt t="45360" x="7086600" y="1835150"/>
          <p14:tracePt t="45376" x="7105650" y="1835150"/>
          <p14:tracePt t="45393" x="7137400" y="1835150"/>
          <p14:tracePt t="45409" x="7162800" y="1847850"/>
          <p14:tracePt t="45427" x="7200900" y="1854200"/>
          <p14:tracePt t="45443" x="7245350" y="1873250"/>
          <p14:tracePt t="45460" x="7277100" y="1885950"/>
          <p14:tracePt t="45476" x="7296150" y="1898650"/>
          <p14:tracePt t="45493" x="7321550" y="1930400"/>
          <p14:tracePt t="45510" x="7346950" y="2051050"/>
          <p14:tracePt t="45526" x="7346950" y="2159000"/>
          <p14:tracePt t="45543" x="7346950" y="2260600"/>
          <p14:tracePt t="45560" x="7334250" y="2330450"/>
          <p14:tracePt t="45577" x="7289800" y="2463800"/>
          <p14:tracePt t="45593" x="7226300" y="2628900"/>
          <p14:tracePt t="45609" x="7175500" y="2774950"/>
          <p14:tracePt t="45626" x="7131050" y="2876550"/>
          <p14:tracePt t="45642" x="7073900" y="3048000"/>
          <p14:tracePt t="45659" x="7010400" y="3289300"/>
          <p14:tracePt t="45676" x="6978650" y="3409950"/>
          <p14:tracePt t="45692" x="6940550" y="3530600"/>
          <p14:tracePt t="45709" x="6908800" y="3683000"/>
          <p14:tracePt t="45726" x="6858000" y="3879850"/>
          <p14:tracePt t="45742" x="6826250" y="3994150"/>
          <p14:tracePt t="45759" x="6788150" y="4114800"/>
          <p14:tracePt t="45775" x="6743700" y="4254500"/>
          <p14:tracePt t="45792" x="6680200" y="4419600"/>
          <p14:tracePt t="45808" x="6635750" y="4508500"/>
          <p14:tracePt t="45825" x="6584950" y="4616450"/>
          <p14:tracePt t="45841" x="6521450" y="4737100"/>
          <p14:tracePt t="45858" x="6470650" y="4870450"/>
          <p14:tracePt t="45874" x="6394450" y="5003800"/>
          <p14:tracePt t="45891" x="6343650" y="5080000"/>
          <p14:tracePt t="45908" x="6299200" y="5137150"/>
          <p14:tracePt t="45927" x="6216650" y="5226050"/>
          <p14:tracePt t="46249" x="6203950" y="5257800"/>
          <p14:tracePt t="46257" x="6191250" y="5283200"/>
          <p14:tracePt t="46265" x="6178550" y="5295900"/>
          <p14:tracePt t="46275" x="6172200" y="5314950"/>
          <p14:tracePt t="46291" x="6146800" y="5353050"/>
          <p14:tracePt t="46308" x="6102350" y="5416550"/>
          <p14:tracePt t="46325" x="6076950" y="5448300"/>
          <p14:tracePt t="46342" x="6051550" y="5499100"/>
          <p14:tracePt t="46358" x="6019800" y="5556250"/>
          <p14:tracePt t="46375" x="5975350" y="5632450"/>
          <p14:tracePt t="46391" x="5937250" y="5676900"/>
          <p14:tracePt t="46407" x="5918200" y="5708650"/>
          <p14:tracePt t="46424" x="5892800" y="5740400"/>
          <p14:tracePt t="46440" x="5867400" y="5759450"/>
          <p14:tracePt t="46457" x="5816600" y="5791200"/>
          <p14:tracePt t="46474" x="5791200" y="5810250"/>
          <p14:tracePt t="46490" x="5765800" y="5816600"/>
          <p14:tracePt t="46507" x="5740400" y="5835650"/>
          <p14:tracePt t="46525" x="5683250" y="5873750"/>
          <p14:tracePt t="46541" x="5638800" y="5892800"/>
          <p14:tracePt t="46558" x="5556250" y="5930900"/>
          <p14:tracePt t="46575" x="5467350" y="5969000"/>
          <p14:tracePt t="46592" x="5372100" y="6000750"/>
          <p14:tracePt t="46608" x="5314950" y="6007100"/>
          <p14:tracePt t="46625" x="5264150" y="6007100"/>
          <p14:tracePt t="46641" x="5175250" y="5994400"/>
          <p14:tracePt t="46658" x="5067300" y="5969000"/>
          <p14:tracePt t="46674" x="4895850" y="5949950"/>
          <p14:tracePt t="46691" x="4826000" y="5937250"/>
          <p14:tracePt t="46708" x="4768850" y="5930900"/>
          <p14:tracePt t="46724" x="4718050" y="5930900"/>
          <p14:tracePt t="46742" x="4648200" y="5924550"/>
          <p14:tracePt t="46758" x="4603750" y="5911850"/>
          <p14:tracePt t="46774" x="4559300" y="5905500"/>
          <p14:tracePt t="46791" x="4521200" y="5899150"/>
          <p14:tracePt t="46809" x="4476750" y="5892800"/>
          <p14:tracePt t="46825" x="4457700" y="5880100"/>
          <p14:tracePt t="46841" x="4445000" y="5873750"/>
          <p14:tracePt t="46858" x="4438650" y="5867400"/>
          <p14:tracePt t="46875" x="4419600" y="5829300"/>
          <p14:tracePt t="46891" x="4419600" y="5778500"/>
          <p14:tracePt t="46907" x="4419600" y="5721350"/>
          <p14:tracePt t="46924" x="4419600" y="5683250"/>
          <p14:tracePt t="46941" x="4432300" y="5638800"/>
          <p14:tracePt t="46958" x="4470400" y="5600700"/>
          <p14:tracePt t="46974" x="4489450" y="5581650"/>
          <p14:tracePt t="46991" x="4514850" y="5556250"/>
          <p14:tracePt t="47008" x="4540250" y="5543550"/>
          <p14:tracePt t="47025" x="4584700" y="5524500"/>
          <p14:tracePt t="47041" x="4616450" y="5511800"/>
          <p14:tracePt t="47057" x="4641850" y="5499100"/>
          <p14:tracePt t="47074" x="4686300" y="5492750"/>
          <p14:tracePt t="47090" x="4724400" y="5486400"/>
          <p14:tracePt t="47108" x="4800600" y="5480050"/>
          <p14:tracePt t="47124" x="4857750" y="5480050"/>
          <p14:tracePt t="47140" x="4895850" y="5480050"/>
          <p14:tracePt t="47157" x="4933950" y="5480050"/>
          <p14:tracePt t="47174" x="4984750" y="5480050"/>
          <p14:tracePt t="47190" x="5003800" y="5492750"/>
          <p14:tracePt t="47207" x="5016500" y="5499100"/>
          <p14:tracePt t="47224" x="5035550" y="5505450"/>
          <p14:tracePt t="47241" x="5054600" y="5524500"/>
          <p14:tracePt t="47257" x="5060950" y="5549900"/>
          <p14:tracePt t="47274" x="5060950" y="5568950"/>
          <p14:tracePt t="47290" x="5073650" y="5594350"/>
          <p14:tracePt t="47308" x="5073650" y="5657850"/>
          <p14:tracePt t="47324" x="5067300" y="5689600"/>
          <p14:tracePt t="47340" x="5067300" y="5702300"/>
          <p14:tracePt t="47357" x="5060950" y="5727700"/>
          <p14:tracePt t="47374" x="5048250" y="5734050"/>
          <p14:tracePt t="47391" x="5029200" y="5753100"/>
          <p14:tracePt t="47407" x="5003800" y="5778500"/>
          <p14:tracePt t="47423" x="4940300" y="5803900"/>
          <p14:tracePt t="47440" x="4889500" y="5816600"/>
          <p14:tracePt t="47457" x="4845050" y="5835650"/>
          <p14:tracePt t="47473" x="4813300" y="5848350"/>
          <p14:tracePt t="47490" x="4800600" y="5848350"/>
          <p14:tracePt t="47507" x="4781550" y="5861050"/>
          <p14:tracePt t="47524" x="4768850" y="5861050"/>
          <p14:tracePt t="47540" x="4724400" y="5861050"/>
          <p14:tracePt t="47556" x="4660900" y="5861050"/>
          <p14:tracePt t="47573" x="4584700" y="5861050"/>
          <p14:tracePt t="47590" x="4514850" y="5861050"/>
          <p14:tracePt t="47607" x="4438650" y="5854700"/>
          <p14:tracePt t="47623" x="4413250" y="5854700"/>
          <p14:tracePt t="47640" x="4394200" y="5848350"/>
          <p14:tracePt t="47656" x="4375150" y="5842000"/>
          <p14:tracePt t="47674" x="4343400" y="5835650"/>
          <p14:tracePt t="47690" x="4318000" y="5822950"/>
          <p14:tracePt t="47706" x="4311650" y="5816600"/>
          <p14:tracePt t="47723" x="4305300" y="5810250"/>
          <p14:tracePt t="47756" x="4292600" y="5810250"/>
          <p14:tracePt t="47802" x="4286250" y="5803900"/>
          <p14:tracePt t="47884" x="4286250" y="5797550"/>
          <p14:tracePt t="48160" x="4286250" y="5791200"/>
          <p14:tracePt t="48168" x="4286250" y="5784850"/>
          <p14:tracePt t="48183" x="4286250" y="5778500"/>
          <p14:tracePt t="48205" x="4286250" y="5772150"/>
          <p14:tracePt t="48213" x="4286250" y="5759450"/>
          <p14:tracePt t="48222" x="4286250" y="5753100"/>
          <p14:tracePt t="48239" x="4298950" y="5727700"/>
          <p14:tracePt t="48256" x="4305300" y="5695950"/>
          <p14:tracePt t="48272" x="4324350" y="5651500"/>
          <p14:tracePt t="48289" x="4324350" y="5619750"/>
          <p14:tracePt t="48305" x="4330700" y="5594350"/>
          <p14:tracePt t="48322" x="4343400" y="5581650"/>
          <p14:tracePt t="48339" x="4343400" y="5562600"/>
          <p14:tracePt t="48372" x="4343400" y="5556250"/>
          <p14:tracePt t="48388" x="4343400" y="5549900"/>
          <p14:tracePt t="48407" x="4349750" y="5530850"/>
          <p14:tracePt t="48422" x="4362450" y="5505450"/>
          <p14:tracePt t="48438" x="4368800" y="5486400"/>
          <p14:tracePt t="48455" x="4375150" y="5467350"/>
          <p14:tracePt t="48473" x="4375150" y="5435600"/>
          <p14:tracePt t="48488" x="4375150" y="5422900"/>
          <p14:tracePt t="48505" x="4375150" y="5416550"/>
          <p14:tracePt t="48523" x="4375150" y="5403850"/>
          <p14:tracePt t="48556" x="4375150" y="5384800"/>
          <p14:tracePt t="48572" x="4381500" y="5353050"/>
          <p14:tracePt t="48588" x="4381500" y="5334000"/>
          <p14:tracePt t="48605" x="4381500" y="5314950"/>
          <p14:tracePt t="48609" x="4381500" y="5302250"/>
          <p14:tracePt t="48623" x="4381500" y="5289550"/>
          <p14:tracePt t="48638" x="4381500" y="5283200"/>
          <p14:tracePt t="48655" x="4381500" y="5276850"/>
          <p14:tracePt t="48671" x="4381500" y="5264150"/>
          <p14:tracePt t="48705" x="4381500" y="5251450"/>
          <p14:tracePt t="48738" x="4381500" y="5232400"/>
          <p14:tracePt t="48755" x="4387850" y="5219700"/>
          <p14:tracePt t="48772" x="4394200" y="5207000"/>
          <p14:tracePt t="48788" x="4394200" y="5200650"/>
          <p14:tracePt t="48805" x="4394200" y="5194300"/>
          <p14:tracePt t="48839" x="4394200" y="5187950"/>
          <p14:tracePt t="48856" x="4394200" y="5181600"/>
          <p14:tracePt t="48878" x="4406900" y="5175250"/>
          <p14:tracePt t="48888" x="4406900" y="5162550"/>
          <p14:tracePt t="48905" x="4425950" y="5143500"/>
          <p14:tracePt t="48922" x="4451350" y="5105400"/>
          <p14:tracePt t="48938" x="4451350" y="5086350"/>
          <p14:tracePt t="48954" x="4457700" y="5080000"/>
          <p14:tracePt t="48971" x="4464050" y="5067300"/>
          <p14:tracePt t="48988" x="4464050" y="5060950"/>
          <p14:tracePt t="49004" x="4464050" y="5054600"/>
          <p14:tracePt t="49586" x="4464050" y="5060950"/>
          <p14:tracePt t="49594" x="4464050" y="5067300"/>
          <p14:tracePt t="49625" x="4464050" y="5073650"/>
          <p14:tracePt t="49653" x="4464050" y="5080000"/>
          <p14:tracePt t="49698" x="4464050" y="5086350"/>
          <p14:tracePt t="50779" x="4464050" y="5092700"/>
          <p14:tracePt t="50833" x="4464050" y="5099050"/>
          <p14:tracePt t="50848" x="4464050" y="5105400"/>
          <p14:tracePt t="51064" x="4464050" y="5111750"/>
          <p14:tracePt t="52214" x="4464050" y="5118100"/>
          <p14:tracePt t="52512" x="4464050" y="5111750"/>
          <p14:tracePt t="53027" x="4464050" y="5118100"/>
          <p14:tracePt t="53087" x="4464050" y="5124450"/>
          <p14:tracePt t="53184" x="4464050" y="5130800"/>
          <p14:tracePt t="53199" x="4464050" y="5137150"/>
          <p14:tracePt t="54923" x="4464050" y="5143500"/>
          <p14:tracePt t="54933" x="4457700" y="5149850"/>
          <p14:tracePt t="54948" x="4451350" y="5149850"/>
          <p14:tracePt t="54954" x="4451350" y="5156200"/>
          <p14:tracePt t="54962" x="4445000" y="5156200"/>
          <p14:tracePt t="54978" x="4445000" y="5162550"/>
          <p14:tracePt t="54995" x="4438650" y="5162550"/>
          <p14:tracePt t="61359" x="4438650" y="5168900"/>
          <p14:tracePt t="61381" x="4445000" y="5175250"/>
          <p14:tracePt t="61391" x="4451350" y="5181600"/>
          <p14:tracePt t="61411" x="4451350" y="5187950"/>
          <p14:tracePt t="61441" x="4451350" y="5194300"/>
          <p14:tracePt t="61553" x="4451350" y="5187950"/>
          <p14:tracePt t="61576" x="4451350" y="5175250"/>
          <p14:tracePt t="61583" x="4451350" y="5168900"/>
          <p14:tracePt t="61598" x="4451350" y="5162550"/>
          <p14:tracePt t="61607" x="4451350" y="5156200"/>
          <p14:tracePt t="61619" x="4451350" y="5143500"/>
          <p14:tracePt t="61635" x="4451350" y="5130800"/>
          <p14:tracePt t="61652" x="4451350" y="5118100"/>
          <p14:tracePt t="61669" x="4451350" y="5111750"/>
          <p14:tracePt t="61685" x="4451350" y="5105400"/>
          <p14:tracePt t="61702" x="4451350" y="5092700"/>
          <p14:tracePt t="61719" x="4451350" y="5086350"/>
          <p14:tracePt t="61752" x="4451350" y="5073650"/>
          <p14:tracePt t="61768" x="4451350" y="5067300"/>
          <p14:tracePt t="61785" x="4451350" y="5060950"/>
          <p14:tracePt t="61802" x="4451350" y="5054600"/>
          <p14:tracePt t="61819" x="4451350" y="5048250"/>
          <p14:tracePt t="61852" x="4451350" y="5041900"/>
          <p14:tracePt t="62150" x="4451350" y="5048250"/>
          <p14:tracePt t="62173" x="4451350" y="5054600"/>
          <p14:tracePt t="62180" x="4451350" y="5060950"/>
          <p14:tracePt t="62195" x="4451350" y="5067300"/>
          <p14:tracePt t="62254" x="4451350" y="5073650"/>
          <p14:tracePt t="62321" x="4451350" y="5080000"/>
          <p14:tracePt t="62352" x="4451350" y="5086350"/>
          <p14:tracePt t="62366" x="4451350" y="5092700"/>
          <p14:tracePt t="62374" x="4451350" y="5099050"/>
          <p14:tracePt t="62396" x="4451350" y="5105400"/>
          <p14:tracePt t="62419" x="4451350" y="5111750"/>
          <p14:tracePt t="62471" x="4451350" y="5118100"/>
          <p14:tracePt t="62501" x="4451350" y="5124450"/>
          <p14:tracePt t="63188" x="4451350" y="5118100"/>
          <p14:tracePt t="63502" x="4451350" y="5111750"/>
          <p14:tracePt t="71737" x="4451350" y="5105400"/>
          <p14:tracePt t="71752" x="4451350" y="5092700"/>
          <p14:tracePt t="71765" x="4451350" y="5086350"/>
          <p14:tracePt t="71788" x="4451350" y="5080000"/>
          <p14:tracePt t="71795" x="4451350" y="5073650"/>
          <p14:tracePt t="71810" x="4451350" y="5067300"/>
          <p14:tracePt t="71945" x="4451350" y="5060950"/>
          <p14:tracePt t="71975" x="4451350" y="5054600"/>
          <p14:tracePt t="72304" x="4451350" y="5060950"/>
          <p14:tracePt t="72311" x="4451350" y="5067300"/>
          <p14:tracePt t="72320" x="4457700" y="5073650"/>
          <p14:tracePt t="72337" x="4464050" y="5080000"/>
          <p14:tracePt t="72354" x="4470400" y="5086350"/>
          <p14:tracePt t="72370" x="4470400" y="5092700"/>
          <p14:tracePt t="72387" x="4470400" y="5099050"/>
          <p14:tracePt t="72420" x="4470400" y="5111750"/>
          <p14:tracePt t="72437" x="4470400" y="5118100"/>
          <p14:tracePt t="72453" x="4476750" y="5118100"/>
          <p14:tracePt t="72470" x="4483100" y="5118100"/>
          <p14:tracePt t="73730" x="4489450" y="5118100"/>
          <p14:tracePt t="74096" x="4489450" y="5111750"/>
          <p14:tracePt t="74156" x="4489450" y="5105400"/>
          <p14:tracePt t="74775" x="4495800" y="5105400"/>
          <p14:tracePt t="74813" x="4502150" y="5105400"/>
          <p14:tracePt t="75067" x="4508500" y="5105400"/>
          <p14:tracePt t="75074" x="4508500" y="5111750"/>
          <p14:tracePt t="75083" x="4514850" y="5118100"/>
          <p14:tracePt t="75100" x="4527550" y="5130800"/>
          <p14:tracePt t="75117" x="4540250" y="5149850"/>
          <p14:tracePt t="75133" x="4559300" y="5187950"/>
          <p14:tracePt t="75157" x="4584700" y="5213350"/>
          <p14:tracePt t="75167" x="4591050" y="5219700"/>
          <p14:tracePt t="75183" x="4597400" y="5226050"/>
          <p14:tracePt t="75200" x="4603750" y="5238750"/>
          <p14:tracePt t="75217" x="4610100" y="5245100"/>
          <p14:tracePt t="75255" x="4616450" y="5245100"/>
          <p14:tracePt t="75507" x="4610100" y="5238750"/>
          <p14:tracePt t="75515" x="4603750" y="5219700"/>
          <p14:tracePt t="75523" x="4597400" y="5200650"/>
          <p14:tracePt t="75533" x="4584700" y="5181600"/>
          <p14:tracePt t="75550" x="4572000" y="5143500"/>
          <p14:tracePt t="75566" x="4552950" y="5080000"/>
          <p14:tracePt t="75583" x="4533900" y="5054600"/>
          <p14:tracePt t="75600" x="4514850" y="5022850"/>
          <p14:tracePt t="75616" x="4508500" y="5003800"/>
          <p14:tracePt t="75622" x="4502150" y="4997450"/>
          <p14:tracePt t="75633" x="4495800" y="4991100"/>
          <p14:tracePt t="75649" x="4476750" y="4965700"/>
          <p14:tracePt t="75666" x="4445000" y="4940300"/>
          <p14:tracePt t="75683" x="4419600" y="4902200"/>
          <p14:tracePt t="75700" x="4368800" y="4851400"/>
          <p14:tracePt t="75716" x="4337050" y="4832350"/>
          <p14:tracePt t="75733" x="4318000" y="4813300"/>
          <p14:tracePt t="75749" x="4292600" y="4800600"/>
          <p14:tracePt t="75767" x="4279900" y="4794250"/>
          <p14:tracePt t="75783" x="4260850" y="4781550"/>
          <p14:tracePt t="75799" x="4254500" y="4781550"/>
          <p14:tracePt t="75815" x="4248150" y="4775200"/>
          <p14:tracePt t="75832" x="4241800" y="4768850"/>
          <p14:tracePt t="75849" x="4235450" y="4768850"/>
          <p14:tracePt t="76276" x="4229100" y="4756150"/>
          <p14:tracePt t="76283" x="4216400" y="4711700"/>
          <p14:tracePt t="76298" x="4133850" y="4540250"/>
          <p14:tracePt t="76316" x="4013200" y="4381500"/>
          <p14:tracePt t="76332" x="3790950" y="3981450"/>
          <p14:tracePt t="76349" x="3644900" y="3670300"/>
          <p14:tracePt t="76365" x="3397250" y="3028950"/>
          <p14:tracePt t="76382" x="3302000" y="2851150"/>
          <p14:tracePt t="76400" x="3206750" y="2628900"/>
          <p14:tracePt t="76415" x="3117850" y="2444750"/>
          <p14:tracePt t="76432" x="3054350" y="2305050"/>
          <p14:tracePt t="76448" x="3028950" y="2254250"/>
          <p14:tracePt t="76465" x="3003550" y="2203450"/>
          <p14:tracePt t="76481" x="2959100" y="2127250"/>
          <p14:tracePt t="76498" x="2921000" y="2044700"/>
          <p14:tracePt t="76514" x="2857500" y="1892300"/>
          <p14:tracePt t="76531" x="2819400" y="1803400"/>
          <p14:tracePt t="76548" x="2781300" y="1708150"/>
          <p14:tracePt t="76564" x="2743200" y="1619250"/>
          <p14:tracePt t="76581" x="2698750" y="1479550"/>
          <p14:tracePt t="76598" x="2667000" y="1390650"/>
          <p14:tracePt t="76614" x="2654300" y="1327150"/>
          <p14:tracePt t="76620" x="2641600" y="1301750"/>
          <p14:tracePt t="76631" x="2635250" y="1270000"/>
          <p14:tracePt t="76649" x="2616200" y="1225550"/>
          <p14:tracePt t="76664" x="2609850" y="1206500"/>
          <p14:tracePt t="76698" x="2609850" y="1200150"/>
          <p14:tracePt t="76715" x="2609850" y="1193800"/>
          <p14:tracePt t="76761" x="2616200" y="1193800"/>
          <p14:tracePt t="76768" x="2622550" y="1206500"/>
          <p14:tracePt t="76781" x="2641600" y="1212850"/>
          <p14:tracePt t="76798" x="2692400" y="1244600"/>
          <p14:tracePt t="76814" x="2717800" y="1282700"/>
          <p14:tracePt t="76831" x="2749550" y="1308100"/>
          <p14:tracePt t="76847" x="2774950" y="1333500"/>
          <p14:tracePt t="76865" x="2800350" y="1358900"/>
          <p14:tracePt t="76881" x="2806700" y="1371600"/>
          <p14:tracePt t="76897" x="2813050" y="1377950"/>
          <p14:tracePt t="76914" x="2819400" y="1390650"/>
          <p14:tracePt t="76932" x="2819400" y="1397000"/>
          <p14:tracePt t="76992" x="2819400" y="1403350"/>
          <p14:tracePt t="77261" x="2889250" y="1428750"/>
          <p14:tracePt t="77269" x="2971800" y="1447800"/>
          <p14:tracePt t="77281" x="3041650" y="1473200"/>
          <p14:tracePt t="77298" x="3302000" y="1524000"/>
          <p14:tracePt t="77314" x="3492500" y="1555750"/>
          <p14:tracePt t="77330" x="3632200" y="1581150"/>
          <p14:tracePt t="77347" x="3803650" y="1600200"/>
          <p14:tracePt t="77363" x="3981450" y="1612900"/>
          <p14:tracePt t="77381" x="4165600" y="1612900"/>
          <p14:tracePt t="77397" x="4248150" y="1612900"/>
          <p14:tracePt t="77413" x="4318000" y="1606550"/>
          <p14:tracePt t="77431" x="4362450" y="1600200"/>
          <p14:tracePt t="77450" x="4413250" y="1593850"/>
          <p14:tracePt t="77463" x="4451350" y="1587500"/>
          <p14:tracePt t="77480" x="4495800" y="1581150"/>
          <p14:tracePt t="77497" x="4514850" y="1581150"/>
          <p14:tracePt t="77514" x="4533900" y="1581150"/>
          <p14:tracePt t="77530" x="4552950" y="1581150"/>
          <p14:tracePt t="77563" x="4565650" y="1581150"/>
          <p14:tracePt t="77597" x="4597400" y="1581150"/>
          <p14:tracePt t="77613" x="4654550" y="1581150"/>
          <p14:tracePt t="77630" x="4699000" y="1581150"/>
          <p14:tracePt t="77646" x="4749800" y="1581150"/>
          <p14:tracePt t="77663" x="4768850" y="1581150"/>
          <p14:tracePt t="77680" x="4800600" y="1581150"/>
          <p14:tracePt t="77696" x="4813300" y="1581150"/>
          <p14:tracePt t="77713" x="4819650" y="1581150"/>
          <p14:tracePt t="77730" x="4832350" y="1581150"/>
          <p14:tracePt t="77747" x="4838700" y="1581150"/>
          <p14:tracePt t="78000" x="4851400" y="1581150"/>
          <p14:tracePt t="78008" x="4857750" y="1581150"/>
          <p14:tracePt t="78016" x="4870450" y="1581150"/>
          <p14:tracePt t="78030" x="4933950" y="1581150"/>
          <p14:tracePt t="78046" x="5060950" y="1581150"/>
          <p14:tracePt t="78062" x="5232400" y="1581150"/>
          <p14:tracePt t="78079" x="5359400" y="1568450"/>
          <p14:tracePt t="78097" x="5530850" y="1562100"/>
          <p14:tracePt t="78112" x="5619750" y="1555750"/>
          <p14:tracePt t="78129" x="5683250" y="1555750"/>
          <p14:tracePt t="78146" x="5734050" y="1562100"/>
          <p14:tracePt t="78163" x="5772150" y="1568450"/>
          <p14:tracePt t="78179" x="5810250" y="1581150"/>
          <p14:tracePt t="78196" x="5829300" y="1587500"/>
          <p14:tracePt t="78212" x="5835650" y="1587500"/>
          <p14:tracePt t="78229" x="5861050" y="1600200"/>
          <p14:tracePt t="78246" x="5905500" y="1612900"/>
          <p14:tracePt t="78262" x="5924550" y="1619250"/>
          <p14:tracePt t="78279" x="5937250" y="1619250"/>
          <p14:tracePt t="78296" x="5949950" y="1625600"/>
          <p14:tracePt t="78313" x="5956300" y="1625600"/>
          <p14:tracePt t="78329" x="5962650" y="1625600"/>
          <p14:tracePt t="78345" x="5969000" y="1625600"/>
          <p14:tracePt t="78418" x="5975350" y="1625600"/>
          <p14:tracePt t="78426" x="6007100" y="1625600"/>
          <p14:tracePt t="78435" x="6051550" y="1625600"/>
          <p14:tracePt t="78445" x="6121400" y="1612900"/>
          <p14:tracePt t="78463" x="6381750" y="1593850"/>
          <p14:tracePt t="78478" x="6584950" y="1574800"/>
          <p14:tracePt t="78496" x="6711950" y="1574800"/>
          <p14:tracePt t="78512" x="6800850" y="1574800"/>
          <p14:tracePt t="78530" x="6915150" y="1574800"/>
          <p14:tracePt t="78545" x="6959600" y="1574800"/>
          <p14:tracePt t="78562" x="6985000" y="1574800"/>
          <p14:tracePt t="78578" x="6997700" y="1574800"/>
          <p14:tracePt t="78595" x="7004050" y="1574800"/>
          <p14:tracePt t="78612" x="7010400" y="1574800"/>
          <p14:tracePt t="78628" x="7016750" y="1574800"/>
          <p14:tracePt t="79008" x="6959600" y="1574800"/>
          <p14:tracePt t="79016" x="6864350" y="1568450"/>
          <p14:tracePt t="79028" x="6788150" y="1562100"/>
          <p14:tracePt t="79045" x="6451600" y="1562100"/>
          <p14:tracePt t="79061" x="6191250" y="1562100"/>
          <p14:tracePt t="79078" x="5861050" y="1530350"/>
          <p14:tracePt t="79095" x="5492750" y="1479550"/>
          <p14:tracePt t="79113" x="4832350" y="1460500"/>
          <p14:tracePt t="79128" x="4438650" y="1511300"/>
          <p14:tracePt t="79144" x="3994150" y="1612900"/>
          <p14:tracePt t="79161" x="3625850" y="1784350"/>
          <p14:tracePt t="79178" x="3314700" y="1949450"/>
          <p14:tracePt t="79194" x="3111500" y="2082800"/>
          <p14:tracePt t="79211" x="2997200" y="2209800"/>
          <p14:tracePt t="79227" x="2901950" y="2374900"/>
          <p14:tracePt t="79244" x="2832100" y="2552700"/>
          <p14:tracePt t="79262" x="2800350" y="2895600"/>
          <p14:tracePt t="79278" x="2806700" y="3124200"/>
          <p14:tracePt t="79294" x="2857500" y="3352800"/>
          <p14:tracePt t="79311" x="2901950" y="3600450"/>
          <p14:tracePt t="79329" x="2978150" y="3917950"/>
          <p14:tracePt t="79344" x="3028950" y="4114800"/>
          <p14:tracePt t="79361" x="3079750" y="4286250"/>
          <p14:tracePt t="79377" x="3130550" y="4464050"/>
          <p14:tracePt t="79394" x="3200400" y="4597400"/>
          <p14:tracePt t="79411" x="3321050" y="4838700"/>
          <p14:tracePt t="79427" x="3390900" y="4984750"/>
          <p14:tracePt t="79444" x="3435350" y="5086350"/>
          <p14:tracePt t="79461" x="3498850" y="5200650"/>
          <p14:tracePt t="79478" x="3581400" y="5403850"/>
          <p14:tracePt t="79493" x="3638550" y="5518150"/>
          <p14:tracePt t="79511" x="3683000" y="5594350"/>
          <p14:tracePt t="79527" x="3740150" y="5670550"/>
          <p14:tracePt t="79544" x="3816350" y="5765800"/>
          <p14:tracePt t="79560" x="3917950" y="5918200"/>
          <p14:tracePt t="79577" x="3981450" y="6013450"/>
          <p14:tracePt t="79593" x="4044950" y="6083300"/>
          <p14:tracePt t="79610" x="4083050" y="6127750"/>
          <p14:tracePt t="79614" x="4108450" y="6153150"/>
          <p14:tracePt t="79627" x="4165600" y="6197600"/>
          <p14:tracePt t="79643" x="4210050" y="6229350"/>
          <p14:tracePt t="79660" x="4248150" y="6254750"/>
          <p14:tracePt t="79677" x="4273550" y="6273800"/>
          <p14:tracePt t="79694" x="4311650" y="6292850"/>
          <p14:tracePt t="79710" x="4324350" y="6305550"/>
          <p14:tracePt t="79726" x="4337050" y="6311900"/>
          <p14:tracePt t="79743" x="4349750" y="6318250"/>
          <p14:tracePt t="79760" x="4349750" y="6324600"/>
          <p14:tracePt t="79777" x="4362450" y="6324600"/>
          <p14:tracePt t="79793" x="4368800" y="6324600"/>
          <p14:tracePt t="79810" x="4381500" y="6318250"/>
          <p14:tracePt t="79827" x="4400550" y="6299200"/>
          <p14:tracePt t="79843" x="4483100" y="6197600"/>
          <p14:tracePt t="79860" x="4565650" y="6070600"/>
          <p14:tracePt t="79876" x="4641850" y="5962650"/>
          <p14:tracePt t="79893" x="4679950" y="5905500"/>
          <p14:tracePt t="79910" x="4718050" y="5861050"/>
          <p14:tracePt t="79926" x="4724400" y="5848350"/>
          <p14:tracePt t="79943" x="4730750" y="5842000"/>
          <p14:tracePt t="79960" x="4737100" y="5835650"/>
          <p14:tracePt t="79976" x="4743450" y="5829300"/>
          <p14:tracePt t="80717" x="4749800" y="5829300"/>
          <p14:tracePt t="80792" x="4749800" y="5835650"/>
          <p14:tracePt t="80902" x="4756150" y="5835650"/>
          <p14:tracePt t="80986" x="4756150" y="5842000"/>
          <p14:tracePt t="80994" x="4756150" y="5848350"/>
          <p14:tracePt t="81053" x="4756150" y="5854700"/>
          <p14:tracePt t="81068" x="4762500" y="5854700"/>
          <p14:tracePt t="81107" x="4768850" y="5854700"/>
          <p14:tracePt t="81688" x="4762500" y="5854700"/>
          <p14:tracePt t="81695" x="4756150" y="5854700"/>
          <p14:tracePt t="81707" x="4730750" y="5854700"/>
          <p14:tracePt t="81725" x="4660900" y="5822950"/>
          <p14:tracePt t="81740" x="4616450" y="5778500"/>
          <p14:tracePt t="81757" x="4578350" y="5759450"/>
          <p14:tracePt t="81773" x="4540250" y="5708650"/>
          <p14:tracePt t="81790" x="4508500" y="5632450"/>
          <p14:tracePt t="81806" x="4457700" y="5454650"/>
          <p14:tracePt t="81823" x="4445000" y="5334000"/>
          <p14:tracePt t="81840" x="4425950" y="5213350"/>
          <p14:tracePt t="81856" x="4413250" y="5124450"/>
          <p14:tracePt t="81873" x="4400550" y="5048250"/>
          <p14:tracePt t="81890" x="4387850" y="5029200"/>
          <p14:tracePt t="81907" x="4387850" y="5016500"/>
          <p14:tracePt t="81923" x="4387850" y="5010150"/>
          <p14:tracePt t="81940" x="4387850" y="5003800"/>
          <p14:tracePt t="81957" x="4387850" y="4997450"/>
          <p14:tracePt t="82285" x="4387850" y="5010150"/>
          <p14:tracePt t="82293" x="4394200" y="5010150"/>
          <p14:tracePt t="82307" x="4394200" y="5016500"/>
          <p14:tracePt t="82322" x="4400550" y="5029200"/>
          <p14:tracePt t="82339" x="4413250" y="5029200"/>
          <p14:tracePt t="82356" x="4413250" y="5035550"/>
          <p14:tracePt t="82372" x="4413250" y="5041900"/>
          <p14:tracePt t="82389" x="4413250" y="5048250"/>
          <p14:tracePt t="82405" x="4413250" y="5054600"/>
          <p14:tracePt t="82422" x="4413250" y="5060950"/>
          <p14:tracePt t="82456" x="4413250" y="5073650"/>
          <p14:tracePt t="82472" x="4413250" y="5080000"/>
          <p14:tracePt t="82489" x="4413250" y="5086350"/>
          <p14:tracePt t="82506" x="4413250" y="5092700"/>
          <p14:tracePt t="82523" x="4413250" y="5099050"/>
          <p14:tracePt t="82539" x="4413250" y="5105400"/>
          <p14:tracePt t="82673" x="4419600" y="5105400"/>
          <p14:tracePt t="83689" x="4425950" y="5105400"/>
          <p14:tracePt t="87646" x="4419600" y="5105400"/>
          <p14:tracePt t="87653" x="4406900" y="5092700"/>
          <p14:tracePt t="87665" x="4400550" y="5080000"/>
          <p14:tracePt t="87682" x="4387850" y="5022850"/>
          <p14:tracePt t="87698" x="4387850" y="4895850"/>
          <p14:tracePt t="87715" x="4387850" y="4711700"/>
          <p14:tracePt t="87731" x="4368800" y="4508500"/>
          <p14:tracePt t="87748" x="4318000" y="4248150"/>
          <p14:tracePt t="87765" x="4203700" y="3816350"/>
          <p14:tracePt t="87781" x="4140200" y="3594100"/>
          <p14:tracePt t="87798" x="4051300" y="3397250"/>
          <p14:tracePt t="87814" x="3930650" y="3219450"/>
          <p14:tracePt t="87831" x="3746500" y="2959100"/>
          <p14:tracePt t="87848" x="3632200" y="2794000"/>
          <p14:tracePt t="87865" x="3575050" y="2679700"/>
          <p14:tracePt t="87881" x="3530600" y="2584450"/>
          <p14:tracePt t="87898" x="3511550" y="2565400"/>
          <p14:tracePt t="88146" x="3479800" y="2514600"/>
          <p14:tracePt t="88154" x="3448050" y="2451100"/>
          <p14:tracePt t="88164" x="3416300" y="2381250"/>
          <p14:tracePt t="88181" x="3365500" y="2266950"/>
          <p14:tracePt t="88197" x="3327400" y="2178050"/>
          <p14:tracePt t="88214" x="3314700" y="2159000"/>
          <p14:tracePt t="88231" x="3308350" y="2146300"/>
          <p14:tracePt t="88247" x="3308350" y="2139950"/>
          <p14:tracePt t="88264" x="3308350" y="2127250"/>
          <p14:tracePt t="88281" x="3308350" y="2120900"/>
          <p14:tracePt t="88297" x="3308350" y="2114550"/>
          <p14:tracePt t="88330" x="3308350" y="2095500"/>
          <p14:tracePt t="88347" x="3308350" y="2076450"/>
          <p14:tracePt t="88364" x="3308350" y="2063750"/>
          <p14:tracePt t="88381" x="3308350" y="2051050"/>
          <p14:tracePt t="88397" x="3308350" y="2038350"/>
          <p14:tracePt t="88414" x="3308350" y="2025650"/>
          <p14:tracePt t="88431" x="3308350" y="2019300"/>
          <p14:tracePt t="88447" x="3308350" y="2006600"/>
          <p14:tracePt t="89140" x="3308350" y="2012950"/>
          <p14:tracePt t="89153" x="3308350" y="2019300"/>
          <p14:tracePt t="89182" x="3308350" y="2025650"/>
          <p14:tracePt t="89235" x="3308350" y="2032000"/>
          <p14:tracePt t="89602" x="3308350" y="2038350"/>
          <p14:tracePt t="89677" x="3308350" y="2044700"/>
          <p14:tracePt t="89766" x="3308350" y="2051050"/>
          <p14:tracePt t="90297" x="3314700" y="2051050"/>
          <p14:tracePt t="90326" x="3314700" y="2057400"/>
          <p14:tracePt t="90332" x="3314700" y="2063750"/>
          <p14:tracePt t="90344" x="3321050" y="2063750"/>
          <p14:tracePt t="90361" x="3327400" y="2070100"/>
          <p14:tracePt t="90377" x="3333750" y="2082800"/>
          <p14:tracePt t="90394" x="3340100" y="2082800"/>
          <p14:tracePt t="90411" x="3346450" y="2089150"/>
          <p14:tracePt t="90427" x="3352800" y="2095500"/>
          <p14:tracePt t="90444" x="3365500" y="2108200"/>
          <p14:tracePt t="90498" x="3371850" y="2108200"/>
          <p14:tracePt t="90504" x="3378200" y="2108200"/>
          <p14:tracePt t="90519" x="3384550" y="2108200"/>
          <p14:tracePt t="90527" x="3397250" y="2108200"/>
          <p14:tracePt t="90544" x="3422650" y="2108200"/>
          <p14:tracePt t="90561" x="3467100" y="2101850"/>
          <p14:tracePt t="90577" x="3498850" y="2089150"/>
          <p14:tracePt t="90594" x="3524250" y="2082800"/>
          <p14:tracePt t="90611" x="3536950" y="2070100"/>
          <p14:tracePt t="90627" x="3543300" y="2063750"/>
          <p14:tracePt t="90644" x="3549650" y="2063750"/>
          <p14:tracePt t="90661" x="3556000" y="2044700"/>
          <p14:tracePt t="90677" x="3575050" y="2025650"/>
          <p14:tracePt t="90694" x="3587750" y="1993900"/>
          <p14:tracePt t="90711" x="3594100" y="1943100"/>
          <p14:tracePt t="90727" x="3594100" y="1905000"/>
          <p14:tracePt t="90744" x="3594100" y="1860550"/>
          <p14:tracePt t="90760" x="3594100" y="1835150"/>
          <p14:tracePt t="90777" x="3594100" y="1816100"/>
          <p14:tracePt t="90794" x="3594100" y="1797050"/>
          <p14:tracePt t="90810" x="3587750" y="1765300"/>
          <p14:tracePt t="90827" x="3575050" y="1746250"/>
          <p14:tracePt t="90844" x="3568700" y="1720850"/>
          <p14:tracePt t="90861" x="3562350" y="1695450"/>
          <p14:tracePt t="90877" x="3543300" y="1663700"/>
          <p14:tracePt t="90893" x="3530600" y="1638300"/>
          <p14:tracePt t="90910" x="3517900" y="1619250"/>
          <p14:tracePt t="90927" x="3492500" y="1587500"/>
          <p14:tracePt t="90944" x="3467100" y="1543050"/>
          <p14:tracePt t="90960" x="3422650" y="1498600"/>
          <p14:tracePt t="90976" x="3403600" y="1466850"/>
          <p14:tracePt t="90993" x="3378200" y="1447800"/>
          <p14:tracePt t="91010" x="3359150" y="1428750"/>
          <p14:tracePt t="91027" x="3295650" y="1403350"/>
          <p14:tracePt t="91043" x="3251200" y="1390650"/>
          <p14:tracePt t="91060" x="3181350" y="1390650"/>
          <p14:tracePt t="91077" x="3111500" y="1397000"/>
          <p14:tracePt t="91094" x="3016250" y="1428750"/>
          <p14:tracePt t="91110" x="2984500" y="1435100"/>
          <p14:tracePt t="91127" x="2946400" y="1460500"/>
          <p14:tracePt t="91143" x="2901950" y="1485900"/>
          <p14:tracePt t="91160" x="2863850" y="1511300"/>
          <p14:tracePt t="91176" x="2781300" y="1562100"/>
          <p14:tracePt t="91193" x="2724150" y="1606550"/>
          <p14:tracePt t="91209" x="2679700" y="1651000"/>
          <p14:tracePt t="91226" x="2628900" y="1708150"/>
          <p14:tracePt t="91244" x="2584450" y="1771650"/>
          <p14:tracePt t="91260" x="2571750" y="1803400"/>
          <p14:tracePt t="91276" x="2552700" y="1835150"/>
          <p14:tracePt t="91293" x="2540000" y="1873250"/>
          <p14:tracePt t="91310" x="2527300" y="1930400"/>
          <p14:tracePt t="91326" x="2527300" y="1968500"/>
          <p14:tracePt t="91343" x="2527300" y="2019300"/>
          <p14:tracePt t="91360" x="2533650" y="2063750"/>
          <p14:tracePt t="91376" x="2540000" y="2101850"/>
          <p14:tracePt t="91393" x="2565400" y="2146300"/>
          <p14:tracePt t="91410" x="2584450" y="2178050"/>
          <p14:tracePt t="91426" x="2616200" y="2203450"/>
          <p14:tracePt t="91443" x="2679700" y="2247900"/>
          <p14:tracePt t="91460" x="2794000" y="2292350"/>
          <p14:tracePt t="91476" x="2844800" y="2305050"/>
          <p14:tracePt t="91493" x="2914650" y="2317750"/>
          <p14:tracePt t="91510" x="3003550" y="2330450"/>
          <p14:tracePt t="91526" x="3111500" y="2330450"/>
          <p14:tracePt t="91543" x="3238500" y="2330450"/>
          <p14:tracePt t="91559" x="3302000" y="2330450"/>
          <p14:tracePt t="91576" x="3403600" y="2324100"/>
          <p14:tracePt t="91593" x="3498850" y="2317750"/>
          <p14:tracePt t="91609" x="3632200" y="2305050"/>
          <p14:tracePt t="91626" x="3683000" y="2292350"/>
          <p14:tracePt t="91643" x="3733800" y="2279650"/>
          <p14:tracePt t="91659" x="3765550" y="2260600"/>
          <p14:tracePt t="91676" x="3810000" y="2235200"/>
          <p14:tracePt t="91692" x="3854450" y="2209800"/>
          <p14:tracePt t="91709" x="3898900" y="2178050"/>
          <p14:tracePt t="91726" x="3949700" y="2133600"/>
          <p14:tracePt t="91742" x="3994150" y="2089150"/>
          <p14:tracePt t="91759" x="4095750" y="1943100"/>
          <p14:tracePt t="91775" x="4146550" y="1841500"/>
          <p14:tracePt t="91792" x="4184650" y="1727200"/>
          <p14:tracePt t="91809" x="4203700" y="1638300"/>
          <p14:tracePt t="91826" x="4197350" y="1530350"/>
          <p14:tracePt t="91842" x="4184650" y="1479550"/>
          <p14:tracePt t="91859" x="4159250" y="1435100"/>
          <p14:tracePt t="91875" x="4133850" y="1397000"/>
          <p14:tracePt t="91893" x="4038600" y="1327150"/>
          <p14:tracePt t="91909" x="3981450" y="1301750"/>
          <p14:tracePt t="91925" x="3924300" y="1276350"/>
          <p14:tracePt t="91942" x="3879850" y="1263650"/>
          <p14:tracePt t="91959" x="3829050" y="1244600"/>
          <p14:tracePt t="91975" x="3746500" y="1231900"/>
          <p14:tracePt t="91992" x="3689350" y="1231900"/>
          <p14:tracePt t="92009" x="3638550" y="1231900"/>
          <p14:tracePt t="92025" x="3594100" y="1231900"/>
          <p14:tracePt t="92042" x="3543300" y="1250950"/>
          <p14:tracePt t="92058" x="3498850" y="1263650"/>
          <p14:tracePt t="92075" x="3460750" y="1282700"/>
          <p14:tracePt t="92092" x="3429000" y="1308100"/>
          <p14:tracePt t="92109" x="3365500" y="1346200"/>
          <p14:tracePt t="92125" x="3327400" y="1371600"/>
          <p14:tracePt t="92142" x="3295650" y="1397000"/>
          <p14:tracePt t="92158" x="3263900" y="1422400"/>
          <p14:tracePt t="92175" x="3244850" y="1441450"/>
          <p14:tracePt t="92192" x="3206750" y="1473200"/>
          <p14:tracePt t="92208" x="3187700" y="1498600"/>
          <p14:tracePt t="92225" x="3168650" y="1524000"/>
          <p14:tracePt t="92242" x="3143250" y="1562100"/>
          <p14:tracePt t="92259" x="3117850" y="1606550"/>
          <p14:tracePt t="92275" x="3098800" y="1644650"/>
          <p14:tracePt t="92292" x="3086100" y="1676400"/>
          <p14:tracePt t="92309" x="3067050" y="1708150"/>
          <p14:tracePt t="92325" x="3060700" y="1733550"/>
          <p14:tracePt t="92342" x="3048000" y="1784350"/>
          <p14:tracePt t="92358" x="3041650" y="1803400"/>
          <p14:tracePt t="92375" x="3028950" y="1835150"/>
          <p14:tracePt t="92392" x="3028950" y="1866900"/>
          <p14:tracePt t="92408" x="3028950" y="1911350"/>
          <p14:tracePt t="92425" x="3028950" y="1936750"/>
          <p14:tracePt t="92441" x="3028950" y="1968500"/>
          <p14:tracePt t="92458" x="3035300" y="2000250"/>
          <p14:tracePt t="92475" x="3048000" y="2051050"/>
          <p14:tracePt t="92491" x="3060700" y="2076450"/>
          <p14:tracePt t="92508" x="3060700" y="2108200"/>
          <p14:tracePt t="92524" x="3067050" y="2127250"/>
          <p14:tracePt t="92541" x="3079750" y="2146300"/>
          <p14:tracePt t="92558" x="3105150" y="2184400"/>
          <p14:tracePt t="92574" x="3111500" y="2203450"/>
          <p14:tracePt t="92591" x="3130550" y="2222500"/>
          <p14:tracePt t="92608" x="3149600" y="2247900"/>
          <p14:tracePt t="92610" x="3149600" y="2260600"/>
          <p14:tracePt t="92624" x="3168650" y="2279650"/>
          <p14:tracePt t="92641" x="3181350" y="2298700"/>
          <p14:tracePt t="92658" x="3187700" y="2311400"/>
          <p14:tracePt t="92675" x="3187700" y="2317750"/>
          <p14:tracePt t="92692" x="3200400" y="2324100"/>
          <p14:tracePt t="92708" x="3200400" y="2330450"/>
          <p14:tracePt t="92751" x="3200400" y="2336800"/>
          <p14:tracePt t="93216" x="3206750" y="2336800"/>
          <p14:tracePt t="93231" x="3213100" y="2330450"/>
          <p14:tracePt t="93237" x="3219450" y="2330450"/>
          <p14:tracePt t="93261" x="3225800" y="2330450"/>
          <p14:tracePt t="93281" x="3225800" y="2324100"/>
          <p14:tracePt t="93341" x="3232150" y="2324100"/>
          <p14:tracePt t="93469" x="3238500" y="2324100"/>
          <p14:tracePt t="93492" x="3244850" y="2324100"/>
          <p14:tracePt t="93506" x="3251200" y="2324100"/>
          <p14:tracePt t="93514" x="3257550" y="2324100"/>
          <p14:tracePt t="93523" x="3270250" y="2324100"/>
          <p14:tracePt t="93540" x="3295650" y="2324100"/>
          <p14:tracePt t="93556" x="3327400" y="2324100"/>
          <p14:tracePt t="93573" x="3403600" y="2330450"/>
          <p14:tracePt t="93590" x="3448050" y="2343150"/>
          <p14:tracePt t="93606" x="3498850" y="2343150"/>
          <p14:tracePt t="93623" x="3543300" y="2355850"/>
          <p14:tracePt t="93640" x="3606800" y="2368550"/>
          <p14:tracePt t="93657" x="3632200" y="2374900"/>
          <p14:tracePt t="93673" x="3676650" y="2381250"/>
          <p14:tracePt t="93690" x="3702050" y="2381250"/>
          <p14:tracePt t="93707" x="3727450" y="2381250"/>
          <p14:tracePt t="93723" x="3759200" y="2381250"/>
          <p14:tracePt t="93739" x="3790950" y="2381250"/>
          <p14:tracePt t="93756" x="3841750" y="2381250"/>
          <p14:tracePt t="93773" x="3886200" y="2374900"/>
          <p14:tracePt t="93789" x="3943350" y="2374900"/>
          <p14:tracePt t="93806" x="3981450" y="2374900"/>
          <p14:tracePt t="93823" x="4006850" y="2368550"/>
          <p14:tracePt t="93839" x="4051300" y="2362200"/>
          <p14:tracePt t="93856" x="4108450" y="2355850"/>
          <p14:tracePt t="93873" x="4140200" y="2355850"/>
          <p14:tracePt t="93889" x="4171950" y="2349500"/>
          <p14:tracePt t="93906" x="4197350" y="2349500"/>
          <p14:tracePt t="93923" x="4229100" y="2336800"/>
          <p14:tracePt t="93939" x="4273550" y="2330450"/>
          <p14:tracePt t="93956" x="4292600" y="2324100"/>
          <p14:tracePt t="93973" x="4305300" y="2317750"/>
          <p14:tracePt t="93989" x="4311650" y="2311400"/>
          <p14:tracePt t="94006" x="4330700" y="2286000"/>
          <p14:tracePt t="94023" x="4349750" y="2266950"/>
          <p14:tracePt t="94039" x="4362450" y="2254250"/>
          <p14:tracePt t="94056" x="4368800" y="2247900"/>
          <p14:tracePt t="94073" x="4375150" y="2235200"/>
          <p14:tracePt t="94089" x="4381500" y="2228850"/>
          <p14:tracePt t="94123" x="4381500" y="2222500"/>
          <p14:tracePt t="94350" x="4387850" y="2222500"/>
          <p14:tracePt t="94374" x="4394200" y="2222500"/>
          <p14:tracePt t="94381" x="4400550" y="2222500"/>
          <p14:tracePt t="94447" x="4406900" y="2222500"/>
          <p14:tracePt t="94761" x="4413250" y="2203450"/>
          <p14:tracePt t="94769" x="4419600" y="2178050"/>
          <p14:tracePt t="94778" x="4419600" y="2159000"/>
          <p14:tracePt t="94788" x="4419600" y="2139950"/>
          <p14:tracePt t="94805" x="4432300" y="2108200"/>
          <p14:tracePt t="94822" x="4432300" y="2070100"/>
          <p14:tracePt t="94838" x="4432300" y="2057400"/>
          <p14:tracePt t="94856" x="4432300" y="2044700"/>
          <p14:tracePt t="94873" x="4432300" y="2038350"/>
          <p14:tracePt t="94888" x="4432300" y="2032000"/>
          <p14:tracePt t="94978" x="4451350" y="2025650"/>
          <p14:tracePt t="94985" x="4457700" y="2019300"/>
          <p14:tracePt t="94994" x="4470400" y="2012950"/>
          <p14:tracePt t="95005" x="4483100" y="2012950"/>
          <p14:tracePt t="95022" x="4540250" y="2000250"/>
          <p14:tracePt t="95038" x="4578350" y="1987550"/>
          <p14:tracePt t="95055" x="4616450" y="1987550"/>
          <p14:tracePt t="95072" x="4641850" y="1987550"/>
          <p14:tracePt t="95089" x="4692650" y="1987550"/>
          <p14:tracePt t="95105" x="4749800" y="1981200"/>
          <p14:tracePt t="95121" x="4806950" y="1974850"/>
          <p14:tracePt t="95127" x="4851400" y="1974850"/>
          <p14:tracePt t="95138" x="4895850" y="1968500"/>
          <p14:tracePt t="95156" x="5016500" y="1955800"/>
          <p14:tracePt t="95171" x="5073650" y="1949450"/>
          <p14:tracePt t="95188" x="5143500" y="1936750"/>
          <p14:tracePt t="95205" x="5207000" y="1930400"/>
          <p14:tracePt t="95221" x="5276850" y="1917700"/>
          <p14:tracePt t="95238" x="5365750" y="1905000"/>
          <p14:tracePt t="95255" x="5416550" y="1898650"/>
          <p14:tracePt t="95271" x="5448300" y="1898650"/>
          <p14:tracePt t="95288" x="5467350" y="1898650"/>
          <p14:tracePt t="95305" x="5511800" y="1898650"/>
          <p14:tracePt t="95321" x="5543550" y="1898650"/>
          <p14:tracePt t="95338" x="5581650" y="1898650"/>
          <p14:tracePt t="95355" x="5607050" y="1898650"/>
          <p14:tracePt t="95371" x="5638800" y="1898650"/>
          <p14:tracePt t="95388" x="5676900" y="1898650"/>
          <p14:tracePt t="95404" x="5689600" y="1898650"/>
          <p14:tracePt t="95421" x="5695950" y="1898650"/>
          <p14:tracePt t="95438" x="5702300" y="1898650"/>
          <p14:tracePt t="95455" x="5708650" y="1898650"/>
          <p14:tracePt t="95471" x="5715000" y="1898650"/>
          <p14:tracePt t="95954" x="5727700" y="1892300"/>
          <p14:tracePt t="95961" x="5746750" y="1885950"/>
          <p14:tracePt t="95969" x="5778500" y="1873250"/>
          <p14:tracePt t="95986" x="5848350" y="1847850"/>
          <p14:tracePt t="96003" x="5899150" y="1828800"/>
          <p14:tracePt t="96020" x="5930900" y="1816100"/>
          <p14:tracePt t="96037" x="5994400" y="1803400"/>
          <p14:tracePt t="96054" x="6057900" y="1790700"/>
          <p14:tracePt t="96070" x="6146800" y="1784350"/>
          <p14:tracePt t="96087" x="6229350" y="1771650"/>
          <p14:tracePt t="96104" x="6343650" y="1765300"/>
          <p14:tracePt t="96120" x="6388100" y="1765300"/>
          <p14:tracePt t="96136" x="6438900" y="1765300"/>
          <p14:tracePt t="96153" x="6489700" y="1765300"/>
          <p14:tracePt t="96171" x="6565900" y="1765300"/>
          <p14:tracePt t="96187" x="6648450" y="1765300"/>
          <p14:tracePt t="96203" x="6692900" y="1765300"/>
          <p14:tracePt t="96220" x="6731000" y="1765300"/>
          <p14:tracePt t="96236" x="6756400" y="1765300"/>
          <p14:tracePt t="96255" x="6788150" y="1765300"/>
          <p14:tracePt t="96270" x="6819900" y="1771650"/>
          <p14:tracePt t="96286" x="6858000" y="1778000"/>
          <p14:tracePt t="96304" x="6902450" y="1790700"/>
          <p14:tracePt t="96321" x="6965950" y="1797050"/>
          <p14:tracePt t="96336" x="7004050" y="1803400"/>
          <p14:tracePt t="96353" x="7042150" y="1809750"/>
          <p14:tracePt t="96370" x="7073900" y="1809750"/>
          <p14:tracePt t="96386" x="7099300" y="1816100"/>
          <p14:tracePt t="96403" x="7131050" y="1822450"/>
          <p14:tracePt t="96420" x="7143750" y="1822450"/>
          <p14:tracePt t="96436" x="7169150" y="1835150"/>
          <p14:tracePt t="96453" x="7188200" y="1841500"/>
          <p14:tracePt t="96470" x="7207250" y="1847850"/>
          <p14:tracePt t="96486" x="7213600" y="1854200"/>
          <p14:tracePt t="96503" x="7232650" y="1860550"/>
          <p14:tracePt t="96519" x="7232650" y="1866900"/>
          <p14:tracePt t="96537" x="7245350" y="1866900"/>
          <p14:tracePt t="96553" x="7251700" y="1866900"/>
          <p14:tracePt t="96569" x="7258050" y="1866900"/>
          <p14:tracePt t="96603" x="7264400" y="1866900"/>
          <p14:tracePt t="96628" x="7270750" y="1873250"/>
          <p14:tracePt t="96673" x="7270750" y="1879600"/>
          <p14:tracePt t="97270" x="7169150" y="1905000"/>
          <p14:tracePt t="97279" x="7023100" y="1936750"/>
          <p14:tracePt t="97286" x="6851650" y="1987550"/>
          <p14:tracePt t="97302" x="6432550" y="2057400"/>
          <p14:tracePt t="97318" x="6203950" y="2101850"/>
          <p14:tracePt t="97336" x="5861050" y="2152650"/>
          <p14:tracePt t="97351" x="5721350" y="2159000"/>
          <p14:tracePt t="97368" x="5626100" y="2165350"/>
          <p14:tracePt t="97384" x="5505450" y="2184400"/>
          <p14:tracePt t="97400" x="5397500" y="2190750"/>
          <p14:tracePt t="97417" x="5251450" y="2209800"/>
          <p14:tracePt t="97434" x="5200650" y="2222500"/>
          <p14:tracePt t="97450" x="5149850" y="2241550"/>
          <p14:tracePt t="97467" x="5099050" y="2260600"/>
          <p14:tracePt t="97485" x="5029200" y="2273300"/>
          <p14:tracePt t="97501" x="4978400" y="2286000"/>
          <p14:tracePt t="97518" x="4933950" y="2292350"/>
          <p14:tracePt t="97535" x="4883150" y="2298700"/>
          <p14:tracePt t="97552" x="4813300" y="2298700"/>
          <p14:tracePt t="97568" x="4775200" y="2298700"/>
          <p14:tracePt t="97585" x="4730750" y="2298700"/>
          <p14:tracePt t="97601" x="4699000" y="2292350"/>
          <p14:tracePt t="97618" x="4660900" y="2286000"/>
          <p14:tracePt t="97623" x="4648200" y="2286000"/>
          <p14:tracePt t="97635" x="4635500" y="2279650"/>
          <p14:tracePt t="97651" x="4622800" y="2273300"/>
          <p14:tracePt t="97668" x="4616450" y="2266950"/>
          <p14:tracePt t="97684" x="4603750" y="2260600"/>
          <p14:tracePt t="97702" x="4597400" y="2254250"/>
          <p14:tracePt t="97718" x="4584700" y="2247900"/>
          <p14:tracePt t="97734" x="4578350" y="2241550"/>
          <p14:tracePt t="97751" x="4578350" y="2235200"/>
          <p14:tracePt t="97768" x="4565650" y="2228850"/>
          <p14:tracePt t="97785" x="4546600" y="2209800"/>
          <p14:tracePt t="97801" x="4533900" y="2197100"/>
          <p14:tracePt t="97817" x="4521200" y="2184400"/>
          <p14:tracePt t="97834" x="4508500" y="2178050"/>
          <p14:tracePt t="97851" x="4495800" y="2165350"/>
          <p14:tracePt t="97867" x="4489450" y="2165350"/>
          <p14:tracePt t="97884" x="4489450" y="2152650"/>
          <p14:tracePt t="97901" x="4476750" y="2152650"/>
          <p14:tracePt t="97918" x="4470400" y="2146300"/>
          <p14:tracePt t="97934" x="4470400" y="2139950"/>
          <p14:tracePt t="98009" x="4470400" y="2133600"/>
          <p14:tracePt t="98375" x="4470400" y="2127250"/>
          <p14:tracePt t="98382" x="4495800" y="2127250"/>
          <p14:tracePt t="98391" x="4514850" y="2120900"/>
          <p14:tracePt t="98400" x="4540250" y="2114550"/>
          <p14:tracePt t="98417" x="4578350" y="2108200"/>
          <p14:tracePt t="98434" x="4610100" y="2095500"/>
          <p14:tracePt t="98450" x="4629150" y="2095500"/>
          <p14:tracePt t="98483" x="4648200" y="2095500"/>
          <p14:tracePt t="98501" x="4699000" y="2082800"/>
          <p14:tracePt t="98517" x="4756150" y="2070100"/>
          <p14:tracePt t="98533" x="4832350" y="2063750"/>
          <p14:tracePt t="98551" x="4902200" y="2057400"/>
          <p14:tracePt t="98566" x="4959350" y="2044700"/>
          <p14:tracePt t="98583" x="5016500" y="2032000"/>
          <p14:tracePt t="98600" x="5041900" y="2025650"/>
          <p14:tracePt t="98616" x="5080000" y="2025650"/>
          <p14:tracePt t="98621" x="5092700" y="2025650"/>
          <p14:tracePt t="98633" x="5111750" y="2025650"/>
          <p14:tracePt t="98650" x="5181600" y="2025650"/>
          <p14:tracePt t="98666" x="5226050" y="2025650"/>
          <p14:tracePt t="98683" x="5264150" y="2025650"/>
          <p14:tracePt t="98700" x="5302250" y="2025650"/>
          <p14:tracePt t="98717" x="5346700" y="2025650"/>
          <p14:tracePt t="98733" x="5372100" y="2025650"/>
          <p14:tracePt t="98750" x="5391150" y="2025650"/>
          <p14:tracePt t="98766" x="5403850" y="2032000"/>
          <p14:tracePt t="98784" x="5422900" y="2032000"/>
          <p14:tracePt t="98799" x="5435600" y="2032000"/>
          <p14:tracePt t="98816" x="5441950" y="2032000"/>
          <p14:tracePt t="98833" x="5454650" y="2044700"/>
          <p14:tracePt t="98867" x="5467350" y="2044700"/>
          <p14:tracePt t="98883" x="5473700" y="2044700"/>
          <p14:tracePt t="98899" x="5480050" y="2044700"/>
          <p14:tracePt t="99002" x="5480050" y="2051050"/>
          <p14:tracePt t="99024" x="5486400" y="2051050"/>
          <p14:tracePt t="99248" x="5505450" y="2057400"/>
          <p14:tracePt t="99255" x="5530850" y="2057400"/>
          <p14:tracePt t="99265" x="5568950" y="2057400"/>
          <p14:tracePt t="99283" x="5632450" y="2057400"/>
          <p14:tracePt t="99300" x="5727700" y="2051050"/>
          <p14:tracePt t="99316" x="5772150" y="2044700"/>
          <p14:tracePt t="99332" x="5822950" y="2038350"/>
          <p14:tracePt t="99349" x="5880100" y="2032000"/>
          <p14:tracePt t="99365" x="5937250" y="2032000"/>
          <p14:tracePt t="99382" x="6019800" y="2032000"/>
          <p14:tracePt t="99398" x="6070600" y="2032000"/>
          <p14:tracePt t="99415" x="6102350" y="2032000"/>
          <p14:tracePt t="99432" x="6140450" y="2032000"/>
          <p14:tracePt t="99449" x="6184900" y="2032000"/>
          <p14:tracePt t="99465" x="6223000" y="2032000"/>
          <p14:tracePt t="99482" x="6261100" y="2032000"/>
          <p14:tracePt t="99499" x="6305550" y="2032000"/>
          <p14:tracePt t="99516" x="6362700" y="2032000"/>
          <p14:tracePt t="99532" x="6400800" y="2032000"/>
          <p14:tracePt t="99548" x="6445250" y="2032000"/>
          <p14:tracePt t="99565" x="6477000" y="2032000"/>
          <p14:tracePt t="99582" x="6515100" y="2032000"/>
          <p14:tracePt t="99599" x="6565900" y="2032000"/>
          <p14:tracePt t="99615" x="6604000" y="2032000"/>
          <p14:tracePt t="99632" x="6629400" y="2032000"/>
          <p14:tracePt t="99648" x="6648450" y="2032000"/>
          <p14:tracePt t="99665" x="6673850" y="2032000"/>
          <p14:tracePt t="99681" x="6686550" y="2032000"/>
          <p14:tracePt t="99698" x="6711950" y="2032000"/>
          <p14:tracePt t="99715" x="6731000" y="2032000"/>
          <p14:tracePt t="99732" x="6756400" y="2032000"/>
          <p14:tracePt t="99748" x="6762750" y="2032000"/>
          <p14:tracePt t="99765" x="6769100" y="2032000"/>
          <p14:tracePt t="99781" x="6781800" y="2032000"/>
          <p14:tracePt t="99799" x="6788150" y="2032000"/>
          <p14:tracePt t="99815" x="6794500" y="2032000"/>
          <p14:tracePt t="99890" x="6800850" y="2032000"/>
          <p14:tracePt t="100316" x="6724650" y="2032000"/>
          <p14:tracePt t="100323" x="6610350" y="2032000"/>
          <p14:tracePt t="100331" x="6515100" y="2032000"/>
          <p14:tracePt t="100347" x="6356350" y="2038350"/>
          <p14:tracePt t="100364" x="6146800" y="2051050"/>
          <p14:tracePt t="100380" x="5956300" y="2070100"/>
          <p14:tracePt t="100398" x="5740400" y="2108200"/>
          <p14:tracePt t="100414" x="5581650" y="2159000"/>
          <p14:tracePt t="100435" x="5441950" y="2209800"/>
          <p14:tracePt t="100447" x="5359400" y="2254250"/>
          <p14:tracePt t="100463" x="5251450" y="2336800"/>
          <p14:tracePt t="100480" x="5194300" y="2393950"/>
          <p14:tracePt t="100496" x="5118100" y="2476500"/>
          <p14:tracePt t="100513" x="5054600" y="2578100"/>
          <p14:tracePt t="100530" x="4997450" y="2730500"/>
          <p14:tracePt t="100546" x="4972050" y="2857500"/>
          <p14:tracePt t="100563" x="4972050" y="3003550"/>
          <p14:tracePt t="100580" x="4972050" y="3143250"/>
          <p14:tracePt t="100597" x="4997450" y="3257550"/>
          <p14:tracePt t="100614" x="5035550" y="3524250"/>
          <p14:tracePt t="100630" x="5041900" y="3670300"/>
          <p14:tracePt t="100647" x="5048250" y="3771900"/>
          <p14:tracePt t="100663" x="5067300" y="3886200"/>
          <p14:tracePt t="100680" x="5080000" y="4114800"/>
          <p14:tracePt t="100696" x="5086350" y="4222750"/>
          <p14:tracePt t="100713" x="5092700" y="4286250"/>
          <p14:tracePt t="100730" x="5111750" y="4368800"/>
          <p14:tracePt t="100746" x="5118100" y="4483100"/>
          <p14:tracePt t="100764" x="5118100" y="4667250"/>
          <p14:tracePt t="100780" x="5118100" y="4743450"/>
          <p14:tracePt t="100796" x="5118100" y="4794250"/>
          <p14:tracePt t="100813" x="5105400" y="4870450"/>
          <p14:tracePt t="100830" x="5067300" y="5035550"/>
          <p14:tracePt t="100847" x="5041900" y="5130800"/>
          <p14:tracePt t="100863" x="5010150" y="5207000"/>
          <p14:tracePt t="100879" x="4997450" y="5245100"/>
          <p14:tracePt t="100897" x="4978400" y="5289550"/>
          <p14:tracePt t="100913" x="4965700" y="5302250"/>
          <p14:tracePt t="101189" x="4933950" y="5302250"/>
          <p14:tracePt t="101198" x="4902200" y="5302250"/>
          <p14:tracePt t="101205" x="4857750" y="5302250"/>
          <p14:tracePt t="101212" x="4819650" y="5295900"/>
          <p14:tracePt t="101229" x="4756150" y="5289550"/>
          <p14:tracePt t="101246" x="4711700" y="5283200"/>
          <p14:tracePt t="101263" x="4660900" y="5257800"/>
          <p14:tracePt t="101280" x="4629150" y="5251450"/>
          <p14:tracePt t="101296" x="4597400" y="5232400"/>
          <p14:tracePt t="101312" x="4565650" y="5207000"/>
          <p14:tracePt t="101330" x="4527550" y="5175250"/>
          <p14:tracePt t="101346" x="4502150" y="5156200"/>
          <p14:tracePt t="101363" x="4489450" y="5137150"/>
          <p14:tracePt t="101379" x="4476750" y="5137150"/>
          <p14:tracePt t="101396" x="4476750" y="5130800"/>
          <p14:tracePt t="101413" x="4464050" y="5124450"/>
          <p14:tracePt t="101429" x="4457700" y="5111750"/>
          <p14:tracePt t="101446" x="4451350" y="5111750"/>
          <p14:tracePt t="101462" x="4445000" y="5105400"/>
          <p14:tracePt t="101480" x="4438650" y="5105400"/>
          <p14:tracePt t="101495" x="4432300" y="5105400"/>
          <p14:tracePt t="101512" x="4432300" y="5099050"/>
          <p14:tracePt t="101529" x="4413250" y="5092700"/>
          <p14:tracePt t="101546" x="4400550" y="5086350"/>
          <p14:tracePt t="101562" x="4394200" y="5073650"/>
          <p14:tracePt t="101579" x="4381500" y="5073650"/>
          <p14:tracePt t="101595" x="4381500" y="5067300"/>
          <p14:tracePt t="101613" x="4375150" y="5067300"/>
          <p14:tracePt t="101617" x="4368800" y="5067300"/>
          <p14:tracePt t="101629" x="4362450" y="5067300"/>
          <p14:tracePt t="102062" x="4362450" y="5054600"/>
          <p14:tracePt t="102069" x="4356100" y="5041900"/>
          <p14:tracePt t="102078" x="4356100" y="5022850"/>
          <p14:tracePt t="102095" x="4349750" y="4991100"/>
          <p14:tracePt t="102111" x="4337050" y="4946650"/>
          <p14:tracePt t="102117" x="4330700" y="4927600"/>
          <p14:tracePt t="102129" x="4324350" y="4895850"/>
          <p14:tracePt t="102145" x="4318000" y="4870450"/>
          <p14:tracePt t="102161" x="4305300" y="4851400"/>
          <p14:tracePt t="102178" x="4298950" y="4826000"/>
          <p14:tracePt t="102195" x="4298950" y="4800600"/>
          <p14:tracePt t="102211" x="4286250" y="4775200"/>
          <p14:tracePt t="102227" x="4273550" y="4762500"/>
          <p14:tracePt t="102244" x="4273550" y="4756150"/>
          <p14:tracePt t="102261" x="4273550" y="4749800"/>
          <p14:tracePt t="102278" x="4273550" y="4737100"/>
          <p14:tracePt t="102294" x="4273550" y="4730750"/>
          <p14:tracePt t="102328" x="4273550" y="4724400"/>
          <p14:tracePt t="102345" x="4267200" y="4705350"/>
          <p14:tracePt t="102361" x="4260850" y="4692650"/>
          <p14:tracePt t="102394" x="4260850" y="4686300"/>
          <p14:tracePt t="102503" x="4260850" y="4692650"/>
          <p14:tracePt t="102510" x="4260850" y="4699000"/>
          <p14:tracePt t="102518" x="4260850" y="4705350"/>
          <p14:tracePt t="102527" x="4260850" y="4718050"/>
          <p14:tracePt t="102544" x="4273550" y="4737100"/>
          <p14:tracePt t="102562" x="4286250" y="4781550"/>
          <p14:tracePt t="102577" x="4292600" y="4813300"/>
          <p14:tracePt t="102594" x="4305300" y="4838700"/>
          <p14:tracePt t="102611" x="4311650" y="4870450"/>
          <p14:tracePt t="102615" x="4318000" y="4876800"/>
          <p14:tracePt t="102627" x="4318000" y="4889500"/>
          <p14:tracePt t="102644" x="4324350" y="4902200"/>
          <p14:tracePt t="102661" x="4337050" y="4921250"/>
          <p14:tracePt t="102677" x="4343400" y="4933950"/>
          <p14:tracePt t="102694" x="4343400" y="4940300"/>
          <p14:tracePt t="102711" x="4343400" y="4953000"/>
          <p14:tracePt t="102744" x="4343400" y="4959350"/>
          <p14:tracePt t="102760" x="4343400" y="4965700"/>
          <p14:tracePt t="102809" x="4343400" y="4972050"/>
          <p14:tracePt t="103205" x="4343400" y="4965700"/>
          <p14:tracePt t="103212" x="4343400" y="4959350"/>
          <p14:tracePt t="103257" x="4343400" y="4953000"/>
          <p14:tracePt t="103294" x="4343400" y="4946650"/>
          <p14:tracePt t="103525" x="4343400" y="4940300"/>
          <p14:tracePt t="103548" x="4337050" y="4940300"/>
          <p14:tracePt t="103555" x="4337050" y="4933950"/>
          <p14:tracePt t="103565" x="4337050" y="4927600"/>
          <p14:tracePt t="103630" x="4330700" y="4927600"/>
          <p14:tracePt t="104107" x="4330700" y="4921250"/>
          <p14:tracePt t="104160" x="4330700" y="4914900"/>
          <p14:tracePt t="104802" x="4311650" y="4914900"/>
          <p14:tracePt t="104810" x="4279900" y="4914900"/>
          <p14:tracePt t="104817" x="4248150" y="4914900"/>
          <p14:tracePt t="104825" x="4222750" y="4914900"/>
          <p14:tracePt t="104840" x="4178300" y="4914900"/>
          <p14:tracePt t="104857" x="4133850" y="4914900"/>
          <p14:tracePt t="104874" x="4095750" y="4914900"/>
          <p14:tracePt t="104891" x="4038600" y="4914900"/>
          <p14:tracePt t="104907" x="3968750" y="4927600"/>
          <p14:tracePt t="104924" x="3905250" y="4933950"/>
          <p14:tracePt t="104940" x="3848100" y="4940300"/>
          <p14:tracePt t="104957" x="3797300" y="4953000"/>
          <p14:tracePt t="104973" x="3746500" y="4965700"/>
          <p14:tracePt t="104990" x="3708400" y="4984750"/>
          <p14:tracePt t="105007" x="3683000" y="4997450"/>
          <p14:tracePt t="105023" x="3638550" y="5016500"/>
          <p14:tracePt t="105040" x="3600450" y="5041900"/>
          <p14:tracePt t="105057" x="3568700" y="5060950"/>
          <p14:tracePt t="105073" x="3549650" y="5080000"/>
          <p14:tracePt t="105090" x="3536950" y="5086350"/>
          <p14:tracePt t="105107" x="3517900" y="5118100"/>
          <p14:tracePt t="105123" x="3511550" y="5124450"/>
          <p14:tracePt t="105140" x="3505200" y="5143500"/>
          <p14:tracePt t="105156" x="3498850" y="5149850"/>
          <p14:tracePt t="105173" x="3492500" y="5162550"/>
          <p14:tracePt t="105189" x="3492500" y="5181600"/>
          <p14:tracePt t="105206" x="3492500" y="5194300"/>
          <p14:tracePt t="105223" x="3505200" y="5200650"/>
          <p14:tracePt t="105239" x="3524250" y="5219700"/>
          <p14:tracePt t="105257" x="3587750" y="5257800"/>
          <p14:tracePt t="105273" x="3657600" y="5276850"/>
          <p14:tracePt t="105290" x="3746500" y="5289550"/>
          <p14:tracePt t="105307" x="3873500" y="5289550"/>
          <p14:tracePt t="105324" x="4000500" y="5289550"/>
          <p14:tracePt t="105340" x="4051300" y="5289550"/>
          <p14:tracePt t="105356" x="4095750" y="5289550"/>
          <p14:tracePt t="105373" x="4171950" y="5283200"/>
          <p14:tracePt t="105389" x="4260850" y="5276850"/>
          <p14:tracePt t="105406" x="4381500" y="5264150"/>
          <p14:tracePt t="105423" x="4432300" y="5257800"/>
          <p14:tracePt t="105439" x="4476750" y="5245100"/>
          <p14:tracePt t="105456" x="4540250" y="5232400"/>
          <p14:tracePt t="105473" x="4648200" y="5213350"/>
          <p14:tracePt t="105489" x="4749800" y="5200650"/>
          <p14:tracePt t="105506" x="4826000" y="5187950"/>
          <p14:tracePt t="105523" x="4889500" y="5175250"/>
          <p14:tracePt t="105540" x="4933950" y="5168900"/>
          <p14:tracePt t="105556" x="5003800" y="5149850"/>
          <p14:tracePt t="105572" x="5035550" y="5137150"/>
          <p14:tracePt t="105589" x="5054600" y="5130800"/>
          <p14:tracePt t="105606" x="5080000" y="5124450"/>
          <p14:tracePt t="105623" x="5099050" y="5105400"/>
          <p14:tracePt t="105639" x="5118100" y="5086350"/>
          <p14:tracePt t="105656" x="5130800" y="5035550"/>
          <p14:tracePt t="105673" x="5130800" y="5003800"/>
          <p14:tracePt t="105689" x="5118100" y="4959350"/>
          <p14:tracePt t="105705" x="5092700" y="4933950"/>
          <p14:tracePt t="105722" x="5060950" y="4908550"/>
          <p14:tracePt t="105739" x="5010150" y="4883150"/>
          <p14:tracePt t="105756" x="4914900" y="4864100"/>
          <p14:tracePt t="105772" x="4756150" y="4845050"/>
          <p14:tracePt t="105789" x="4679950" y="4845050"/>
          <p14:tracePt t="105805" x="4635500" y="4845050"/>
          <p14:tracePt t="105822" x="4572000" y="4857750"/>
          <p14:tracePt t="105839" x="4457700" y="4883150"/>
          <p14:tracePt t="105856" x="4343400" y="4902200"/>
          <p14:tracePt t="105872" x="4260850" y="4940300"/>
          <p14:tracePt t="105889" x="4197350" y="4978400"/>
          <p14:tracePt t="105906" x="4076700" y="5054600"/>
          <p14:tracePt t="105922" x="3994150" y="5099050"/>
          <p14:tracePt t="105939" x="3898900" y="5143500"/>
          <p14:tracePt t="105955" x="3816350" y="5194300"/>
          <p14:tracePt t="105973" x="3746500" y="5219700"/>
          <p14:tracePt t="105989" x="3644900" y="5264150"/>
          <p14:tracePt t="106005" x="3543300" y="5295900"/>
          <p14:tracePt t="106022" x="3435350" y="5327650"/>
          <p14:tracePt t="106038" x="3321050" y="5365750"/>
          <p14:tracePt t="106055" x="3213100" y="5416550"/>
          <p14:tracePt t="106072" x="3155950" y="5448300"/>
          <p14:tracePt t="106088" x="3105150" y="5492750"/>
          <p14:tracePt t="106105" x="3060700" y="5518150"/>
          <p14:tracePt t="106122" x="3016250" y="5549900"/>
          <p14:tracePt t="106138" x="2997200" y="5575300"/>
          <p14:tracePt t="106155" x="2978150" y="5607050"/>
          <p14:tracePt t="106172" x="2965450" y="5632450"/>
          <p14:tracePt t="106188" x="2965450" y="5664200"/>
          <p14:tracePt t="106205" x="2965450" y="5695950"/>
          <p14:tracePt t="106221" x="2984500" y="5721350"/>
          <p14:tracePt t="106238" x="3009900" y="5740400"/>
          <p14:tracePt t="106255" x="3086100" y="5778500"/>
          <p14:tracePt t="106272" x="3302000" y="5816600"/>
          <p14:tracePt t="106288" x="3441700" y="5835650"/>
          <p14:tracePt t="106305" x="3568700" y="5835650"/>
          <p14:tracePt t="106321" x="3746500" y="5822950"/>
          <p14:tracePt t="106339" x="3975100" y="5797550"/>
          <p14:tracePt t="106355" x="4095750" y="5791200"/>
          <p14:tracePt t="106371" x="4222750" y="5778500"/>
          <p14:tracePt t="106388" x="4375150" y="5759450"/>
          <p14:tracePt t="106405" x="4483100" y="5753100"/>
          <p14:tracePt t="106421" x="4610100" y="5734050"/>
          <p14:tracePt t="106438" x="4730750" y="5715000"/>
          <p14:tracePt t="106455" x="4864100" y="5695950"/>
          <p14:tracePt t="106471" x="4953000" y="5670550"/>
          <p14:tracePt t="106488" x="5060950" y="5638800"/>
          <p14:tracePt t="106504" x="5124450" y="5613400"/>
          <p14:tracePt t="106521" x="5187950" y="5575300"/>
          <p14:tracePt t="106538" x="5251450" y="5543550"/>
          <p14:tracePt t="106555" x="5321300" y="5499100"/>
          <p14:tracePt t="106571" x="5397500" y="5441950"/>
          <p14:tracePt t="106588" x="5429250" y="5416550"/>
          <p14:tracePt t="106604" x="5461000" y="5384800"/>
          <p14:tracePt t="106621" x="5499100" y="5353050"/>
          <p14:tracePt t="106625" x="5505450" y="5334000"/>
          <p14:tracePt t="106637" x="5537200" y="5264150"/>
          <p14:tracePt t="106655" x="5568950" y="5156200"/>
          <p14:tracePt t="106671" x="5581650" y="5054600"/>
          <p14:tracePt t="106687" x="5581650" y="4978400"/>
          <p14:tracePt t="106705" x="5549900" y="4908550"/>
          <p14:tracePt t="106721" x="5511800" y="4870450"/>
          <p14:tracePt t="106738" x="5410200" y="4806950"/>
          <p14:tracePt t="106754" x="5314950" y="4749800"/>
          <p14:tracePt t="106771" x="5238750" y="4718050"/>
          <p14:tracePt t="106788" x="5124450" y="4673600"/>
          <p14:tracePt t="106804" x="5035550" y="4654550"/>
          <p14:tracePt t="106821" x="4959350" y="4648200"/>
          <p14:tracePt t="106838" x="4889500" y="4648200"/>
          <p14:tracePt t="106855" x="4806950" y="4667250"/>
          <p14:tracePt t="106871" x="4756150" y="4686300"/>
          <p14:tracePt t="106887" x="4692650" y="4718050"/>
          <p14:tracePt t="106904" x="4610100" y="4737100"/>
          <p14:tracePt t="106921" x="4464050" y="4775200"/>
          <p14:tracePt t="106937" x="4387850" y="4787900"/>
          <p14:tracePt t="106954" x="4324350" y="4819650"/>
          <p14:tracePt t="106971" x="4235450" y="4851400"/>
          <p14:tracePt t="106988" x="4108450" y="4889500"/>
          <p14:tracePt t="107004" x="3956050" y="4946650"/>
          <p14:tracePt t="107021" x="3879850" y="4972050"/>
          <p14:tracePt t="107037" x="3829050" y="4991100"/>
          <p14:tracePt t="107054" x="3778250" y="5016500"/>
          <p14:tracePt t="107071" x="3676650" y="5067300"/>
          <p14:tracePt t="107087" x="3613150" y="5105400"/>
          <p14:tracePt t="107104" x="3562350" y="5130800"/>
          <p14:tracePt t="107121" x="3517900" y="5149850"/>
          <p14:tracePt t="107125" x="3505200" y="5162550"/>
          <p14:tracePt t="107138" x="3467100" y="5181600"/>
          <p14:tracePt t="107154" x="3441700" y="5200650"/>
          <p14:tracePt t="107170" x="3416300" y="5219700"/>
          <p14:tracePt t="107187" x="3409950" y="5232400"/>
          <p14:tracePt t="107204" x="3390900" y="5264150"/>
          <p14:tracePt t="107220" x="3365500" y="5314950"/>
          <p14:tracePt t="107237" x="3352800" y="5353050"/>
          <p14:tracePt t="107253" x="3346450" y="5397500"/>
          <p14:tracePt t="107270" x="3346450" y="5429250"/>
          <p14:tracePt t="107287" x="3346450" y="5467350"/>
          <p14:tracePt t="107304" x="3359150" y="5492750"/>
          <p14:tracePt t="107320" x="3378200" y="5511800"/>
          <p14:tracePt t="107337" x="3416300" y="5537200"/>
          <p14:tracePt t="107354" x="3536950" y="5575300"/>
          <p14:tracePt t="107370" x="3613150" y="5588000"/>
          <p14:tracePt t="107387" x="3676650" y="5588000"/>
          <p14:tracePt t="107403" x="3765550" y="5588000"/>
          <p14:tracePt t="107420" x="3892550" y="5575300"/>
          <p14:tracePt t="107436" x="4089400" y="5556250"/>
          <p14:tracePt t="107453" x="4178300" y="5530850"/>
          <p14:tracePt t="107470" x="4292600" y="5499100"/>
          <p14:tracePt t="107486" x="4419600" y="5467350"/>
          <p14:tracePt t="107504" x="4578350" y="5416550"/>
          <p14:tracePt t="107520" x="4654550" y="5391150"/>
          <p14:tracePt t="107537" x="4705350" y="5372100"/>
          <p14:tracePt t="107553" x="4794250" y="5346700"/>
          <p14:tracePt t="107570" x="4895850" y="5314950"/>
          <p14:tracePt t="107586" x="5048250" y="5270500"/>
          <p14:tracePt t="107603" x="5130800" y="5238750"/>
          <p14:tracePt t="107619" x="5213350" y="5226050"/>
          <p14:tracePt t="107636" x="5283200" y="5207000"/>
          <p14:tracePt t="107653" x="5384800" y="5194300"/>
          <p14:tracePt t="107670" x="5441950" y="5181600"/>
          <p14:tracePt t="107686" x="5480050" y="5175250"/>
          <p14:tracePt t="107703" x="5499100" y="5168900"/>
          <p14:tracePt t="107720" x="5518150" y="5162550"/>
          <p14:tracePt t="107736" x="5530850" y="5156200"/>
          <p14:tracePt t="107753" x="5543550" y="5149850"/>
          <p14:tracePt t="107769" x="5556250" y="5137150"/>
          <p14:tracePt t="107786" x="5568950" y="5099050"/>
          <p14:tracePt t="107803" x="5556250" y="5022850"/>
          <p14:tracePt t="107819" x="5486400" y="4959350"/>
          <p14:tracePt t="107836" x="5372100" y="4889500"/>
          <p14:tracePt t="107853" x="5264150" y="4845050"/>
          <p14:tracePt t="107869" x="5092700" y="4800600"/>
          <p14:tracePt t="107886" x="4972050" y="4794250"/>
          <p14:tracePt t="107903" x="4883150" y="4781550"/>
          <p14:tracePt t="107920" x="4838700" y="4781550"/>
          <p14:tracePt t="107937" x="4819650" y="4781550"/>
          <p14:tracePt t="107952" x="4806950" y="4781550"/>
          <p14:tracePt t="107969" x="4800600" y="4781550"/>
          <p14:tracePt t="107986" x="4794250" y="4781550"/>
          <p14:tracePt t="108071" x="4787900" y="4781550"/>
          <p14:tracePt t="108078" x="4781550" y="4781550"/>
          <p14:tracePt t="108087" x="4781550" y="4787900"/>
          <p14:tracePt t="108102" x="4768850" y="4800600"/>
          <p14:tracePt t="108119" x="4737100" y="4838700"/>
          <p14:tracePt t="108135" x="4686300" y="4876800"/>
          <p14:tracePt t="108153" x="4616450" y="4927600"/>
          <p14:tracePt t="108169" x="4559300" y="4965700"/>
          <p14:tracePt t="108185" x="4540250" y="4978400"/>
          <p14:tracePt t="108202" x="4533900" y="4984750"/>
          <p14:tracePt t="108219" x="4521200" y="4991100"/>
          <p14:tracePt t="108235" x="4514850" y="4997450"/>
          <p14:tracePt t="108252" x="4508500" y="4997450"/>
          <p14:tracePt t="108269" x="4502150" y="4997450"/>
          <p14:tracePt t="108386" x="4495800" y="4997450"/>
          <p14:tracePt t="108400" x="4489450" y="4997450"/>
          <p14:tracePt t="108408" x="4483100" y="4997450"/>
          <p14:tracePt t="108419" x="4464050" y="4997450"/>
          <p14:tracePt t="108435" x="4438650" y="4997450"/>
          <p14:tracePt t="108452" x="4400550" y="4991100"/>
          <p14:tracePt t="108469" x="4375150" y="4984750"/>
          <p14:tracePt t="108485" x="4368800" y="4978400"/>
          <p14:tracePt t="108502" x="4356100" y="4972050"/>
          <p14:tracePt t="108519" x="4343400" y="4965700"/>
          <p14:tracePt t="108676" x="4343400" y="4959350"/>
          <p14:tracePt t="108916" x="4343400" y="4953000"/>
          <p14:tracePt t="108997" x="4343400" y="4946650"/>
          <p14:tracePt t="109035" x="4343400" y="4940300"/>
          <p14:tracePt t="109042" x="4343400" y="4933950"/>
          <p14:tracePt t="109079" x="4337050" y="4933950"/>
          <p14:tracePt t="109088" x="4330700" y="4927600"/>
          <p14:tracePt t="109103" x="4330700" y="4921250"/>
          <p14:tracePt t="109132" x="4324350" y="4914900"/>
          <p14:tracePt t="109140" x="4324350" y="4908550"/>
          <p14:tracePt t="109199" x="4324350" y="4902200"/>
          <p14:tracePt t="109258" x="4324350" y="4895850"/>
          <p14:tracePt t="109266" x="4324350" y="4889500"/>
          <p14:tracePt t="109319" x="4324350" y="4883150"/>
          <p14:tracePt t="109356" x="4324350" y="4876800"/>
          <p14:tracePt t="109430" x="4324350" y="4870450"/>
          <p14:tracePt t="109445" x="4324350" y="4864100"/>
          <p14:tracePt t="109476" x="4324350" y="4857750"/>
          <p14:tracePt t="109505" x="4324350" y="4851400"/>
          <p14:tracePt t="109513" x="4324350" y="4845050"/>
          <p14:tracePt t="109550" x="4324350" y="4838700"/>
          <p14:tracePt t="109565" x="4324350" y="4832350"/>
          <p14:tracePt t="109573" x="4324350" y="4826000"/>
          <p14:tracePt t="109595" x="4324350" y="4819650"/>
          <p14:tracePt t="109625" x="4324350" y="4813300"/>
          <p14:tracePt t="109691" x="4324350" y="4800600"/>
          <p14:tracePt t="109707" x="4324350" y="4787900"/>
          <p14:tracePt t="109729" x="4324350" y="4781550"/>
          <p14:tracePt t="109744" x="4324350" y="4775200"/>
          <p14:tracePt t="109781" x="4324350" y="4768850"/>
          <p14:tracePt t="109789" x="4324350" y="4762500"/>
          <p14:tracePt t="109819" x="4324350" y="4756150"/>
          <p14:tracePt t="109834" x="4324350" y="4749800"/>
          <p14:tracePt t="109841" x="4324350" y="4743450"/>
          <p14:tracePt t="109850" x="4324350" y="4737100"/>
          <p14:tracePt t="109867" x="4324350" y="4724400"/>
          <p14:tracePt t="109883" x="4324350" y="4718050"/>
          <p14:tracePt t="109900" x="4324350" y="4679950"/>
          <p14:tracePt t="109917" x="4324350" y="4667250"/>
          <p14:tracePt t="109933" x="4324350" y="4654550"/>
          <p14:tracePt t="109950" x="4324350" y="4648200"/>
          <p14:tracePt t="109967" x="4324350" y="4641850"/>
          <p14:tracePt t="109983" x="4324350" y="4629150"/>
          <p14:tracePt t="110000" x="4324350" y="4603750"/>
          <p14:tracePt t="110016" x="4318000" y="4584700"/>
          <p14:tracePt t="110033" x="4318000" y="4559300"/>
          <p14:tracePt t="110050" x="4318000" y="4540250"/>
          <p14:tracePt t="110066" x="4311650" y="4527550"/>
          <p14:tracePt t="110083" x="4311650" y="4514850"/>
          <p14:tracePt t="110099" x="4311650" y="4508500"/>
          <p14:tracePt t="110117" x="4311650" y="4489450"/>
          <p14:tracePt t="110133" x="4305300" y="4483100"/>
          <p14:tracePt t="110150" x="4305300" y="4470400"/>
          <p14:tracePt t="110166" x="4305300" y="4464050"/>
          <p14:tracePt t="110183" x="4305300" y="4457700"/>
          <p14:tracePt t="110200" x="4305300" y="4445000"/>
          <p14:tracePt t="110216" x="4298950" y="4432300"/>
          <p14:tracePt t="110233" x="4292600" y="4406900"/>
          <p14:tracePt t="110250" x="4292600" y="4394200"/>
          <p14:tracePt t="110266" x="4292600" y="4375150"/>
          <p14:tracePt t="110283" x="4286250" y="4349750"/>
          <p14:tracePt t="110299" x="4286250" y="4311650"/>
          <p14:tracePt t="110316" x="4286250" y="4286250"/>
          <p14:tracePt t="110334" x="4286250" y="4267200"/>
          <p14:tracePt t="110349" x="4286250" y="4254500"/>
          <p14:tracePt t="110366" x="4286250" y="4248150"/>
          <p14:tracePt t="110382" x="4286250" y="4235450"/>
          <p14:tracePt t="110400" x="4286250" y="4229100"/>
          <p14:tracePt t="110416" x="4286250" y="4222750"/>
          <p14:tracePt t="110470" x="4286250" y="4241800"/>
          <p14:tracePt t="110476" x="4286250" y="4273550"/>
          <p14:tracePt t="110485" x="4286250" y="4330700"/>
          <p14:tracePt t="110499" x="4286250" y="4394200"/>
          <p14:tracePt t="110516" x="4286250" y="4445000"/>
          <p14:tracePt t="110532" x="4286250" y="4476750"/>
          <p14:tracePt t="110550" x="4286250" y="4514850"/>
          <p14:tracePt t="110565" x="4286250" y="4546600"/>
          <p14:tracePt t="110582" x="4286250" y="4584700"/>
          <p14:tracePt t="110599" x="4286250" y="4629150"/>
          <p14:tracePt t="110616" x="4286250" y="4679950"/>
          <p14:tracePt t="110619" x="4286250" y="4699000"/>
          <p14:tracePt t="110632" x="4286250" y="4737100"/>
          <p14:tracePt t="110649" x="4286250" y="4756150"/>
          <p14:tracePt t="110666" x="4286250" y="4775200"/>
          <p14:tracePt t="110682" x="4286250" y="4787900"/>
          <p14:tracePt t="110699" x="4286250" y="4806950"/>
          <p14:tracePt t="110715" x="4286250" y="4813300"/>
          <p14:tracePt t="110732" x="4286250" y="4826000"/>
          <p14:tracePt t="110749" x="4286250" y="4832350"/>
          <p14:tracePt t="110766" x="4286250" y="4845050"/>
          <p14:tracePt t="110782" x="4286250" y="4851400"/>
          <p14:tracePt t="110799" x="4286250" y="4864100"/>
          <p14:tracePt t="110832" x="4286250" y="4870450"/>
          <p14:tracePt t="110849" x="4286250" y="4876800"/>
          <p14:tracePt t="110865" x="4286250" y="4883150"/>
          <p14:tracePt t="110882" x="4286250" y="4889500"/>
          <p14:tracePt t="110916" x="4286250" y="4895850"/>
          <p14:tracePt t="111012" x="4273550" y="4895850"/>
          <p14:tracePt t="111020" x="4254500" y="4889500"/>
          <p14:tracePt t="111032" x="4241800" y="4883150"/>
          <p14:tracePt t="111049" x="4210050" y="4864100"/>
          <p14:tracePt t="111066" x="4178300" y="4838700"/>
          <p14:tracePt t="111082" x="4159250" y="4819650"/>
          <p14:tracePt t="111098" x="4146550" y="4806950"/>
          <p14:tracePt t="111115" x="4133850" y="4794250"/>
          <p14:tracePt t="111121" x="4127500" y="4787900"/>
          <p14:tracePt t="111133" x="4108450" y="4762500"/>
          <p14:tracePt t="111149" x="4095750" y="4743450"/>
          <p14:tracePt t="111165" x="4089400" y="4730750"/>
          <p14:tracePt t="111182" x="4083050" y="4724400"/>
          <p14:tracePt t="111198" x="4076700" y="4711700"/>
          <p14:tracePt t="111215" x="4070350" y="4692650"/>
          <p14:tracePt t="111232" x="4064000" y="4679950"/>
          <p14:tracePt t="111248" x="4057650" y="4660900"/>
          <p14:tracePt t="111265" x="4051300" y="4648200"/>
          <p14:tracePt t="111282" x="4044950" y="4635500"/>
          <p14:tracePt t="111298" x="4044950" y="4629150"/>
          <p14:tracePt t="111315" x="4032250" y="4616450"/>
          <p14:tracePt t="111331" x="4025900" y="4610100"/>
          <p14:tracePt t="111349" x="4019550" y="4591050"/>
          <p14:tracePt t="111365" x="4013200" y="4578350"/>
          <p14:tracePt t="111381" x="4000500" y="4552950"/>
          <p14:tracePt t="111398" x="4000500" y="4533900"/>
          <p14:tracePt t="111415" x="3994150" y="4508500"/>
          <p14:tracePt t="111432" x="3981450" y="4464050"/>
          <p14:tracePt t="111448" x="3968750" y="4419600"/>
          <p14:tracePt t="111465" x="3962400" y="4387850"/>
          <p14:tracePt t="111481" x="3956050" y="4368800"/>
          <p14:tracePt t="111499" x="3956050" y="4330700"/>
          <p14:tracePt t="111514" x="3949700" y="4311650"/>
          <p14:tracePt t="111531" x="3937000" y="4298950"/>
          <p14:tracePt t="111548" x="3930650" y="4286250"/>
          <p14:tracePt t="111565" x="3924300" y="4267200"/>
          <p14:tracePt t="111581" x="3917950" y="4254500"/>
          <p14:tracePt t="111598" x="3911600" y="4254500"/>
          <p14:tracePt t="111614" x="3898900" y="4241800"/>
          <p14:tracePt t="111619" x="3892550" y="4235450"/>
          <p14:tracePt t="111634" x="3879850" y="4229100"/>
          <p14:tracePt t="111648" x="3873500" y="4216400"/>
          <p14:tracePt t="111664" x="3848100" y="4191000"/>
          <p14:tracePt t="111681" x="3829050" y="4171950"/>
          <p14:tracePt t="111698" x="3810000" y="4140200"/>
          <p14:tracePt t="111716" x="3790950" y="4108450"/>
          <p14:tracePt t="111731" x="3771900" y="4076700"/>
          <p14:tracePt t="111747" x="3759200" y="4057650"/>
          <p14:tracePt t="111764" x="3740150" y="4032250"/>
          <p14:tracePt t="111781" x="3740150" y="4019550"/>
          <p14:tracePt t="111797" x="3721100" y="4000500"/>
          <p14:tracePt t="111814" x="3721100" y="3987800"/>
          <p14:tracePt t="111831" x="3708400" y="3968750"/>
          <p14:tracePt t="111848" x="3702050" y="3962400"/>
          <p14:tracePt t="111864" x="3683000" y="3943350"/>
          <p14:tracePt t="111880" x="3676650" y="3937000"/>
          <p14:tracePt t="111897" x="3670300" y="3930650"/>
          <p14:tracePt t="111914" x="3663950" y="3924300"/>
          <p14:tracePt t="111931" x="3657600" y="3917950"/>
          <p14:tracePt t="111947" x="3644900" y="3905250"/>
          <p14:tracePt t="112858" x="3651250" y="3917950"/>
          <p14:tracePt t="112865" x="3663950" y="3943350"/>
          <p14:tracePt t="112880" x="3689350" y="3994150"/>
          <p14:tracePt t="112896" x="3714750" y="4038600"/>
          <p14:tracePt t="112912" x="3746500" y="4076700"/>
          <p14:tracePt t="112929" x="3778250" y="4108450"/>
          <p14:tracePt t="112947" x="3829050" y="4159250"/>
          <p14:tracePt t="112962" x="3860800" y="4197350"/>
          <p14:tracePt t="112979" x="3879850" y="4222750"/>
          <p14:tracePt t="112996" x="3905250" y="4254500"/>
          <p14:tracePt t="113012" x="3917950" y="4267200"/>
          <p14:tracePt t="113029" x="3937000" y="4286250"/>
          <p14:tracePt t="113046" x="3943350" y="4298950"/>
          <p14:tracePt t="113062" x="3956050" y="4311650"/>
          <p14:tracePt t="113079" x="3962400" y="4318000"/>
          <p14:tracePt t="113096" x="3981450" y="4343400"/>
          <p14:tracePt t="113112" x="3994150" y="4362450"/>
          <p14:tracePt t="113119" x="4000500" y="4368800"/>
          <p14:tracePt t="113129" x="4006850" y="4381500"/>
          <p14:tracePt t="113146" x="4013200" y="4394200"/>
          <p14:tracePt t="113163" x="4025900" y="4413250"/>
          <p14:tracePt t="113179" x="4032250" y="4425950"/>
          <p14:tracePt t="113196" x="4038600" y="4425950"/>
          <p14:tracePt t="113212" x="4044950" y="4432300"/>
          <p14:tracePt t="113229" x="4051300" y="4445000"/>
          <p14:tracePt t="113246" x="4051300" y="4451350"/>
          <p14:tracePt t="113291" x="4051300" y="4457700"/>
          <p14:tracePt t="113544" x="4051300" y="4451350"/>
          <p14:tracePt t="113569" x="4051300" y="4445000"/>
          <p14:tracePt t="113575" x="4044950" y="4445000"/>
          <p14:tracePt t="113584" x="4044950" y="4438650"/>
          <p14:tracePt t="113596" x="4044950" y="4432300"/>
          <p14:tracePt t="113613" x="4038600" y="4425950"/>
          <p14:tracePt t="113628" x="4032250" y="4413250"/>
          <p14:tracePt t="113645" x="4032250" y="4400550"/>
          <p14:tracePt t="113662" x="4025900" y="4394200"/>
          <p14:tracePt t="113678" x="4025900" y="4375150"/>
          <p14:tracePt t="113694" x="4025900" y="4368800"/>
          <p14:tracePt t="113728" x="4025900" y="4356100"/>
          <p14:tracePt t="113746" x="4013200" y="4337050"/>
          <p14:tracePt t="113761" x="4006850" y="4318000"/>
          <p14:tracePt t="113778" x="4000500" y="4305300"/>
          <p14:tracePt t="113795" x="3994150" y="4298950"/>
          <p14:tracePt t="113812" x="3994150" y="4292600"/>
          <p14:tracePt t="113828" x="3994150" y="4286250"/>
          <p14:tracePt t="113845" x="3994150" y="4279900"/>
          <p14:tracePt t="113861" x="3994150" y="4273550"/>
          <p14:tracePt t="113888" x="3987800" y="4267200"/>
          <p14:tracePt t="113897" x="3987800" y="4260850"/>
          <p14:tracePt t="113911" x="3981450" y="4254500"/>
          <p14:tracePt t="113934" x="3981450" y="4248150"/>
          <p14:tracePt t="113945" x="3981450" y="4241800"/>
          <p14:tracePt t="113970" x="3975100" y="4241800"/>
          <p14:tracePt t="113985" x="3975100" y="4235450"/>
          <p14:tracePt t="113994" x="3968750" y="4235450"/>
          <p14:tracePt t="114011" x="3962400" y="4222750"/>
          <p14:tracePt t="114028" x="3956050" y="4222750"/>
          <p14:tracePt t="114045" x="3943350" y="4210050"/>
          <p14:tracePt t="114061" x="3943350" y="4203700"/>
          <p14:tracePt t="114077" x="3937000" y="4197350"/>
          <p14:tracePt t="114094" x="3924300" y="4191000"/>
          <p14:tracePt t="114112" x="3917950" y="4178300"/>
          <p14:tracePt t="114128" x="3911600" y="4171950"/>
          <p14:tracePt t="114157" x="3911600" y="4165600"/>
          <p14:tracePt t="114701" x="3911600" y="4178300"/>
          <p14:tracePt t="114709" x="3924300" y="4197350"/>
          <p14:tracePt t="114716" x="3937000" y="4222750"/>
          <p14:tracePt t="114726" x="3949700" y="4248150"/>
          <p14:tracePt t="114743" x="3981450" y="4292600"/>
          <p14:tracePt t="114760" x="4019550" y="4337050"/>
          <p14:tracePt t="114776" x="4032250" y="4356100"/>
          <p14:tracePt t="114792" x="4044950" y="4375150"/>
          <p14:tracePt t="114826" x="4051300" y="4381500"/>
          <p14:tracePt t="114842" x="4064000" y="4394200"/>
          <p14:tracePt t="115113" x="4057650" y="4387850"/>
          <p14:tracePt t="115119" x="4051300" y="4368800"/>
          <p14:tracePt t="115129" x="4044950" y="4356100"/>
          <p14:tracePt t="115143" x="4032250" y="4337050"/>
          <p14:tracePt t="115159" x="4025900" y="4324350"/>
          <p14:tracePt t="115176" x="4013200" y="4311650"/>
          <p14:tracePt t="115193" x="4006850" y="4305300"/>
          <p14:tracePt t="115209" x="4006850" y="4298950"/>
          <p14:tracePt t="115226" x="4006850" y="4292600"/>
          <p14:tracePt t="115242" x="4000500" y="4286250"/>
          <p14:tracePt t="115259" x="3994150" y="4273550"/>
          <p14:tracePt t="115276" x="3987800" y="4254500"/>
          <p14:tracePt t="115292" x="3987800" y="4241800"/>
          <p14:tracePt t="115309" x="3981450" y="4235450"/>
          <p14:tracePt t="115326" x="3981450" y="4229100"/>
          <p14:tracePt t="115342" x="3981450" y="4222750"/>
          <p14:tracePt t="115821" x="3981450" y="4210050"/>
          <p14:tracePt t="115828" x="3975100" y="4210050"/>
          <p14:tracePt t="115842" x="3975100" y="4203700"/>
          <p14:tracePt t="115857" x="3975100" y="4197350"/>
          <p14:tracePt t="115874" x="3975100" y="4191000"/>
          <p14:tracePt t="115891" x="3975100" y="4184650"/>
          <p14:tracePt t="115911" x="3975100" y="4178300"/>
          <p14:tracePt t="116256" x="3975100" y="4171950"/>
          <p14:tracePt t="116268" x="3975100" y="4165600"/>
          <p14:tracePt t="116276" x="3975100" y="4159250"/>
          <p14:tracePt t="116349" x="3968750" y="4152900"/>
          <p14:tracePt t="118740" x="3962400" y="4146550"/>
          <p14:tracePt t="118747" x="3956050" y="4146550"/>
          <p14:tracePt t="118756" x="3949700" y="4133850"/>
          <p14:tracePt t="118771" x="3937000" y="4127500"/>
          <p14:tracePt t="118787" x="3924300" y="4108450"/>
          <p14:tracePt t="118804" x="3911600" y="4095750"/>
          <p14:tracePt t="118821" x="3898900" y="4089400"/>
          <p14:tracePt t="118837" x="3867150" y="4051300"/>
          <p14:tracePt t="118854" x="3829050" y="4000500"/>
          <p14:tracePt t="118870" x="3771900" y="3892550"/>
          <p14:tracePt t="118888" x="3714750" y="3803650"/>
          <p14:tracePt t="118904" x="3670300" y="3708400"/>
          <p14:tracePt t="118921" x="3644900" y="3663950"/>
          <p14:tracePt t="118937" x="3619500" y="3625850"/>
          <p14:tracePt t="118954" x="3581400" y="3549650"/>
          <p14:tracePt t="118971" x="3511550" y="3429000"/>
          <p14:tracePt t="118987" x="3473450" y="3365500"/>
          <p14:tracePt t="119003" x="3429000" y="3308350"/>
          <p14:tracePt t="119020" x="3390900" y="3263900"/>
          <p14:tracePt t="119038" x="3352800" y="3219450"/>
          <p14:tracePt t="119054" x="3333750" y="3187700"/>
          <p14:tracePt t="119070" x="3295650" y="3143250"/>
          <p14:tracePt t="119087" x="3263900" y="3086100"/>
          <p14:tracePt t="119104" x="3238500" y="3028950"/>
          <p14:tracePt t="119120" x="3200400" y="2946400"/>
          <p14:tracePt t="119137" x="3175000" y="2895600"/>
          <p14:tracePt t="119153" x="3149600" y="2851150"/>
          <p14:tracePt t="119170" x="3124200" y="2825750"/>
          <p14:tracePt t="119188" x="3098800" y="2774950"/>
          <p14:tracePt t="119203" x="3073400" y="2730500"/>
          <p14:tracePt t="119220" x="3048000" y="2698750"/>
          <p14:tracePt t="119237" x="3028950" y="2667000"/>
          <p14:tracePt t="119253" x="3016250" y="2641600"/>
          <p14:tracePt t="119270" x="2990850" y="2603500"/>
          <p14:tracePt t="119287" x="2971800" y="2578100"/>
          <p14:tracePt t="119303" x="2959100" y="2546350"/>
          <p14:tracePt t="119320" x="2940050" y="2514600"/>
          <p14:tracePt t="119338" x="2908300" y="2451100"/>
          <p14:tracePt t="119353" x="2889250" y="2419350"/>
          <p14:tracePt t="119370" x="2863850" y="2368550"/>
          <p14:tracePt t="119387" x="2844800" y="2305050"/>
          <p14:tracePt t="119404" x="2819400" y="2228850"/>
          <p14:tracePt t="119420" x="2800350" y="2178050"/>
          <p14:tracePt t="119436" x="2787650" y="2146300"/>
          <p14:tracePt t="119453" x="2781300" y="2095500"/>
          <p14:tracePt t="119470" x="2774950" y="2063750"/>
          <p14:tracePt t="119486" x="2762250" y="2019300"/>
          <p14:tracePt t="119503" x="2755900" y="1993900"/>
          <p14:tracePt t="119520" x="2755900" y="1974850"/>
          <p14:tracePt t="119536" x="2749550" y="1968500"/>
          <p14:tracePt t="119553" x="2743200" y="1943100"/>
          <p14:tracePt t="119569" x="2743200" y="1930400"/>
          <p14:tracePt t="119587" x="2743200" y="1917700"/>
          <p14:tracePt t="119620" x="2743200" y="1905000"/>
          <p14:tracePt t="119636" x="2743200" y="1898650"/>
          <p14:tracePt t="119653" x="2743200" y="1892300"/>
          <p14:tracePt t="119669" x="2743200" y="1885950"/>
          <p14:tracePt t="119800" x="2743200" y="1898650"/>
          <p14:tracePt t="119809" x="2743200" y="1936750"/>
          <p14:tracePt t="119819" x="2755900" y="2000250"/>
          <p14:tracePt t="119837" x="2794000" y="2203450"/>
          <p14:tracePt t="119852" x="2857500" y="2393950"/>
          <p14:tracePt t="119869" x="2940050" y="2590800"/>
          <p14:tracePt t="119886" x="3022600" y="2730500"/>
          <p14:tracePt t="119902" x="3143250" y="2914650"/>
          <p14:tracePt t="119919" x="3276600" y="3168650"/>
          <p14:tracePt t="119936" x="3333750" y="3314700"/>
          <p14:tracePt t="119952" x="3403600" y="3460750"/>
          <p14:tracePt t="119969" x="3460750" y="3581400"/>
          <p14:tracePt t="119987" x="3543300" y="3746500"/>
          <p14:tracePt t="120003" x="3587750" y="3829050"/>
          <p14:tracePt t="120019" x="3632200" y="3898900"/>
          <p14:tracePt t="120036" x="3689350" y="3994150"/>
          <p14:tracePt t="120053" x="3746500" y="4095750"/>
          <p14:tracePt t="120069" x="3771900" y="4171950"/>
          <p14:tracePt t="120086" x="3797300" y="4222750"/>
          <p14:tracePt t="120102" x="3822700" y="4273550"/>
          <p14:tracePt t="120119" x="3841750" y="4324350"/>
          <p14:tracePt t="120125" x="3854450" y="4349750"/>
          <p14:tracePt t="120136" x="3879850" y="4400550"/>
          <p14:tracePt t="120152" x="3905250" y="4445000"/>
          <p14:tracePt t="120169" x="3937000" y="4489450"/>
          <p14:tracePt t="120185" x="3968750" y="4533900"/>
          <p14:tracePt t="120203" x="4025900" y="4603750"/>
          <p14:tracePt t="120219" x="4044950" y="4641850"/>
          <p14:tracePt t="120235" x="4070350" y="4673600"/>
          <p14:tracePt t="120252" x="4076700" y="4686300"/>
          <p14:tracePt t="120270" x="4089400" y="4692650"/>
          <p14:tracePt t="120286" x="4095750" y="4699000"/>
          <p14:tracePt t="120302" x="4095750" y="4705350"/>
          <p14:tracePt t="120346" x="4095750" y="4711700"/>
          <p14:tracePt t="120465" x="4095750" y="4705350"/>
          <p14:tracePt t="120473" x="4095750" y="4699000"/>
          <p14:tracePt t="120749" x="4095750" y="4705350"/>
          <p14:tracePt t="120756" x="4121150" y="4724400"/>
          <p14:tracePt t="120768" x="4152900" y="4749800"/>
          <p14:tracePt t="120785" x="4254500" y="4819650"/>
          <p14:tracePt t="120801" x="4305300" y="4845050"/>
          <p14:tracePt t="120818" x="4349750" y="4870450"/>
          <p14:tracePt t="120835" x="4381500" y="4883150"/>
          <p14:tracePt t="120852" x="4413250" y="4902200"/>
          <p14:tracePt t="120868" x="4464050" y="4940300"/>
          <p14:tracePt t="120885" x="4483100" y="4959350"/>
          <p14:tracePt t="120901" x="4508500" y="4978400"/>
          <p14:tracePt t="120917" x="4521200" y="4984750"/>
          <p14:tracePt t="120933" x="4559300" y="5010150"/>
          <p14:tracePt t="120950" x="4584700" y="5029200"/>
          <p14:tracePt t="120967" x="4603750" y="5041900"/>
          <p14:tracePt t="120984" x="4622800" y="5048250"/>
          <p14:tracePt t="121001" x="4635500" y="5054600"/>
          <p14:tracePt t="121034" x="4641850" y="5054600"/>
          <p14:tracePt t="121051" x="4654550" y="5054600"/>
          <p14:tracePt t="121099" x="4654550" y="5041900"/>
          <p14:tracePt t="121108" x="4654550" y="5029200"/>
          <p14:tracePt t="121118" x="4648200" y="5010150"/>
          <p14:tracePt t="121134" x="4622800" y="4965700"/>
          <p14:tracePt t="121151" x="4578350" y="4889500"/>
          <p14:tracePt t="121167" x="4546600" y="4832350"/>
          <p14:tracePt t="121184" x="4533900" y="4806950"/>
          <p14:tracePt t="121200" x="4527550" y="4794250"/>
          <p14:tracePt t="121218" x="4521200" y="4781550"/>
          <p14:tracePt t="121234" x="4521200" y="4775200"/>
          <p14:tracePt t="121250" x="4521200" y="4762500"/>
          <p14:tracePt t="121285" x="4514850" y="4749800"/>
          <p14:tracePt t="121317" x="4508500" y="4730750"/>
          <p14:tracePt t="121334" x="4502150" y="4711700"/>
          <p14:tracePt t="121350" x="4495800" y="4679950"/>
          <p14:tracePt t="121368" x="4483100" y="4648200"/>
          <p14:tracePt t="121384" x="4476750" y="4635500"/>
          <p14:tracePt t="121400" x="4476750" y="4629150"/>
          <p14:tracePt t="121417" x="4476750" y="4622800"/>
          <p14:tracePt t="121473" x="4470400" y="4641850"/>
          <p14:tracePt t="121480" x="4464050" y="4667250"/>
          <p14:tracePt t="121489" x="4457700" y="4699000"/>
          <p14:tracePt t="121501" x="4445000" y="4737100"/>
          <p14:tracePt t="121517" x="4432300" y="4813300"/>
          <p14:tracePt t="121533" x="4419600" y="4845050"/>
          <p14:tracePt t="121550" x="4419600" y="4864100"/>
          <p14:tracePt t="121567" x="4413250" y="4870450"/>
          <p14:tracePt t="121584" x="4413250" y="4883150"/>
          <p14:tracePt t="121600" x="4413250" y="4889500"/>
          <p14:tracePt t="121712" x="4413250" y="4883150"/>
          <p14:tracePt t="121719" x="4406900" y="4876800"/>
          <p14:tracePt t="121733" x="4387850" y="4838700"/>
          <p14:tracePt t="121750" x="4375150" y="4794250"/>
          <p14:tracePt t="121766" x="4349750" y="4743450"/>
          <p14:tracePt t="121783" x="4324350" y="4692650"/>
          <p14:tracePt t="121801" x="4298950" y="4635500"/>
          <p14:tracePt t="121816" x="4273550" y="4597400"/>
          <p14:tracePt t="121833" x="4248150" y="4546600"/>
          <p14:tracePt t="121850" x="4216400" y="4483100"/>
          <p14:tracePt t="121867" x="4165600" y="4394200"/>
          <p14:tracePt t="121883" x="4140200" y="4337050"/>
          <p14:tracePt t="121900" x="4127500" y="4318000"/>
          <p14:tracePt t="121916" x="4114800" y="4298950"/>
          <p14:tracePt t="121933" x="4095750" y="4273550"/>
          <p14:tracePt t="121950" x="4076700" y="4248150"/>
          <p14:tracePt t="121966" x="4064000" y="4241800"/>
          <p14:tracePt t="121983" x="4025900" y="4216400"/>
          <p14:tracePt t="122000" x="4006850" y="4203700"/>
          <p14:tracePt t="122017" x="3975100" y="4178300"/>
          <p14:tracePt t="122033" x="3956050" y="4171950"/>
          <p14:tracePt t="122049" x="3949700" y="4165600"/>
          <p14:tracePt t="122066" x="3943350" y="4159250"/>
          <p14:tracePt t="122197" x="3956050" y="4159250"/>
          <p14:tracePt t="122205" x="3962400" y="4171950"/>
          <p14:tracePt t="122216" x="3968750" y="4171950"/>
          <p14:tracePt t="122233" x="3981450" y="4191000"/>
          <p14:tracePt t="122249" x="4000500" y="4216400"/>
          <p14:tracePt t="122266" x="4013200" y="4229100"/>
          <p14:tracePt t="122283" x="4032250" y="4254500"/>
          <p14:tracePt t="122300" x="4057650" y="4273550"/>
          <p14:tracePt t="122316" x="4095750" y="4324350"/>
          <p14:tracePt t="122332" x="4127500" y="4349750"/>
          <p14:tracePt t="122349" x="4146550" y="4381500"/>
          <p14:tracePt t="122366" x="4171950" y="4400550"/>
          <p14:tracePt t="122383" x="4197350" y="4438650"/>
          <p14:tracePt t="122399" x="4216400" y="4451350"/>
          <p14:tracePt t="122415" x="4229100" y="4464050"/>
          <p14:tracePt t="122432" x="4241800" y="4489450"/>
          <p14:tracePt t="122449" x="4260850" y="4508500"/>
          <p14:tracePt t="122466" x="4279900" y="4546600"/>
          <p14:tracePt t="122482" x="4298950" y="4565650"/>
          <p14:tracePt t="122499" x="4311650" y="4603750"/>
          <p14:tracePt t="122515" x="4324350" y="4622800"/>
          <p14:tracePt t="122532" x="4343400" y="4654550"/>
          <p14:tracePt t="122549" x="4349750" y="4673600"/>
          <p14:tracePt t="122565" x="4356100" y="4679950"/>
          <p14:tracePt t="122582" x="4362450" y="4699000"/>
          <p14:tracePt t="122600" x="4368800" y="4718050"/>
          <p14:tracePt t="122615" x="4381500" y="4730750"/>
          <p14:tracePt t="122632" x="4387850" y="4749800"/>
          <p14:tracePt t="122648" x="4387850" y="4756150"/>
          <p14:tracePt t="122665" x="4387850" y="4768850"/>
          <p14:tracePt t="122682" x="4387850" y="4775200"/>
          <p14:tracePt t="122698" x="4387850" y="4781550"/>
          <p14:tracePt t="122732" x="4387850" y="4794250"/>
          <p14:tracePt t="122749" x="4387850" y="4800600"/>
          <p14:tracePt t="122765" x="4387850" y="4806950"/>
          <p14:tracePt t="122782" x="4387850" y="4813300"/>
          <p14:tracePt t="122921" x="4387850" y="4806950"/>
          <p14:tracePt t="122929" x="4387850" y="4800600"/>
          <p14:tracePt t="122938" x="4387850" y="4787900"/>
          <p14:tracePt t="122948" x="4387850" y="4762500"/>
          <p14:tracePt t="122965" x="4387850" y="4705350"/>
          <p14:tracePt t="122981" x="4387850" y="4667250"/>
          <p14:tracePt t="122998" x="4387850" y="4648200"/>
          <p14:tracePt t="123014" x="4387850" y="4616450"/>
          <p14:tracePt t="123033" x="4387850" y="4591050"/>
          <p14:tracePt t="123048" x="4387850" y="4578350"/>
          <p14:tracePt t="123065" x="4387850" y="4565650"/>
          <p14:tracePt t="123081" x="4387850" y="4546600"/>
          <p14:tracePt t="123104" x="4387850" y="4533900"/>
          <p14:tracePt t="123114" x="4387850" y="4527550"/>
          <p14:tracePt t="123131" x="4387850" y="4521200"/>
          <p14:tracePt t="123148" x="4387850" y="4514850"/>
          <p14:tracePt t="123164" x="4387850" y="4508500"/>
          <p14:tracePt t="123181" x="4387850" y="4489450"/>
          <p14:tracePt t="123198" x="4387850" y="4483100"/>
          <p14:tracePt t="123214" x="4387850" y="4470400"/>
          <p14:tracePt t="123231" x="4387850" y="4464050"/>
          <p14:tracePt t="123249" x="4387850" y="4451350"/>
          <p14:tracePt t="123264" x="4387850" y="4419600"/>
          <p14:tracePt t="123281" x="4387850" y="4394200"/>
          <p14:tracePt t="123298" x="4387850" y="4368800"/>
          <p14:tracePt t="123314" x="4387850" y="4343400"/>
          <p14:tracePt t="123331" x="4387850" y="4311650"/>
          <p14:tracePt t="123348" x="4387850" y="4292600"/>
          <p14:tracePt t="123364" x="4387850" y="4279900"/>
          <p14:tracePt t="123381" x="4387850" y="4273550"/>
          <p14:tracePt t="123398" x="4387850" y="4267200"/>
          <p14:tracePt t="123414" x="4387850" y="4260850"/>
          <p14:tracePt t="123431" x="4387850" y="4254500"/>
          <p14:tracePt t="123448" x="4387850" y="4248150"/>
          <p14:tracePt t="123465" x="4387850" y="4235450"/>
          <p14:tracePt t="123481" x="4387850" y="4222750"/>
          <p14:tracePt t="123498" x="4387850" y="4216400"/>
          <p14:tracePt t="123514" x="4387850" y="4210050"/>
          <p14:tracePt t="123531" x="4387850" y="4203700"/>
          <p14:tracePt t="123547" x="4387850" y="4197350"/>
          <p14:tracePt t="125729" x="4387850" y="4203700"/>
          <p14:tracePt t="125741" x="4387850" y="4210050"/>
          <p14:tracePt t="125756" x="4387850" y="4216400"/>
          <p14:tracePt t="125765" x="4387850" y="4222750"/>
          <p14:tracePt t="125780" x="4387850" y="4229100"/>
          <p14:tracePt t="125794" x="4387850" y="4235450"/>
          <p14:tracePt t="125810" x="4387850" y="4241800"/>
          <p14:tracePt t="125826" x="4387850" y="4248150"/>
          <p14:tracePt t="125843" x="4387850" y="4260850"/>
          <p14:tracePt t="125860" x="4387850" y="4267200"/>
          <p14:tracePt t="125876" x="4387850" y="4273550"/>
          <p14:tracePt t="125893" x="4387850" y="4286250"/>
          <p14:tracePt t="125910" x="4387850" y="4292600"/>
          <p14:tracePt t="125943" x="4387850" y="4305300"/>
          <p14:tracePt t="125976" x="4387850" y="4311650"/>
          <p14:tracePt t="126003" x="4387850" y="4318000"/>
          <p14:tracePt t="126018" x="4387850" y="4324350"/>
          <p14:tracePt t="128137" x="4387850" y="4330700"/>
          <p14:tracePt t="128152" x="4387850" y="4337050"/>
          <p14:tracePt t="128325" x="4387850" y="4330700"/>
          <p14:tracePt t="128339" x="4387850" y="4318000"/>
          <p14:tracePt t="128347" x="4387850" y="4311650"/>
          <p14:tracePt t="128361" x="4387850" y="4298950"/>
          <p14:tracePt t="128373" x="4381500" y="4292600"/>
          <p14:tracePt t="128390" x="4381500" y="4279900"/>
          <p14:tracePt t="128406" x="4381500" y="4267200"/>
          <p14:tracePt t="128423" x="4375150" y="4254500"/>
          <p14:tracePt t="128439" x="4375150" y="4248150"/>
          <p14:tracePt t="128456" x="4375150" y="4241800"/>
          <p14:tracePt t="128473" x="4375150" y="4235450"/>
          <p14:tracePt t="128833" x="4375150" y="4241800"/>
          <p14:tracePt t="128841" x="4375150" y="4248150"/>
          <p14:tracePt t="128856" x="4375150" y="4254500"/>
          <p14:tracePt t="128878" x="4375150" y="4260850"/>
          <p14:tracePt t="128884" x="4375150" y="4267200"/>
          <p14:tracePt t="128907" x="4375150" y="4273550"/>
          <p14:tracePt t="130341" x="4375150" y="4267200"/>
          <p14:tracePt t="130393" x="4375150" y="4260850"/>
          <p14:tracePt t="130439" x="4375150" y="4254500"/>
          <p14:tracePt t="130462" x="4375150" y="4248150"/>
          <p14:tracePt t="130519" x="4375150" y="4241800"/>
          <p14:tracePt t="131938" x="4375150" y="4235450"/>
          <p14:tracePt t="131946" x="4375150" y="4229100"/>
          <p14:tracePt t="132027" x="4375150" y="4222750"/>
          <p14:tracePt t="132043" x="4375150" y="4216400"/>
          <p14:tracePt t="132050" x="4375150" y="4210050"/>
          <p14:tracePt t="132065" x="4368800" y="4203700"/>
          <p14:tracePt t="132074" x="4368800" y="4197350"/>
          <p14:tracePt t="132084" x="4368800" y="4191000"/>
          <p14:tracePt t="132101" x="4356100" y="4140200"/>
          <p14:tracePt t="132118" x="4337050" y="4089400"/>
          <p14:tracePt t="132134" x="4324350" y="4032250"/>
          <p14:tracePt t="132151" x="4305300" y="3943350"/>
          <p14:tracePt t="132167" x="4305300" y="3867150"/>
          <p14:tracePt t="132184" x="4305300" y="3803650"/>
          <p14:tracePt t="132201" x="4305300" y="3771900"/>
          <p14:tracePt t="132218" x="4305300" y="3746500"/>
          <p14:tracePt t="132234" x="4305300" y="3733800"/>
          <p14:tracePt t="132251" x="4305300" y="3721100"/>
          <p14:tracePt t="132267" x="4305300" y="3708400"/>
          <p14:tracePt t="132301" x="4305300" y="3702050"/>
          <p14:tracePt t="132317" x="4305300" y="3695700"/>
          <p14:tracePt t="132334" x="4305300" y="3683000"/>
          <p14:tracePt t="132351" x="4305300" y="3670300"/>
          <p14:tracePt t="132367" x="4311650" y="3657600"/>
          <p14:tracePt t="132384" x="4318000" y="3638550"/>
          <p14:tracePt t="132400" x="4330700" y="3619500"/>
          <p14:tracePt t="132417" x="4330700" y="3606800"/>
          <p14:tracePt t="132434" x="4337050" y="3594100"/>
          <p14:tracePt t="132450" x="4349750" y="3587750"/>
          <p14:tracePt t="132467" x="4349750" y="3575050"/>
          <p14:tracePt t="132484" x="4362450" y="3543300"/>
          <p14:tracePt t="132501" x="4375150" y="3530600"/>
          <p14:tracePt t="132517" x="4381500" y="3517900"/>
          <p14:tracePt t="132534" x="4400550" y="3498850"/>
          <p14:tracePt t="132550" x="4419600" y="3492500"/>
          <p14:tracePt t="132567" x="4438650" y="3479800"/>
          <p14:tracePt t="132584" x="4464050" y="3473450"/>
          <p14:tracePt t="132601" x="4483100" y="3467100"/>
          <p14:tracePt t="132617" x="4521200" y="3467100"/>
          <p14:tracePt t="132633" x="4546600" y="3467100"/>
          <p14:tracePt t="132650" x="4572000" y="3467100"/>
          <p14:tracePt t="132667" x="4597400" y="3467100"/>
          <p14:tracePt t="132684" x="4616450" y="3467100"/>
          <p14:tracePt t="132700" x="4629150" y="3467100"/>
          <p14:tracePt t="132717" x="4641850" y="3467100"/>
          <p14:tracePt t="132734" x="4654550" y="3473450"/>
          <p14:tracePt t="132750" x="4667250" y="3473450"/>
          <p14:tracePt t="132766" x="4673600" y="3473450"/>
          <p14:tracePt t="132783" x="4679950" y="3473450"/>
          <p14:tracePt t="132800" x="4686300" y="3473450"/>
          <p14:tracePt t="133133" x="4686300" y="3467100"/>
          <p14:tracePt t="133140" x="4686300" y="3460750"/>
          <p14:tracePt t="133156" x="4686300" y="3454400"/>
          <p14:tracePt t="133166" x="4686300" y="3448050"/>
          <p14:tracePt t="133184" x="4705350" y="3429000"/>
          <p14:tracePt t="133200" x="4730750" y="3384550"/>
          <p14:tracePt t="133217" x="4762500" y="3340100"/>
          <p14:tracePt t="133233" x="4800600" y="3289300"/>
          <p14:tracePt t="133250" x="4826000" y="3251200"/>
          <p14:tracePt t="133267" x="4876800" y="3206750"/>
          <p14:tracePt t="133283" x="4914900" y="3168650"/>
          <p14:tracePt t="133300" x="4959350" y="3136900"/>
          <p14:tracePt t="133317" x="5022850" y="3092450"/>
          <p14:tracePt t="133334" x="5143500" y="3041650"/>
          <p14:tracePt t="133350" x="5200650" y="3016250"/>
          <p14:tracePt t="133366" x="5245100" y="2997200"/>
          <p14:tracePt t="133383" x="5283200" y="2990850"/>
          <p14:tracePt t="133401" x="5314950" y="2978150"/>
          <p14:tracePt t="133416" x="5334000" y="2965450"/>
          <p14:tracePt t="133433" x="5346700" y="2965450"/>
          <p14:tracePt t="133450" x="5359400" y="2965450"/>
          <p14:tracePt t="133466" x="5365750" y="2965450"/>
          <p14:tracePt t="133483" x="5378450" y="2965450"/>
          <p14:tracePt t="133500" x="5391150" y="2965450"/>
          <p14:tracePt t="133516" x="5397500" y="2965450"/>
          <p14:tracePt t="133550" x="5410200" y="2965450"/>
          <p14:tracePt t="134439" x="5410200" y="2971800"/>
          <p14:tracePt t="134454" x="5410200" y="2978150"/>
          <p14:tracePt t="134462" x="5403850" y="2984500"/>
          <p14:tracePt t="134471" x="5403850" y="3003550"/>
          <p14:tracePt t="134481" x="5397500" y="3035300"/>
          <p14:tracePt t="134498" x="5391150" y="3225800"/>
          <p14:tracePt t="134515" x="5397500" y="3327400"/>
          <p14:tracePt t="134531" x="5403850" y="3416300"/>
          <p14:tracePt t="134548" x="5416550" y="3543300"/>
          <p14:tracePt t="134565" x="5429250" y="3797300"/>
          <p14:tracePt t="134581" x="5429250" y="3892550"/>
          <p14:tracePt t="134598" x="5441950" y="4000500"/>
          <p14:tracePt t="134614" x="5448300" y="4127500"/>
          <p14:tracePt t="134618" x="5448300" y="4203700"/>
          <p14:tracePt t="134631" x="5448300" y="4279900"/>
          <p14:tracePt t="134648" x="5422900" y="4413250"/>
          <p14:tracePt t="134664" x="5391150" y="4502150"/>
          <p14:tracePt t="134681" x="5321300" y="4667250"/>
          <p14:tracePt t="134697" x="5251450" y="4826000"/>
          <p14:tracePt t="134714" x="5181600" y="4953000"/>
          <p14:tracePt t="134731" x="5149850" y="5010150"/>
          <p14:tracePt t="134747" x="5124450" y="5054600"/>
          <p14:tracePt t="134764" x="5105400" y="5080000"/>
          <p14:tracePt t="134781" x="5060950" y="5105400"/>
          <p14:tracePt t="134797" x="5010150" y="5111750"/>
          <p14:tracePt t="134814" x="4965700" y="5111750"/>
          <p14:tracePt t="135900" x="4959350" y="5111750"/>
          <p14:tracePt t="135923" x="4953000" y="5111750"/>
          <p14:tracePt t="135938" x="4946650" y="5111750"/>
          <p14:tracePt t="135945" x="4933950" y="5111750"/>
          <p14:tracePt t="135953" x="4921250" y="5111750"/>
          <p14:tracePt t="135962" x="4908550" y="5111750"/>
          <p14:tracePt t="135979" x="4870450" y="5111750"/>
          <p14:tracePt t="135995" x="4826000" y="5111750"/>
          <p14:tracePt t="136012" x="4806950" y="5111750"/>
          <p14:tracePt t="136028" x="4749800" y="5111750"/>
          <p14:tracePt t="136045" x="4730750" y="5111750"/>
          <p14:tracePt t="136062" x="4718050" y="5111750"/>
          <p14:tracePt t="136079" x="4686300" y="5111750"/>
          <p14:tracePt t="136095" x="4654550" y="5118100"/>
          <p14:tracePt t="136112" x="4641850" y="5118100"/>
          <p14:tracePt t="136129" x="4635500" y="5118100"/>
          <p14:tracePt t="136145" x="4610100" y="5124450"/>
          <p14:tracePt t="136162" x="4584700" y="5130800"/>
          <p14:tracePt t="136179" x="4546600" y="5143500"/>
          <p14:tracePt t="136195" x="4527550" y="5143500"/>
          <p14:tracePt t="136212" x="4495800" y="5149850"/>
          <p14:tracePt t="136228" x="4457700" y="5162550"/>
          <p14:tracePt t="136245" x="4432300" y="5162550"/>
          <p14:tracePt t="136261" x="4419600" y="5162550"/>
          <p14:tracePt t="136278" x="4413250" y="5162550"/>
          <p14:tracePt t="136295" x="4406900" y="5162550"/>
          <p14:tracePt t="136311" x="4400550" y="5162550"/>
          <p14:tracePt t="136699" x="4400550" y="5156200"/>
          <p14:tracePt t="136715" x="4400550" y="5143500"/>
          <p14:tracePt t="136722" x="4400550" y="5111750"/>
          <p14:tracePt t="136730" x="4400550" y="5060950"/>
          <p14:tracePt t="136744" x="4400550" y="4908550"/>
          <p14:tracePt t="136761" x="4425950" y="4768850"/>
          <p14:tracePt t="136778" x="4495800" y="4508500"/>
          <p14:tracePt t="136794" x="4578350" y="4089400"/>
          <p14:tracePt t="136811" x="4806950" y="3232150"/>
          <p14:tracePt t="136827" x="5060950" y="2533650"/>
          <p14:tracePt t="136844" x="5346700" y="1911350"/>
          <p14:tracePt t="136861" x="5549900" y="1397000"/>
          <p14:tracePt t="136877" x="5645150" y="1143000"/>
          <p14:tracePt t="136894" x="5746750" y="914400"/>
          <p14:tracePt t="136911" x="5778500" y="844550"/>
          <p14:tracePt t="136928" x="5791200" y="793750"/>
          <p14:tracePt t="137238" x="5797550" y="800100"/>
          <p14:tracePt t="137247" x="5803900" y="812800"/>
          <p14:tracePt t="137254" x="5803900" y="831850"/>
          <p14:tracePt t="137261" x="5803900" y="857250"/>
          <p14:tracePt t="137277" x="5791200" y="920750"/>
          <p14:tracePt t="137294" x="5765800" y="1016000"/>
          <p14:tracePt t="137311" x="5734050" y="1104900"/>
          <p14:tracePt t="137328" x="5695950" y="1206500"/>
          <p14:tracePt t="137344" x="5689600" y="1238250"/>
          <p14:tracePt t="137361" x="5683250" y="1263650"/>
          <p14:tracePt t="137377" x="5670550" y="1282700"/>
          <p14:tracePt t="137395" x="5664200" y="1314450"/>
          <p14:tracePt t="137411" x="5657850" y="1333500"/>
          <p14:tracePt t="137427" x="5651500" y="1352550"/>
          <p14:tracePt t="137444" x="5651500" y="1384300"/>
          <p14:tracePt t="137462" x="5657850" y="1441450"/>
          <p14:tracePt t="137477" x="5670550" y="1498600"/>
          <p14:tracePt t="137494" x="5702300" y="1562100"/>
          <p14:tracePt t="137510" x="5740400" y="1619250"/>
          <p14:tracePt t="137527" x="5772150" y="1651000"/>
          <p14:tracePt t="137544" x="5810250" y="1682750"/>
          <p14:tracePt t="137561" x="5822950" y="1689100"/>
          <p14:tracePt t="137577" x="5835650" y="1695450"/>
          <p14:tracePt t="137594" x="5848350" y="1701800"/>
          <p14:tracePt t="137611" x="5867400" y="1676400"/>
          <p14:tracePt t="137627" x="5899150" y="1555750"/>
          <p14:tracePt t="137644" x="5924550" y="1422400"/>
          <p14:tracePt t="137660" x="5937250" y="1174750"/>
          <p14:tracePt t="137678" x="5930900" y="920750"/>
          <p14:tracePt t="137694" x="5918200" y="831850"/>
          <p14:tracePt t="137710" x="5899150" y="749300"/>
          <p14:tracePt t="137727" x="5873750" y="698500"/>
          <p14:tracePt t="137744" x="5848350" y="673100"/>
          <p14:tracePt t="137761" x="5803900" y="641350"/>
          <p14:tracePt t="137777" x="5778500" y="628650"/>
          <p14:tracePt t="137793" x="5746750" y="628650"/>
          <p14:tracePt t="137810" x="5708650" y="647700"/>
          <p14:tracePt t="137828" x="5645150" y="711200"/>
          <p14:tracePt t="137844" x="5575300" y="844550"/>
          <p14:tracePt t="137860" x="5524500" y="1022350"/>
          <p14:tracePt t="137877" x="5499100" y="1143000"/>
          <p14:tracePt t="137893" x="5492750" y="1206500"/>
          <p14:tracePt t="137910" x="5492750" y="1333500"/>
          <p14:tracePt t="137927" x="5505450" y="1447800"/>
          <p14:tracePt t="137943" x="5518150" y="1536700"/>
          <p14:tracePt t="137960" x="5530850" y="1625600"/>
          <p14:tracePt t="137977" x="5568950" y="1695450"/>
          <p14:tracePt t="137993" x="5594350" y="1733550"/>
          <p14:tracePt t="138010" x="5632450" y="1771650"/>
          <p14:tracePt t="138026" x="5670550" y="1809750"/>
          <p14:tracePt t="138044" x="5746750" y="1879600"/>
          <p14:tracePt t="138060" x="5778500" y="1911350"/>
          <p14:tracePt t="138076" x="5810250" y="1930400"/>
          <p14:tracePt t="138093" x="5829300" y="1949450"/>
          <p14:tracePt t="138110" x="5854700" y="1955800"/>
          <p14:tracePt t="138126" x="5873750" y="1955800"/>
          <p14:tracePt t="138133" x="5880100" y="1955800"/>
          <p14:tracePt t="138143" x="5892800" y="1943100"/>
          <p14:tracePt t="138160" x="5943600" y="1866900"/>
          <p14:tracePt t="138176" x="6000750" y="1727200"/>
          <p14:tracePt t="138193" x="6096000" y="1295400"/>
          <p14:tracePt t="138210" x="6115050" y="1092200"/>
          <p14:tracePt t="138226" x="6108700" y="882650"/>
          <p14:tracePt t="138243" x="6089650" y="781050"/>
          <p14:tracePt t="138261" x="6057900" y="730250"/>
          <p14:tracePt t="138276" x="6032500" y="711200"/>
          <p14:tracePt t="138293" x="6000750" y="685800"/>
          <p14:tracePt t="138309" x="5937250" y="673100"/>
          <p14:tracePt t="138326" x="5861050" y="685800"/>
          <p14:tracePt t="138343" x="5734050" y="774700"/>
          <p14:tracePt t="138359" x="5645150" y="895350"/>
          <p14:tracePt t="138376" x="5581650" y="990600"/>
          <p14:tracePt t="138393" x="5511800" y="1143000"/>
          <p14:tracePt t="138410" x="5441950" y="1397000"/>
          <p14:tracePt t="138426" x="5429250" y="1492250"/>
          <p14:tracePt t="138443" x="5422900" y="1568450"/>
          <p14:tracePt t="138459" x="5422900" y="1689100"/>
          <p14:tracePt t="138477" x="5429250" y="1892300"/>
          <p14:tracePt t="138493" x="5441950" y="1981200"/>
          <p14:tracePt t="138511" x="5454650" y="2032000"/>
          <p14:tracePt t="138526" x="5492750" y="2101850"/>
          <p14:tracePt t="138542" x="5530850" y="2178050"/>
          <p14:tracePt t="138559" x="5613400" y="2298700"/>
          <p14:tracePt t="138575" x="5664200" y="2355850"/>
          <p14:tracePt t="138592" x="5695950" y="2393950"/>
          <p14:tracePt t="138608" x="5721350" y="2419350"/>
          <p14:tracePt t="138625" x="5759450" y="2425700"/>
          <p14:tracePt t="138641" x="5797550" y="2406650"/>
          <p14:tracePt t="138658" x="5842000" y="2349500"/>
          <p14:tracePt t="138675" x="5924550" y="2254250"/>
          <p14:tracePt t="138692" x="6007100" y="2139950"/>
          <p14:tracePt t="138708" x="6229350" y="1670050"/>
          <p14:tracePt t="138725" x="6305550" y="1460500"/>
          <p14:tracePt t="138742" x="6400800" y="1054100"/>
          <p14:tracePt t="138759" x="6432550" y="882650"/>
          <p14:tracePt t="138776" x="6451600" y="609600"/>
          <p14:tracePt t="138792" x="6426200" y="463550"/>
          <p14:tracePt t="138809" x="6381750" y="381000"/>
          <p14:tracePt t="138825" x="6324600" y="336550"/>
          <p14:tracePt t="138842" x="6203950" y="273050"/>
          <p14:tracePt t="138858" x="6121400" y="260350"/>
          <p14:tracePt t="138875" x="5988050" y="260350"/>
          <p14:tracePt t="138892" x="5822950" y="323850"/>
          <p14:tracePt t="138908" x="5689600" y="463550"/>
          <p14:tracePt t="138925" x="5543550" y="666750"/>
          <p14:tracePt t="138942" x="5441950" y="889000"/>
          <p14:tracePt t="138958" x="5359400" y="1117600"/>
          <p14:tracePt t="138975" x="5327650" y="1238250"/>
          <p14:tracePt t="138992" x="5327650" y="1441450"/>
          <p14:tracePt t="139008" x="5346700" y="1612900"/>
          <p14:tracePt t="139025" x="5372100" y="1695450"/>
          <p14:tracePt t="139041" x="5416550" y="1778000"/>
          <p14:tracePt t="139059" x="5530850" y="1911350"/>
          <p14:tracePt t="139075" x="5613400" y="2019300"/>
          <p14:tracePt t="139091" x="5689600" y="2108200"/>
          <p14:tracePt t="139108" x="5759450" y="2178050"/>
          <p14:tracePt t="139125" x="5822950" y="2235200"/>
          <p14:tracePt t="139130" x="5848350" y="2247900"/>
          <p14:tracePt t="139141" x="5905500" y="2279650"/>
          <p14:tracePt t="139158" x="5956300" y="2298700"/>
          <p14:tracePt t="139174" x="6013450" y="2305050"/>
          <p14:tracePt t="139191" x="6070600" y="2305050"/>
          <p14:tracePt t="139208" x="6146800" y="2273300"/>
          <p14:tracePt t="139225" x="6191250" y="2235200"/>
          <p14:tracePt t="139241" x="6261100" y="2139950"/>
          <p14:tracePt t="139258" x="6318250" y="2025650"/>
          <p14:tracePt t="139275" x="6432550" y="1670050"/>
          <p14:tracePt t="139292" x="6470650" y="1422400"/>
          <p14:tracePt t="139308" x="6483350" y="1270000"/>
          <p14:tracePt t="139324" x="6483350" y="1111250"/>
          <p14:tracePt t="139341" x="6477000" y="1003300"/>
          <p14:tracePt t="139358" x="6432550" y="908050"/>
          <p14:tracePt t="139374" x="6356350" y="857250"/>
          <p14:tracePt t="139391" x="6203950" y="793750"/>
          <p14:tracePt t="139408" x="6083300" y="762000"/>
          <p14:tracePt t="139425" x="5937250" y="730250"/>
          <p14:tracePt t="139441" x="5829300" y="717550"/>
          <p14:tracePt t="139458" x="5740400" y="717550"/>
          <p14:tracePt t="139474" x="5689600" y="717550"/>
          <p14:tracePt t="139492" x="5600700" y="749300"/>
          <p14:tracePt t="139507" x="5499100" y="876300"/>
          <p14:tracePt t="139524" x="5365750" y="1073150"/>
          <p14:tracePt t="139540" x="5264150" y="1231900"/>
          <p14:tracePt t="139557" x="5162550" y="1498600"/>
          <p14:tracePt t="139574" x="5118100" y="1714500"/>
          <p14:tracePt t="139590" x="5124450" y="1803400"/>
          <p14:tracePt t="139607" x="5149850" y="1892300"/>
          <p14:tracePt t="139624" x="5207000" y="1981200"/>
          <p14:tracePt t="139630" x="5238750" y="2019300"/>
          <p14:tracePt t="139642" x="5302250" y="2076450"/>
          <p14:tracePt t="139657" x="5397500" y="2139950"/>
          <p14:tracePt t="139674" x="5524500" y="2190750"/>
          <p14:tracePt t="139691" x="5626100" y="2222500"/>
          <p14:tracePt t="139708" x="5689600" y="2235200"/>
          <p14:tracePt t="139724" x="5784850" y="2247900"/>
          <p14:tracePt t="139741" x="5861050" y="2247900"/>
          <p14:tracePt t="139757" x="5937250" y="2247900"/>
          <p14:tracePt t="139774" x="6007100" y="2235200"/>
          <p14:tracePt t="139791" x="6102350" y="2184400"/>
          <p14:tracePt t="139807" x="6159500" y="2139950"/>
          <p14:tracePt t="139824" x="6216650" y="2095500"/>
          <p14:tracePt t="139841" x="6273800" y="2038350"/>
          <p14:tracePt t="139858" x="6362700" y="1930400"/>
          <p14:tracePt t="139874" x="6483350" y="1733550"/>
          <p14:tracePt t="139891" x="6565900" y="1498600"/>
          <p14:tracePt t="139907" x="6597650" y="1371600"/>
          <p14:tracePt t="139924" x="6597650" y="1212850"/>
          <p14:tracePt t="139941" x="6540500" y="1009650"/>
          <p14:tracePt t="139957" x="6496050" y="958850"/>
          <p14:tracePt t="139974" x="6419850" y="895350"/>
          <p14:tracePt t="139990" x="6267450" y="838200"/>
          <p14:tracePt t="140007" x="6038850" y="787400"/>
          <p14:tracePt t="140024" x="5969000" y="768350"/>
          <p14:tracePt t="140040" x="5937250" y="768350"/>
          <p14:tracePt t="140057" x="5911850" y="768350"/>
          <p14:tracePt t="140074" x="5880100" y="768350"/>
          <p14:tracePt t="140090" x="5848350" y="774700"/>
          <p14:tracePt t="140107" x="5797550" y="831850"/>
          <p14:tracePt t="140123" x="5721350" y="965200"/>
          <p14:tracePt t="140129" x="5689600" y="1035050"/>
          <p14:tracePt t="140141" x="5638800" y="1136650"/>
          <p14:tracePt t="140157" x="5594350" y="1244600"/>
          <p14:tracePt t="140173" x="5562600" y="1397000"/>
          <p14:tracePt t="140190" x="5543550" y="1511300"/>
          <p14:tracePt t="140208" x="5537200" y="1600200"/>
          <p14:tracePt t="140224" x="5549900" y="1670050"/>
          <p14:tracePt t="140240" x="5575300" y="1720850"/>
          <p14:tracePt t="140256" x="5626100" y="1784350"/>
          <p14:tracePt t="140273" x="5670550" y="1860550"/>
          <p14:tracePt t="140291" x="5753100" y="1981200"/>
          <p14:tracePt t="140307" x="5797550" y="2038350"/>
          <p14:tracePt t="140323" x="5816600" y="2076450"/>
          <p14:tracePt t="140340" x="5842000" y="2095500"/>
          <p14:tracePt t="140356" x="5854700" y="2114550"/>
          <p14:tracePt t="140372" x="5873750" y="2127250"/>
          <p14:tracePt t="140389" x="5873750" y="2133600"/>
          <p14:tracePt t="140405" x="5880100" y="2133600"/>
          <p14:tracePt t="140422" x="5880100" y="2139950"/>
          <p14:tracePt t="140439" x="5880100" y="2146300"/>
          <p14:tracePt t="142029" x="5880100" y="2159000"/>
          <p14:tracePt t="142037" x="5880100" y="2184400"/>
          <p14:tracePt t="142044" x="5880100" y="2209800"/>
          <p14:tracePt t="142053" x="5880100" y="2241550"/>
          <p14:tracePt t="142070" x="5880100" y="2349500"/>
          <p14:tracePt t="142087" x="5854700" y="2476500"/>
          <p14:tracePt t="142104" x="5810250" y="2686050"/>
          <p14:tracePt t="142120" x="5778500" y="2825750"/>
          <p14:tracePt t="142136" x="5753100" y="2978150"/>
          <p14:tracePt t="142153" x="5721350" y="3098800"/>
          <p14:tracePt t="142170" x="5708650" y="3194050"/>
          <p14:tracePt t="142186" x="5695950" y="3270250"/>
          <p14:tracePt t="142203" x="5683250" y="3314700"/>
          <p14:tracePt t="142220" x="5664200" y="3340100"/>
          <p14:tracePt t="142236" x="5645150" y="3378200"/>
          <p14:tracePt t="142253" x="5607050" y="3416300"/>
          <p14:tracePt t="142269" x="5588000" y="3441700"/>
          <p14:tracePt t="142286" x="5581650" y="3441700"/>
          <p14:tracePt t="142303" x="5568950" y="3448050"/>
          <p14:tracePt t="142320" x="5562600" y="3448050"/>
          <p14:tracePt t="142336" x="5556250" y="3448050"/>
          <p14:tracePt t="142353" x="5549900" y="3448050"/>
          <p14:tracePt t="142370" x="5530850" y="3435350"/>
          <p14:tracePt t="142386" x="5511800" y="3416300"/>
          <p14:tracePt t="142403" x="5486400" y="3397250"/>
          <p14:tracePt t="142419" x="5473700" y="3390900"/>
          <p14:tracePt t="142436" x="5467350" y="3384550"/>
          <p14:tracePt t="142453" x="5461000" y="3378200"/>
          <p14:tracePt t="142470" x="5454650" y="3371850"/>
          <p14:tracePt t="142486" x="5441950" y="3365500"/>
          <p14:tracePt t="142502" x="5429250" y="3359150"/>
          <p14:tracePt t="142519" x="5416550" y="3352800"/>
          <p14:tracePt t="142536" x="5416550" y="3346450"/>
          <p14:tracePt t="142552" x="5403850" y="3340100"/>
          <p14:tracePt t="142650" x="5403850" y="3346450"/>
          <p14:tracePt t="142657" x="5397500" y="3359150"/>
          <p14:tracePt t="142674" x="5397500" y="3371850"/>
          <p14:tracePt t="142687" x="5397500" y="3390900"/>
          <p14:tracePt t="142703" x="5397500" y="3403600"/>
          <p14:tracePt t="142720" x="5397500" y="3409950"/>
          <p14:tracePt t="142736" x="5397500" y="3422650"/>
          <p14:tracePt t="142753" x="5397500" y="3454400"/>
          <p14:tracePt t="142769" x="5384800" y="3575050"/>
          <p14:tracePt t="142786" x="5378450" y="3663950"/>
          <p14:tracePt t="142803" x="5353050" y="3816350"/>
          <p14:tracePt t="142821" x="5302250" y="4102100"/>
          <p14:tracePt t="142836" x="5270500" y="4254500"/>
          <p14:tracePt t="142853" x="5226050" y="4438650"/>
          <p14:tracePt t="142869" x="5175250" y="4622800"/>
          <p14:tracePt t="142886" x="5143500" y="4724400"/>
          <p14:tracePt t="142903" x="5124450" y="4800600"/>
          <p14:tracePt t="142919" x="5118100" y="4826000"/>
          <p14:tracePt t="142936" x="5105400" y="4864100"/>
          <p14:tracePt t="142952" x="5105400" y="4908550"/>
          <p14:tracePt t="142969" x="5105400" y="4959350"/>
          <p14:tracePt t="142986" x="5111750" y="5035550"/>
          <p14:tracePt t="143002" x="5111750" y="5080000"/>
          <p14:tracePt t="143019" x="5111750" y="5105400"/>
          <p14:tracePt t="143036" x="5111750" y="5130800"/>
          <p14:tracePt t="143053" x="5111750" y="5149850"/>
          <p14:tracePt t="143069" x="5111750" y="5162550"/>
          <p14:tracePt t="143102" x="5111750" y="5168900"/>
          <p14:tracePt t="143120" x="5111750" y="5181600"/>
          <p14:tracePt t="143136" x="5111750" y="5187950"/>
          <p14:tracePt t="143152" x="5111750" y="5194300"/>
          <p14:tracePt t="143169" x="5099050" y="5226050"/>
          <p14:tracePt t="143185" x="5067300" y="5270500"/>
          <p14:tracePt t="143203" x="4997450" y="5372100"/>
          <p14:tracePt t="143219" x="4959350" y="5435600"/>
          <p14:tracePt t="143235" x="4921250" y="5480050"/>
          <p14:tracePt t="143252" x="4895850" y="5518150"/>
          <p14:tracePt t="143269" x="4813300" y="5568950"/>
          <p14:tracePt t="143285" x="4730750" y="5594350"/>
          <p14:tracePt t="143302" x="4673600" y="5607050"/>
          <p14:tracePt t="143319" x="4629150" y="5607050"/>
          <p14:tracePt t="143336" x="4578350" y="5600700"/>
          <p14:tracePt t="143352" x="4565650" y="5594350"/>
          <p14:tracePt t="143369" x="4552950" y="5588000"/>
          <p14:tracePt t="143385" x="4546600" y="5588000"/>
          <p14:tracePt t="143402" x="4540250" y="5588000"/>
          <p14:tracePt t="143419" x="4540250" y="5575300"/>
          <p14:tracePt t="143777" x="4540250" y="5562600"/>
          <p14:tracePt t="143785" x="4540250" y="5543550"/>
          <p14:tracePt t="143793" x="4533900" y="5518150"/>
          <p14:tracePt t="143801" x="4527550" y="5511800"/>
          <p14:tracePt t="143818" x="4521200" y="5480050"/>
          <p14:tracePt t="143835" x="4514850" y="5467350"/>
          <p14:tracePt t="143852" x="4508500" y="5461000"/>
          <p14:tracePt t="143868" x="4508500" y="5448300"/>
          <p14:tracePt t="143885" x="4508500" y="5441950"/>
          <p14:tracePt t="143927" x="4508500" y="5435600"/>
          <p14:tracePt t="143935" x="4508500" y="5429250"/>
          <p14:tracePt t="143952" x="4502150" y="5416550"/>
          <p14:tracePt t="143968" x="4495800" y="5391150"/>
          <p14:tracePt t="143985" x="4495800" y="5340350"/>
          <p14:tracePt t="144002" x="4495800" y="5245100"/>
          <p14:tracePt t="144018" x="4495800" y="5194300"/>
          <p14:tracePt t="144034" x="4495800" y="5175250"/>
          <p14:tracePt t="144051" x="4495800" y="5156200"/>
          <p14:tracePt t="144069" x="4495800" y="5137150"/>
          <p14:tracePt t="144084" x="4489450" y="5124450"/>
          <p14:tracePt t="144101" x="4483100" y="5111750"/>
          <p14:tracePt t="144118" x="4476750" y="5099050"/>
          <p14:tracePt t="144124" x="4470400" y="5086350"/>
          <p14:tracePt t="144135" x="4451350" y="5067300"/>
          <p14:tracePt t="144151" x="4432300" y="5029200"/>
          <p14:tracePt t="144168" x="4419600" y="4997450"/>
          <p14:tracePt t="144184" x="4406900" y="4953000"/>
          <p14:tracePt t="144201" x="4381500" y="4889500"/>
          <p14:tracePt t="144218" x="4356100" y="4794250"/>
          <p14:tracePt t="144234" x="4337050" y="4762500"/>
          <p14:tracePt t="144251" x="4324350" y="4724400"/>
          <p14:tracePt t="144267" x="4311650" y="4705350"/>
          <p14:tracePt t="144285" x="4286250" y="4673600"/>
          <p14:tracePt t="144301" x="4279900" y="4654550"/>
          <p14:tracePt t="144317" x="4273550" y="4641850"/>
          <p14:tracePt t="144334" x="4267200" y="4635500"/>
          <p14:tracePt t="144352" x="4260850" y="4629150"/>
          <p14:tracePt t="144367" x="4260850" y="4622800"/>
          <p14:tracePt t="144487" x="4260850" y="4629150"/>
          <p14:tracePt t="144495" x="4260850" y="4635500"/>
          <p14:tracePt t="144504" x="4267200" y="4654550"/>
          <p14:tracePt t="144518" x="4292600" y="4699000"/>
          <p14:tracePt t="144534" x="4330700" y="4749800"/>
          <p14:tracePt t="144550" x="4394200" y="4838700"/>
          <p14:tracePt t="144568" x="4457700" y="4921250"/>
          <p14:tracePt t="144584" x="4521200" y="4991100"/>
          <p14:tracePt t="144601" x="4546600" y="5029200"/>
          <p14:tracePt t="144617" x="4559300" y="5041900"/>
          <p14:tracePt t="144634" x="4572000" y="5054600"/>
          <p14:tracePt t="144651" x="4578350" y="5067300"/>
          <p14:tracePt t="144667" x="4584700" y="5073650"/>
          <p14:tracePt t="144684" x="4584700" y="5080000"/>
          <p14:tracePt t="144700" x="4584700" y="5086350"/>
          <p14:tracePt t="144717" x="4584700" y="5092700"/>
          <p14:tracePt t="144750" x="4584700" y="5099050"/>
          <p14:tracePt t="144964" x="4584700" y="5105400"/>
          <p14:tracePt t="145009" x="4584700" y="5111750"/>
          <p14:tracePt t="145019" x="4584700" y="5118100"/>
          <p14:tracePt t="145076" x="4584700" y="5124450"/>
          <p14:tracePt t="145091" x="4584700" y="5130800"/>
          <p14:tracePt t="145114" x="4584700" y="5137150"/>
          <p14:tracePt t="145584" x="4552950" y="5080000"/>
          <p14:tracePt t="145592" x="4489450" y="4921250"/>
          <p14:tracePt t="145600" x="4413250" y="4737100"/>
          <p14:tracePt t="145616" x="4318000" y="4502150"/>
          <p14:tracePt t="145632" x="4159250" y="4121150"/>
          <p14:tracePt t="145649" x="4044950" y="3860800"/>
          <p14:tracePt t="145666" x="3879850" y="3454400"/>
          <p14:tracePt t="145683" x="3803650" y="3251200"/>
          <p14:tracePt t="145699" x="3727450" y="3105150"/>
          <p14:tracePt t="145716" x="3625850" y="2908300"/>
          <p14:tracePt t="145733" x="3467100" y="2635250"/>
          <p14:tracePt t="145749" x="3409950" y="2540000"/>
          <p14:tracePt t="145765" x="3365500" y="2432050"/>
          <p14:tracePt t="145783" x="3321050" y="2330450"/>
          <p14:tracePt t="146077" x="3321050" y="2324100"/>
          <p14:tracePt t="146087" x="3321050" y="2317750"/>
          <p14:tracePt t="146098" x="3321050" y="2279650"/>
          <p14:tracePt t="146115" x="3321050" y="2203450"/>
          <p14:tracePt t="146132" x="3314700" y="2108200"/>
          <p14:tracePt t="146137" x="3308350" y="2063750"/>
          <p14:tracePt t="146148" x="3308350" y="2032000"/>
          <p14:tracePt t="146166" x="3302000" y="1955800"/>
          <p14:tracePt t="146181" x="3302000" y="1936750"/>
          <p14:tracePt t="146198" x="3302000" y="1917700"/>
          <p14:tracePt t="146232" x="3302000" y="1905000"/>
          <p14:tracePt t="146278" x="3302000" y="1898650"/>
          <p14:tracePt t="146345" x="3308350" y="1898650"/>
          <p14:tracePt t="146360" x="3321050" y="1911350"/>
          <p14:tracePt t="146369" x="3340100" y="1936750"/>
          <p14:tracePt t="146382" x="3397250" y="2051050"/>
          <p14:tracePt t="146398" x="3448050" y="2152650"/>
          <p14:tracePt t="146414" x="3498850" y="2286000"/>
          <p14:tracePt t="146431" x="3581400" y="2540000"/>
          <p14:tracePt t="146448" x="3651250" y="2749550"/>
          <p14:tracePt t="146465" x="3778250" y="3016250"/>
          <p14:tracePt t="146481" x="3848100" y="3225800"/>
          <p14:tracePt t="146498" x="3911600" y="3359150"/>
          <p14:tracePt t="146514" x="3981450" y="3486150"/>
          <p14:tracePt t="146532" x="4146550" y="3778250"/>
          <p14:tracePt t="146548" x="4235450" y="3924300"/>
          <p14:tracePt t="146564" x="4318000" y="4070350"/>
          <p14:tracePt t="146581" x="4387850" y="4254500"/>
          <p14:tracePt t="146598" x="4457700" y="4445000"/>
          <p14:tracePt t="146614" x="4483100" y="4508500"/>
          <p14:tracePt t="146631" x="4502150" y="4546600"/>
          <p14:tracePt t="146648" x="4527550" y="4603750"/>
          <p14:tracePt t="146665" x="4565650" y="4686300"/>
          <p14:tracePt t="146681" x="4591050" y="4743450"/>
          <p14:tracePt t="146697" x="4616450" y="4794250"/>
          <p14:tracePt t="146714" x="4622800" y="4832350"/>
          <p14:tracePt t="146731" x="4629150" y="4870450"/>
          <p14:tracePt t="146748" x="4629150" y="4902200"/>
          <p14:tracePt t="146764" x="4622800" y="4914900"/>
          <p14:tracePt t="147025" x="4622800" y="4933950"/>
          <p14:tracePt t="147032" x="4616450" y="4946650"/>
          <p14:tracePt t="147039" x="4610100" y="4959350"/>
          <p14:tracePt t="147047" x="4610100" y="4978400"/>
          <p14:tracePt t="147064" x="4610100" y="4997450"/>
          <p14:tracePt t="147080" x="4610100" y="5010150"/>
          <p14:tracePt t="147097" x="4610100" y="5022850"/>
          <p14:tracePt t="147114" x="4610100" y="5029200"/>
          <p14:tracePt t="147146" x="4610100" y="5035550"/>
          <p14:tracePt t="147182" x="4610100" y="5041900"/>
          <p14:tracePt t="147189" x="4610100" y="5048250"/>
          <p14:tracePt t="147196" x="4603750" y="5048250"/>
          <p14:tracePt t="147213" x="4597400" y="5054600"/>
          <p14:tracePt t="147230" x="4591050" y="5060950"/>
          <p14:tracePt t="147247" x="4591050" y="5067300"/>
          <p14:tracePt t="147263" x="4591050" y="5073650"/>
          <p14:tracePt t="147280" x="4591050" y="5086350"/>
          <p14:tracePt t="147313" x="4591050" y="5092700"/>
          <p14:tracePt t="147330" x="4591050" y="5099050"/>
          <p14:tracePt t="149146" x="4591050" y="5105400"/>
          <p14:tracePt t="149152" x="4591050" y="5111750"/>
          <p14:tracePt t="149174" x="4591050" y="5118100"/>
          <p14:tracePt t="149189" x="4591050" y="5124450"/>
          <p14:tracePt t="149198" x="4572000" y="5130800"/>
          <p14:tracePt t="149211" x="4508500" y="5130800"/>
          <p14:tracePt t="149227" x="4425950" y="5130800"/>
          <p14:tracePt t="149243" x="4337050" y="5130800"/>
          <p14:tracePt t="149260" x="4229100" y="5118100"/>
          <p14:tracePt t="149276" x="4095750" y="5086350"/>
          <p14:tracePt t="149293" x="3917950" y="5048250"/>
          <p14:tracePt t="149310" x="3784600" y="5003800"/>
          <p14:tracePt t="149326" x="3625850" y="4953000"/>
          <p14:tracePt t="149343" x="3479800" y="4921250"/>
          <p14:tracePt t="149359" x="3327400" y="4889500"/>
          <p14:tracePt t="149376" x="3206750" y="4857750"/>
          <p14:tracePt t="149393" x="3060700" y="4826000"/>
          <p14:tracePt t="149410" x="2933700" y="4794250"/>
          <p14:tracePt t="149427" x="2724150" y="4724400"/>
          <p14:tracePt t="149443" x="2527300" y="4660900"/>
          <p14:tracePt t="149459" x="2362200" y="4591050"/>
          <p14:tracePt t="149476" x="2203450" y="4495800"/>
          <p14:tracePt t="149493" x="1993900" y="4394200"/>
          <p14:tracePt t="149509" x="1727200" y="4286250"/>
          <p14:tracePt t="149526" x="1549400" y="4216400"/>
          <p14:tracePt t="149543" x="1384300" y="4159250"/>
          <p14:tracePt t="149559" x="1244600" y="4114800"/>
          <p14:tracePt t="149576" x="1085850" y="4070350"/>
          <p14:tracePt t="149593" x="1016000" y="4038600"/>
          <p14:tracePt t="149609" x="952500" y="4019550"/>
          <p14:tracePt t="149626" x="920750" y="4000500"/>
          <p14:tracePt t="149642" x="882650" y="3994150"/>
          <p14:tracePt t="149659" x="857250" y="3981450"/>
          <p14:tracePt t="149676" x="850900" y="3968750"/>
          <p14:tracePt t="149692" x="838200" y="3968750"/>
          <p14:tracePt t="149709" x="831850" y="3968750"/>
          <p14:tracePt t="149995" x="762000" y="3943350"/>
          <p14:tracePt t="150003" x="679450" y="3911600"/>
          <p14:tracePt t="150011" x="609600" y="3873500"/>
          <p14:tracePt t="150026" x="476250" y="3822700"/>
          <p14:tracePt t="150043" x="323850" y="3771900"/>
          <p14:tracePt t="150059" x="152400" y="3733800"/>
          <p14:tracePt t="150076" x="31750" y="3708400"/>
          <p14:tracePt t="150338" x="63500" y="3175000"/>
          <p14:tracePt t="150346" x="152400" y="3130550"/>
          <p14:tracePt t="150353" x="215900" y="3079750"/>
          <p14:tracePt t="150362" x="279400" y="3048000"/>
          <p14:tracePt t="150375" x="374650" y="2978150"/>
          <p14:tracePt t="150391" x="469900" y="2895600"/>
          <p14:tracePt t="150408" x="596900" y="2800350"/>
          <p14:tracePt t="150425" x="736600" y="2717800"/>
          <p14:tracePt t="150442" x="882650" y="2597150"/>
          <p14:tracePt t="150458" x="977900" y="2514600"/>
          <p14:tracePt t="150475" x="1098550" y="2406650"/>
          <p14:tracePt t="150492" x="1225550" y="2311400"/>
          <p14:tracePt t="150508" x="1327150" y="2235200"/>
          <p14:tracePt t="150525" x="1435100" y="2146300"/>
          <p14:tracePt t="150541" x="1536700" y="2076450"/>
          <p14:tracePt t="150558" x="1657350" y="2000250"/>
          <p14:tracePt t="150575" x="1758950" y="1936750"/>
          <p14:tracePt t="150592" x="1873250" y="1860550"/>
          <p14:tracePt t="150608" x="1930400" y="1809750"/>
          <p14:tracePt t="150625" x="2006600" y="1765300"/>
          <p14:tracePt t="150641" x="2108200" y="1708150"/>
          <p14:tracePt t="150659" x="2279650" y="1638300"/>
          <p14:tracePt t="150674" x="2368550" y="1600200"/>
          <p14:tracePt t="150691" x="2444750" y="1555750"/>
          <p14:tracePt t="150708" x="2559050" y="1498600"/>
          <p14:tracePt t="150724" x="2673350" y="1447800"/>
          <p14:tracePt t="150741" x="2832100" y="1384300"/>
          <p14:tracePt t="150758" x="2908300" y="1346200"/>
          <p14:tracePt t="150774" x="3009900" y="1308100"/>
          <p14:tracePt t="150791" x="3130550" y="1270000"/>
          <p14:tracePt t="150808" x="3308350" y="1212850"/>
          <p14:tracePt t="150824" x="3397250" y="1181100"/>
          <p14:tracePt t="150841" x="3473450" y="1162050"/>
          <p14:tracePt t="150858" x="3575050" y="1130300"/>
          <p14:tracePt t="150874" x="3683000" y="1104900"/>
          <p14:tracePt t="150891" x="3810000" y="1073150"/>
          <p14:tracePt t="150907" x="3873500" y="1060450"/>
          <p14:tracePt t="150924" x="3937000" y="1035050"/>
          <p14:tracePt t="150941" x="4032250" y="1003300"/>
          <p14:tracePt t="150957" x="4210050" y="958850"/>
          <p14:tracePt t="150974" x="4305300" y="933450"/>
          <p14:tracePt t="150991" x="4375150" y="908050"/>
          <p14:tracePt t="151008" x="4464050" y="895350"/>
          <p14:tracePt t="151025" x="4641850" y="863600"/>
          <p14:tracePt t="151041" x="4749800" y="857250"/>
          <p14:tracePt t="151057" x="4819650" y="850900"/>
          <p14:tracePt t="151074" x="4876800" y="838200"/>
          <p14:tracePt t="151092" x="5003800" y="831850"/>
          <p14:tracePt t="151107" x="5111750" y="831850"/>
          <p14:tracePt t="151124" x="5207000" y="831850"/>
          <p14:tracePt t="151141" x="5276850" y="831850"/>
          <p14:tracePt t="151157" x="5327650" y="831850"/>
          <p14:tracePt t="151174" x="5441950" y="831850"/>
          <p14:tracePt t="151191" x="5524500" y="831850"/>
          <p14:tracePt t="151207" x="5607050" y="844550"/>
          <p14:tracePt t="151224" x="5670550" y="850900"/>
          <p14:tracePt t="151241" x="5740400" y="857250"/>
          <p14:tracePt t="151257" x="5778500" y="863600"/>
          <p14:tracePt t="151274" x="5816600" y="869950"/>
          <p14:tracePt t="151291" x="5861050" y="876300"/>
          <p14:tracePt t="151307" x="5911850" y="882650"/>
          <p14:tracePt t="151324" x="6000750" y="882650"/>
          <p14:tracePt t="151341" x="6045200" y="895350"/>
          <p14:tracePt t="151357" x="6083300" y="895350"/>
          <p14:tracePt t="151374" x="6115050" y="895350"/>
          <p14:tracePt t="151391" x="6159500" y="908050"/>
          <p14:tracePt t="151407" x="6203950" y="914400"/>
          <p14:tracePt t="151424" x="6242050" y="927100"/>
          <p14:tracePt t="151440" x="6305550" y="939800"/>
          <p14:tracePt t="151458" x="6419850" y="971550"/>
          <p14:tracePt t="151474" x="6477000" y="984250"/>
          <p14:tracePt t="151490" x="6527800" y="1003300"/>
          <p14:tracePt t="151507" x="6584950" y="1022350"/>
          <p14:tracePt t="151524" x="6680200" y="1047750"/>
          <p14:tracePt t="151540" x="6826250" y="1092200"/>
          <p14:tracePt t="151557" x="6896100" y="1123950"/>
          <p14:tracePt t="151573" x="6946900" y="1149350"/>
          <p14:tracePt t="151590" x="6985000" y="1168400"/>
          <p14:tracePt t="151607" x="7048500" y="1219200"/>
          <p14:tracePt t="151623" x="7092950" y="1257300"/>
          <p14:tracePt t="151640" x="7124700" y="1289050"/>
          <p14:tracePt t="151657" x="7162800" y="1327150"/>
          <p14:tracePt t="151674" x="7219950" y="1377950"/>
          <p14:tracePt t="151690" x="7264400" y="1403350"/>
          <p14:tracePt t="151707" x="7296150" y="1422400"/>
          <p14:tracePt t="151727" x="7327900" y="1460500"/>
          <p14:tracePt t="151740" x="7340600" y="1466850"/>
          <p14:tracePt t="151756" x="7366000" y="1504950"/>
          <p14:tracePt t="151773" x="7378700" y="1517650"/>
          <p14:tracePt t="151790" x="7391400" y="1524000"/>
          <p14:tracePt t="151806" x="7391400" y="1530350"/>
          <p14:tracePt t="151824" x="7404100" y="1543050"/>
          <p14:tracePt t="151840" x="7404100" y="1549400"/>
          <p14:tracePt t="151966" x="7391400" y="1549400"/>
          <p14:tracePt t="151974" x="7372350" y="1549400"/>
          <p14:tracePt t="151981" x="7346950" y="1536700"/>
          <p14:tracePt t="151989" x="7302500" y="1524000"/>
          <p14:tracePt t="152006" x="7213600" y="1511300"/>
          <p14:tracePt t="152023" x="7150100" y="1498600"/>
          <p14:tracePt t="152040" x="7061200" y="1485900"/>
          <p14:tracePt t="152056" x="6953250" y="1466850"/>
          <p14:tracePt t="152073" x="6788150" y="1454150"/>
          <p14:tracePt t="152089" x="6629400" y="1441450"/>
          <p14:tracePt t="152107" x="6324600" y="1441450"/>
          <p14:tracePt t="152123" x="6191250" y="1441450"/>
          <p14:tracePt t="152139" x="6096000" y="1441450"/>
          <p14:tracePt t="152156" x="5962650" y="1441450"/>
          <p14:tracePt t="152173" x="5746750" y="1441450"/>
          <p14:tracePt t="152189" x="5359400" y="1460500"/>
          <p14:tracePt t="152206" x="5060950" y="1479550"/>
          <p14:tracePt t="152222" x="4921250" y="1492250"/>
          <p14:tracePt t="152239" x="4743450" y="1511300"/>
          <p14:tracePt t="152256" x="4489450" y="1562100"/>
          <p14:tracePt t="152273" x="4337050" y="1606550"/>
          <p14:tracePt t="152289" x="4108450" y="1670050"/>
          <p14:tracePt t="152306" x="3905250" y="1739900"/>
          <p14:tracePt t="152322" x="3740150" y="1809750"/>
          <p14:tracePt t="152339" x="3429000" y="1924050"/>
          <p14:tracePt t="152356" x="3289300" y="1974850"/>
          <p14:tracePt t="152372" x="3143250" y="2025650"/>
          <p14:tracePt t="152389" x="2978150" y="2076450"/>
          <p14:tracePt t="152406" x="2781300" y="2159000"/>
          <p14:tracePt t="152422" x="2654300" y="2209800"/>
          <p14:tracePt t="152439" x="2520950" y="2260600"/>
          <p14:tracePt t="152456" x="2368550" y="2311400"/>
          <p14:tracePt t="152473" x="2209800" y="2374900"/>
          <p14:tracePt t="152489" x="2108200" y="2419350"/>
          <p14:tracePt t="152505" x="1962150" y="2470150"/>
          <p14:tracePt t="152522" x="1828800" y="2514600"/>
          <p14:tracePt t="152539" x="1739900" y="2546350"/>
          <p14:tracePt t="152555" x="1619250" y="2597150"/>
          <p14:tracePt t="152572" x="1524000" y="2654300"/>
          <p14:tracePt t="152589" x="1409700" y="2717800"/>
          <p14:tracePt t="152605" x="1308100" y="2781300"/>
          <p14:tracePt t="152623" x="1168400" y="2895600"/>
          <p14:tracePt t="152639" x="1073150" y="2959100"/>
          <p14:tracePt t="152655" x="958850" y="3022600"/>
          <p14:tracePt t="152672" x="844550" y="3086100"/>
          <p14:tracePt t="152689" x="698500" y="3194050"/>
          <p14:tracePt t="152705" x="635000" y="3263900"/>
          <p14:tracePt t="152722" x="571500" y="3340100"/>
          <p14:tracePt t="152738" x="527050" y="3384550"/>
          <p14:tracePt t="152755" x="488950" y="3422650"/>
          <p14:tracePt t="152772" x="444500" y="3448050"/>
          <p14:tracePt t="152788" x="431800" y="3460750"/>
          <p14:tracePt t="152805" x="425450" y="3467100"/>
          <p14:tracePt t="152822" x="419100" y="3473450"/>
          <p14:tracePt t="152937" x="438150" y="3460750"/>
          <p14:tracePt t="152945" x="457200" y="3441700"/>
          <p14:tracePt t="152955" x="482600" y="3416300"/>
          <p14:tracePt t="152972" x="584200" y="3327400"/>
          <p14:tracePt t="152989" x="768350" y="3181350"/>
          <p14:tracePt t="153005" x="876300" y="3098800"/>
          <p14:tracePt t="153022" x="952500" y="3028950"/>
          <p14:tracePt t="153038" x="1009650" y="2965450"/>
          <p14:tracePt t="153055" x="1066800" y="2895600"/>
          <p14:tracePt t="153072" x="1098550" y="2851150"/>
          <p14:tracePt t="153088" x="1136650" y="2819400"/>
          <p14:tracePt t="153105" x="1193800" y="2774950"/>
          <p14:tracePt t="153123" x="1276350" y="2717800"/>
          <p14:tracePt t="153138" x="1339850" y="2686050"/>
          <p14:tracePt t="153155" x="1403350" y="2647950"/>
          <p14:tracePt t="153171" x="1479550" y="2616200"/>
          <p14:tracePt t="153188" x="1606550" y="2578100"/>
          <p14:tracePt t="153205" x="1803400" y="2520950"/>
          <p14:tracePt t="153221" x="1917700" y="2470150"/>
          <p14:tracePt t="153238" x="2051050" y="2406650"/>
          <p14:tracePt t="153255" x="2247900" y="2330450"/>
          <p14:tracePt t="153272" x="2489200" y="2228850"/>
          <p14:tracePt t="153288" x="2711450" y="2165350"/>
          <p14:tracePt t="153305" x="2889250" y="2120900"/>
          <p14:tracePt t="153321" x="3016250" y="2089150"/>
          <p14:tracePt t="153339" x="3225800" y="2057400"/>
          <p14:tracePt t="153354" x="3378200" y="2038350"/>
          <p14:tracePt t="153371" x="3486150" y="2038350"/>
          <p14:tracePt t="153388" x="3606800" y="2051050"/>
          <p14:tracePt t="153404" x="3746500" y="2063750"/>
          <p14:tracePt t="153422" x="3937000" y="2089150"/>
          <p14:tracePt t="153438" x="4038600" y="2114550"/>
          <p14:tracePt t="153454" x="4165600" y="2127250"/>
          <p14:tracePt t="153471" x="4330700" y="2146300"/>
          <p14:tracePt t="153489" x="4521200" y="2178050"/>
          <p14:tracePt t="153504" x="4641850" y="2203450"/>
          <p14:tracePt t="153521" x="4762500" y="2228850"/>
          <p14:tracePt t="153537" x="4895850" y="2241550"/>
          <p14:tracePt t="153555" x="5029200" y="2292350"/>
          <p14:tracePt t="153571" x="5124450" y="2317750"/>
          <p14:tracePt t="153588" x="5226050" y="2349500"/>
          <p14:tracePt t="153604" x="5334000" y="2368550"/>
          <p14:tracePt t="153621" x="5422900" y="2400300"/>
          <p14:tracePt t="153625" x="5461000" y="2406650"/>
          <p14:tracePt t="153638" x="5505450" y="2413000"/>
          <p14:tracePt t="153654" x="5549900" y="2425700"/>
          <p14:tracePt t="153671" x="5594350" y="2425700"/>
          <p14:tracePt t="153687" x="5626100" y="2432050"/>
          <p14:tracePt t="153705" x="5670550" y="2444750"/>
          <p14:tracePt t="153721" x="5683250" y="2444750"/>
          <p14:tracePt t="153737" x="5702300" y="2444750"/>
          <p14:tracePt t="153770" x="5715000" y="2444750"/>
          <p14:tracePt t="153787" x="5721350" y="2444750"/>
          <p14:tracePt t="153804" x="5727700" y="2444750"/>
          <p14:tracePt t="153848" x="5734050" y="2444750"/>
          <p14:tracePt t="154280" x="5702300" y="2457450"/>
          <p14:tracePt t="154288" x="5664200" y="2482850"/>
          <p14:tracePt t="154296" x="5626100" y="2514600"/>
          <p14:tracePt t="154303" x="5600700" y="2533650"/>
          <p14:tracePt t="154320" x="5543550" y="2590800"/>
          <p14:tracePt t="154336" x="5467350" y="2686050"/>
          <p14:tracePt t="154354" x="5378450" y="2832100"/>
          <p14:tracePt t="154370" x="5334000" y="2901950"/>
          <p14:tracePt t="154386" x="5314950" y="2946400"/>
          <p14:tracePt t="154403" x="5270500" y="2990850"/>
          <p14:tracePt t="154419" x="5232400" y="3048000"/>
          <p14:tracePt t="154436" x="5156200" y="3168650"/>
          <p14:tracePt t="154453" x="5118100" y="3263900"/>
          <p14:tracePt t="154470" x="5080000" y="3333750"/>
          <p14:tracePt t="154486" x="5054600" y="3371850"/>
          <p14:tracePt t="154504" x="5022850" y="3422650"/>
          <p14:tracePt t="154519" x="5010150" y="3467100"/>
          <p14:tracePt t="154535" x="4991100" y="3511550"/>
          <p14:tracePt t="154552" x="4965700" y="3568700"/>
          <p14:tracePt t="154569" x="4940300" y="3663950"/>
          <p14:tracePt t="154586" x="4902200" y="3771900"/>
          <p14:tracePt t="154602" x="4889500" y="3822700"/>
          <p14:tracePt t="154619" x="4870450" y="3860800"/>
          <p14:tracePt t="154636" x="4851400" y="3892550"/>
          <p14:tracePt t="154653" x="4832350" y="3943350"/>
          <p14:tracePt t="154669" x="4819650" y="3981450"/>
          <p14:tracePt t="154685" x="4800600" y="4032250"/>
          <p14:tracePt t="154702" x="4787900" y="4089400"/>
          <p14:tracePt t="154719" x="4768850" y="4171950"/>
          <p14:tracePt t="154736" x="4762500" y="4216400"/>
          <p14:tracePt t="154753" x="4749800" y="4248150"/>
          <p14:tracePt t="154769" x="4737100" y="4286250"/>
          <p14:tracePt t="154786" x="4718050" y="4324350"/>
          <p14:tracePt t="154802" x="4705350" y="4406900"/>
          <p14:tracePt t="154819" x="4692650" y="4476750"/>
          <p14:tracePt t="154835" x="4679950" y="4546600"/>
          <p14:tracePt t="154852" x="4667250" y="4597400"/>
          <p14:tracePt t="154869" x="4654550" y="4654550"/>
          <p14:tracePt t="154885" x="4648200" y="4679950"/>
          <p14:tracePt t="154902" x="4641850" y="4730750"/>
          <p14:tracePt t="154919" x="4629150" y="4775200"/>
          <p14:tracePt t="154936" x="4616450" y="4870450"/>
          <p14:tracePt t="154952" x="4610100" y="4927600"/>
          <p14:tracePt t="154969" x="4603750" y="4965700"/>
          <p14:tracePt t="154985" x="4591050" y="4997450"/>
          <p14:tracePt t="155002" x="4591050" y="5022850"/>
          <p14:tracePt t="155019" x="4591050" y="5048250"/>
          <p14:tracePt t="155035" x="4591050" y="5054600"/>
          <p14:tracePt t="155052" x="4591050" y="5067300"/>
          <p14:tracePt t="155068" x="4591050" y="5086350"/>
          <p14:tracePt t="155086" x="4591050" y="5105400"/>
          <p14:tracePt t="155102" x="4591050" y="5111750"/>
          <p14:tracePt t="155118" x="4591050" y="5118100"/>
          <p14:tracePt t="155124" x="4591050" y="5124450"/>
          <p14:tracePt t="155135" x="4591050" y="5130800"/>
          <p14:tracePt t="155153" x="4591050" y="5149850"/>
          <p14:tracePt t="155168" x="4591050" y="5168900"/>
          <p14:tracePt t="155185" x="4591050" y="5175250"/>
          <p14:tracePt t="155201" x="4591050" y="5187950"/>
          <p14:tracePt t="155218" x="4591050" y="5194300"/>
          <p14:tracePt t="155235" x="4591050" y="5207000"/>
          <p14:tracePt t="155347" x="4591050" y="5213350"/>
          <p14:tracePt t="155549" x="4591050" y="5194300"/>
          <p14:tracePt t="155557" x="4591050" y="5156200"/>
          <p14:tracePt t="155568" x="4584700" y="5124450"/>
          <p14:tracePt t="155586" x="4572000" y="5067300"/>
          <p14:tracePt t="155601" x="4565650" y="5041900"/>
          <p14:tracePt t="155618" x="4552950" y="5029200"/>
          <p14:tracePt t="155635" x="4540250" y="4978400"/>
          <p14:tracePt t="155651" x="4527550" y="4883150"/>
          <p14:tracePt t="155668" x="4508500" y="4635500"/>
          <p14:tracePt t="155685" x="4521200" y="4464050"/>
          <p14:tracePt t="155701" x="4565650" y="4140200"/>
          <p14:tracePt t="155718" x="4591050" y="3949700"/>
          <p14:tracePt t="155735" x="4673600" y="3492500"/>
          <p14:tracePt t="155751" x="4718050" y="3321050"/>
          <p14:tracePt t="155767" x="4768850" y="3111500"/>
          <p14:tracePt t="155784" x="4813300" y="2908300"/>
          <p14:tracePt t="155801" x="4845050" y="2768600"/>
          <p14:tracePt t="155818" x="4870450" y="2609850"/>
          <p14:tracePt t="155834" x="4876800" y="2501900"/>
          <p14:tracePt t="155851" x="4870450" y="2381250"/>
          <p14:tracePt t="155868" x="4845050" y="2254250"/>
          <p14:tracePt t="155885" x="4806950" y="2089150"/>
          <p14:tracePt t="155900" x="4794250" y="2025650"/>
          <p14:tracePt t="155917" x="4787900" y="2000250"/>
          <p14:tracePt t="155933" x="4787900" y="1987550"/>
          <p14:tracePt t="155966" x="4787900" y="2012950"/>
          <p14:tracePt t="155983" x="4781550" y="2063750"/>
          <p14:tracePt t="156000" x="4775200" y="2152650"/>
          <p14:tracePt t="156017" x="4756150" y="2286000"/>
          <p14:tracePt t="156034" x="4756150" y="2432050"/>
          <p14:tracePt t="156050" x="4756150" y="2520950"/>
          <p14:tracePt t="156067" x="4756150" y="2647950"/>
          <p14:tracePt t="156084" x="4756150" y="2774950"/>
          <p14:tracePt t="156101" x="4756150" y="2895600"/>
          <p14:tracePt t="156117" x="4756150" y="2940050"/>
          <p14:tracePt t="156134" x="4749800" y="2997200"/>
          <p14:tracePt t="156139" x="4749800" y="3028950"/>
          <p14:tracePt t="156150" x="4743450" y="3098800"/>
          <p14:tracePt t="156168" x="4737100" y="3276600"/>
          <p14:tracePt t="156184" x="4730750" y="3352800"/>
          <p14:tracePt t="156200" x="4730750" y="3409950"/>
          <p14:tracePt t="156217" x="4730750" y="3479800"/>
          <p14:tracePt t="156234" x="4730750" y="3543300"/>
          <p14:tracePt t="156251" x="4730750" y="3689350"/>
          <p14:tracePt t="156267" x="4730750" y="3778250"/>
          <p14:tracePt t="156284" x="4730750" y="3822700"/>
          <p14:tracePt t="156300" x="4730750" y="3873500"/>
          <p14:tracePt t="156318" x="4730750" y="3962400"/>
          <p14:tracePt t="156333" x="4730750" y="4038600"/>
          <p14:tracePt t="156350" x="4730750" y="4133850"/>
          <p14:tracePt t="156367" x="4730750" y="4203700"/>
          <p14:tracePt t="156385" x="4730750" y="4273550"/>
          <p14:tracePt t="156400" x="4730750" y="4305300"/>
          <p14:tracePt t="156417" x="4730750" y="4356100"/>
          <p14:tracePt t="156434" x="4730750" y="4419600"/>
          <p14:tracePt t="156450" x="4730750" y="4483100"/>
          <p14:tracePt t="156467" x="4730750" y="4591050"/>
          <p14:tracePt t="156484" x="4730750" y="4648200"/>
          <p14:tracePt t="156500" x="4730750" y="4679950"/>
          <p14:tracePt t="156517" x="4730750" y="4718050"/>
          <p14:tracePt t="156534" x="4730750" y="4775200"/>
          <p14:tracePt t="156550" x="4730750" y="4819650"/>
          <p14:tracePt t="156567" x="4730750" y="4870450"/>
          <p14:tracePt t="156583" x="4730750" y="4933950"/>
          <p14:tracePt t="156601" x="4730750" y="5003800"/>
          <p14:tracePt t="156616" x="4730750" y="5048250"/>
          <p14:tracePt t="156633" x="4730750" y="5080000"/>
          <p14:tracePt t="156642" x="4730750" y="5099050"/>
          <p14:tracePt t="156650" x="4730750" y="5105400"/>
          <p14:tracePt t="156667" x="4730750" y="5143500"/>
          <p14:tracePt t="156683" x="4730750" y="5181600"/>
          <p14:tracePt t="156700" x="4730750" y="5219700"/>
          <p14:tracePt t="156716" x="4730750" y="5257800"/>
          <p14:tracePt t="156733" x="4730750" y="5302250"/>
          <p14:tracePt t="156750" x="4730750" y="5353050"/>
          <p14:tracePt t="156766" x="4730750" y="5384800"/>
          <p14:tracePt t="156783" x="4730750" y="5410200"/>
          <p14:tracePt t="156800" x="4730750" y="5429250"/>
          <p14:tracePt t="156816" x="4730750" y="5441950"/>
          <p14:tracePt t="156833" x="4730750" y="5448300"/>
          <p14:tracePt t="156849" x="4730750" y="5461000"/>
          <p14:tracePt t="157206" x="4730750" y="5467350"/>
          <p14:tracePt t="157214" x="4724400" y="5480050"/>
          <p14:tracePt t="157222" x="4718050" y="5492750"/>
          <p14:tracePt t="157232" x="4718050" y="5499100"/>
          <p14:tracePt t="157249" x="4705350" y="5524500"/>
          <p14:tracePt t="157266" x="4705350" y="5543550"/>
          <p14:tracePt t="157282" x="4705350" y="5568950"/>
          <p14:tracePt t="157300" x="4699000" y="5594350"/>
          <p14:tracePt t="157316" x="4699000" y="5619750"/>
          <p14:tracePt t="157333" x="4686300" y="5664200"/>
          <p14:tracePt t="157349" x="4686300" y="5702300"/>
          <p14:tracePt t="157365" x="4679950" y="5727700"/>
          <p14:tracePt t="157381" x="4673600" y="5746750"/>
          <p14:tracePt t="157398" x="4673600" y="5765800"/>
          <p14:tracePt t="157414" x="4673600" y="5784850"/>
          <p14:tracePt t="157431" x="4673600" y="5791200"/>
          <p14:tracePt t="157448" x="4673600" y="5797550"/>
          <p14:tracePt t="157464" x="4673600" y="5803900"/>
          <p14:tracePt t="157481" x="4673600" y="5822950"/>
          <p14:tracePt t="157498" x="4673600" y="5829300"/>
          <p14:tracePt t="157514" x="4673600" y="5835650"/>
          <p14:tracePt t="157531" x="4673600" y="5842000"/>
          <p14:tracePt t="157548" x="4673600" y="5848350"/>
          <p14:tracePt t="158065" x="4673600" y="5861050"/>
          <p14:tracePt t="158080" x="4673600" y="5873750"/>
          <p14:tracePt t="158104" x="4673600" y="5880100"/>
          <p14:tracePt t="158120" x="4673600" y="5886450"/>
          <p14:tracePt t="158192" x="4673600" y="5892800"/>
          <p14:tracePt t="159147" x="4667250" y="5892800"/>
          <p14:tracePt t="159236" x="4660900" y="5892800"/>
          <p14:tracePt t="159252" x="4654550" y="5892800"/>
          <p14:tracePt t="159856" x="4654550" y="5886450"/>
          <p14:tracePt t="159865" x="4654550" y="5880100"/>
          <p14:tracePt t="159872" x="4654550" y="5867400"/>
          <p14:tracePt t="159879" x="4648200" y="5842000"/>
          <p14:tracePt t="159894" x="4629150" y="5753100"/>
          <p14:tracePt t="159911" x="4616450" y="5645150"/>
          <p14:tracePt t="159928" x="4584700" y="5549900"/>
          <p14:tracePt t="159944" x="4546600" y="5467350"/>
          <p14:tracePt t="159961" x="4514850" y="5372100"/>
          <p14:tracePt t="159978" x="4483100" y="5264150"/>
          <p14:tracePt t="159994" x="4457700" y="5149850"/>
          <p14:tracePt t="160011" x="4432300" y="5060950"/>
          <p14:tracePt t="160028" x="4413250" y="4978400"/>
          <p14:tracePt t="160044" x="4406900" y="4921250"/>
          <p14:tracePt t="160061" x="4394200" y="4845050"/>
          <p14:tracePt t="160077" x="4387850" y="4775200"/>
          <p14:tracePt t="160094" x="4381500" y="4673600"/>
          <p14:tracePt t="160111" x="4381500" y="4616450"/>
          <p14:tracePt t="160127" x="4381500" y="4578350"/>
          <p14:tracePt t="160144" x="4381500" y="4533900"/>
          <p14:tracePt t="160161" x="4400550" y="4400550"/>
          <p14:tracePt t="160177" x="4419600" y="4298950"/>
          <p14:tracePt t="160194" x="4445000" y="4197350"/>
          <p14:tracePt t="160210" x="4464050" y="4146550"/>
          <p14:tracePt t="160228" x="4489450" y="4083050"/>
          <p14:tracePt t="160244" x="4502150" y="4051300"/>
          <p14:tracePt t="160261" x="4527550" y="4000500"/>
          <p14:tracePt t="160277" x="4552950" y="3949700"/>
          <p14:tracePt t="160294" x="4578350" y="3898900"/>
          <p14:tracePt t="160311" x="4616450" y="3797300"/>
          <p14:tracePt t="160327" x="4648200" y="3733800"/>
          <p14:tracePt t="160344" x="4673600" y="3695700"/>
          <p14:tracePt t="160360" x="4686300" y="3657600"/>
          <p14:tracePt t="160377" x="4705350" y="3619500"/>
          <p14:tracePt t="160394" x="4711700" y="3613150"/>
          <p14:tracePt t="160410" x="4711700" y="3606800"/>
          <p14:tracePt t="160427" x="4711700" y="3600450"/>
          <p14:tracePt t="160460" x="4711700" y="3619500"/>
          <p14:tracePt t="160477" x="4711700" y="3651250"/>
          <p14:tracePt t="160707" x="4705350" y="3676650"/>
          <p14:tracePt t="160715" x="4686300" y="3721100"/>
          <p14:tracePt t="160727" x="4673600" y="3778250"/>
          <p14:tracePt t="160744" x="4622800" y="3994150"/>
          <p14:tracePt t="160760" x="4603750" y="4114800"/>
          <p14:tracePt t="160777" x="4591050" y="4191000"/>
          <p14:tracePt t="160793" x="4578350" y="4254500"/>
          <p14:tracePt t="160810" x="4565650" y="4387850"/>
          <p14:tracePt t="160827" x="4552950" y="4495800"/>
          <p14:tracePt t="160843" x="4552950" y="4572000"/>
          <p14:tracePt t="160860" x="4552950" y="4616450"/>
          <p14:tracePt t="160877" x="4552950" y="4648200"/>
          <p14:tracePt t="160893" x="4552950" y="4692650"/>
          <p14:tracePt t="160910" x="4552950" y="4737100"/>
          <p14:tracePt t="160926" x="4552950" y="4781550"/>
          <p14:tracePt t="160943" x="4552950" y="4832350"/>
          <p14:tracePt t="160959" x="4552950" y="4902200"/>
          <p14:tracePt t="160976" x="4552950" y="4940300"/>
          <p14:tracePt t="160993" x="4552950" y="4972050"/>
          <p14:tracePt t="161010" x="4552950" y="4997450"/>
          <p14:tracePt t="161027" x="4552950" y="5029200"/>
          <p14:tracePt t="161043" x="4552950" y="5048250"/>
          <p14:tracePt t="161059" x="4552950" y="5054600"/>
          <p14:tracePt t="161076" x="4552950" y="5067300"/>
          <p14:tracePt t="161094" x="4552950" y="5086350"/>
          <p14:tracePt t="161109" x="4552950" y="5092700"/>
          <p14:tracePt t="161126" x="4552950" y="5105400"/>
          <p14:tracePt t="161143" x="4552950" y="5124450"/>
          <p14:tracePt t="161159" x="4552950" y="5130800"/>
          <p14:tracePt t="161176" x="4552950" y="5143500"/>
          <p14:tracePt t="161193" x="4552950" y="5156200"/>
          <p14:tracePt t="161209" x="4552950" y="5168900"/>
          <p14:tracePt t="161226" x="4552950" y="5175250"/>
          <p14:tracePt t="161243" x="4552950" y="5181600"/>
          <p14:tracePt t="161259" x="4552950" y="5187950"/>
          <p14:tracePt t="161276" x="4552950" y="5194300"/>
          <p14:tracePt t="161565" x="4552950" y="5187950"/>
          <p14:tracePt t="161581" x="4552950" y="5181600"/>
          <p14:tracePt t="161588" x="4552950" y="5175250"/>
          <p14:tracePt t="161596" x="4546600" y="5168900"/>
          <p14:tracePt t="161610" x="4546600" y="5162550"/>
          <p14:tracePt t="161626" x="4546600" y="5156200"/>
          <p14:tracePt t="161642" x="4546600" y="5149850"/>
          <p14:tracePt t="161789" x="4540250" y="5143500"/>
          <p14:tracePt t="161834" x="4540250" y="5137150"/>
          <p14:tracePt t="161871" x="4540250" y="5130800"/>
          <p14:tracePt t="161886" x="4533900" y="5130800"/>
          <p14:tracePt t="161901" x="4533900" y="5124450"/>
          <p14:tracePt t="161916" x="4527550" y="5118100"/>
          <p14:tracePt t="161925" x="4521200" y="5118100"/>
          <p14:tracePt t="161942" x="4521200" y="5111750"/>
          <p14:tracePt t="161959" x="4514850" y="5105400"/>
          <p14:tracePt t="161975" x="4514850" y="5099050"/>
          <p14:tracePt t="162469" x="4495800" y="5099050"/>
          <p14:tracePt t="162477" x="4489450" y="5099050"/>
          <p14:tracePt t="162484" x="4464050" y="5099050"/>
          <p14:tracePt t="162491" x="4438650" y="5099050"/>
          <p14:tracePt t="162507" x="4413250" y="5105400"/>
          <p14:tracePt t="162524" x="4375150" y="5105400"/>
          <p14:tracePt t="162541" x="4356100" y="5105400"/>
          <p14:tracePt t="162557" x="4324350" y="5111750"/>
          <p14:tracePt t="162574" x="4311650" y="5111750"/>
          <p14:tracePt t="162591" x="4298950" y="5111750"/>
          <p14:tracePt t="162607" x="4273550" y="5118100"/>
          <p14:tracePt t="162624" x="4222750" y="5124450"/>
          <p14:tracePt t="162641" x="4159250" y="5137150"/>
          <p14:tracePt t="162657" x="4114800" y="5143500"/>
          <p14:tracePt t="162674" x="4064000" y="5149850"/>
          <p14:tracePt t="162691" x="4038600" y="5162550"/>
          <p14:tracePt t="162707" x="4013200" y="5168900"/>
          <p14:tracePt t="162724" x="3994150" y="5168900"/>
          <p14:tracePt t="162740" x="3968750" y="5175250"/>
          <p14:tracePt t="162757" x="3937000" y="5181600"/>
          <p14:tracePt t="162774" x="3860800" y="5194300"/>
          <p14:tracePt t="162790" x="3816350" y="5207000"/>
          <p14:tracePt t="162807" x="3778250" y="5213350"/>
          <p14:tracePt t="162824" x="3752850" y="5219700"/>
          <p14:tracePt t="162841" x="3733800" y="5226050"/>
          <p14:tracePt t="162857" x="3727450" y="5226050"/>
          <p14:tracePt t="162874" x="3714750" y="5226050"/>
          <p14:tracePt t="162890" x="3695700" y="5232400"/>
          <p14:tracePt t="162907" x="3683000" y="5232400"/>
          <p14:tracePt t="162924" x="3670300" y="5232400"/>
          <p14:tracePt t="162940" x="3663950" y="5232400"/>
          <p14:tracePt t="162957" x="3657600" y="5232400"/>
          <p14:tracePt t="163088" x="3676650" y="5232400"/>
          <p14:tracePt t="163095" x="3721100" y="5232400"/>
          <p14:tracePt t="163107" x="3771900" y="5232400"/>
          <p14:tracePt t="163124" x="3886200" y="5219700"/>
          <p14:tracePt t="163140" x="4076700" y="5181600"/>
          <p14:tracePt t="163157" x="4248150" y="5175250"/>
          <p14:tracePt t="163174" x="4368800" y="5168900"/>
          <p14:tracePt t="163190" x="4445000" y="5168900"/>
          <p14:tracePt t="163207" x="4552950" y="5168900"/>
          <p14:tracePt t="163224" x="4629150" y="5168900"/>
          <p14:tracePt t="163240" x="4705350" y="5168900"/>
          <p14:tracePt t="163256" x="4749800" y="5168900"/>
          <p14:tracePt t="163274" x="4806950" y="5168900"/>
          <p14:tracePt t="163290" x="4838700" y="5168900"/>
          <p14:tracePt t="163307" x="4864100" y="5168900"/>
          <p14:tracePt t="163323" x="4883150" y="5168900"/>
          <p14:tracePt t="163341" x="4902200" y="5168900"/>
          <p14:tracePt t="163357" x="4927600" y="5168900"/>
          <p14:tracePt t="163374" x="4933950" y="5168900"/>
          <p14:tracePt t="163390" x="4940300" y="5168900"/>
          <p14:tracePt t="163407" x="4946650" y="5168900"/>
          <p14:tracePt t="163641" x="4933950" y="5168900"/>
          <p14:tracePt t="163648" x="4908550" y="5168900"/>
          <p14:tracePt t="163656" x="4895850" y="5168900"/>
          <p14:tracePt t="163673" x="4870450" y="5168900"/>
          <p14:tracePt t="163690" x="4832350" y="5168900"/>
          <p14:tracePt t="163707" x="4787900" y="5168900"/>
          <p14:tracePt t="163723" x="4756150" y="5168900"/>
          <p14:tracePt t="163739" x="4737100" y="5168900"/>
          <p14:tracePt t="163756" x="4718050" y="5168900"/>
          <p14:tracePt t="163789" x="4705350" y="5168900"/>
          <p14:tracePt t="163806" x="4699000" y="5168900"/>
          <p14:tracePt t="163823" x="4692650" y="5168900"/>
          <p14:tracePt t="163839" x="4686300" y="5168900"/>
          <p14:tracePt t="163857" x="4660900" y="5168900"/>
          <p14:tracePt t="163873" x="4641850" y="5168900"/>
          <p14:tracePt t="163889" x="4616450" y="5168900"/>
          <p14:tracePt t="163906" x="4597400" y="5168900"/>
          <p14:tracePt t="163924" x="4578350" y="5168900"/>
          <p14:tracePt t="163956" x="4572000" y="5168900"/>
          <p14:tracePt t="163972" x="4559300" y="5168900"/>
          <p14:tracePt t="165424" x="4559300" y="5162550"/>
          <p14:tracePt t="165440" x="4559300" y="5156200"/>
          <p14:tracePt t="165447" x="4552950" y="5156200"/>
          <p14:tracePt t="165491" x="4546600" y="5149850"/>
          <p14:tracePt t="165558" x="4546600" y="5143500"/>
          <p14:tracePt t="165655" x="4540250" y="5143500"/>
          <p14:tracePt t="166133" x="4502150" y="5105400"/>
          <p14:tracePt t="166141" x="4451350" y="5054600"/>
          <p14:tracePt t="166153" x="4400550" y="5010150"/>
          <p14:tracePt t="166170" x="4241800" y="4851400"/>
          <p14:tracePt t="166186" x="4025900" y="4552950"/>
          <p14:tracePt t="166203" x="3848100" y="4337050"/>
          <p14:tracePt t="166219" x="3702050" y="4095750"/>
          <p14:tracePt t="166236" x="3517900" y="3721100"/>
          <p14:tracePt t="166253" x="3270250" y="3206750"/>
          <p14:tracePt t="166269" x="3098800" y="2838450"/>
          <p14:tracePt t="166286" x="2971800" y="2501900"/>
          <p14:tracePt t="166302" x="2870200" y="2171700"/>
          <p14:tracePt t="166320" x="2787650" y="1847850"/>
          <p14:tracePt t="166336" x="2749550" y="1644650"/>
          <p14:tracePt t="166353" x="2736850" y="1498600"/>
          <p14:tracePt t="166369" x="2724150" y="1377950"/>
          <p14:tracePt t="166386" x="2724150" y="1301750"/>
          <p14:tracePt t="166402" x="2724150" y="1244600"/>
          <p14:tracePt t="166419" x="2724150" y="1225550"/>
          <p14:tracePt t="166436" x="2724150" y="1212850"/>
          <p14:tracePt t="166452" x="2724150" y="1206500"/>
          <p14:tracePt t="166469" x="2724150" y="1200150"/>
          <p14:tracePt t="166485" x="2724150" y="1187450"/>
          <p14:tracePt t="166503" x="2724150" y="1181100"/>
          <p14:tracePt t="166627" x="2730500" y="1187450"/>
          <p14:tracePt t="166635" x="2736850" y="1206500"/>
          <p14:tracePt t="166643" x="2749550" y="1225550"/>
          <p14:tracePt t="166652" x="2762250" y="1238250"/>
          <p14:tracePt t="166669" x="2794000" y="1295400"/>
          <p14:tracePt t="166686" x="2857500" y="1365250"/>
          <p14:tracePt t="166702" x="2889250" y="1422400"/>
          <p14:tracePt t="166719" x="2921000" y="1460500"/>
          <p14:tracePt t="166735" x="2959100" y="1504950"/>
          <p14:tracePt t="166753" x="3009900" y="1568450"/>
          <p14:tracePt t="166769" x="3041650" y="1612900"/>
          <p14:tracePt t="166785" x="3060700" y="1644650"/>
          <p14:tracePt t="166802" x="3086100" y="1676400"/>
          <p14:tracePt t="166818" x="3098800" y="1689100"/>
          <p14:tracePt t="166835" x="3105150" y="1708150"/>
          <p14:tracePt t="166852" x="3111500" y="1714500"/>
          <p14:tracePt t="166868" x="3111500" y="1720850"/>
          <p14:tracePt t="166885" x="3124200" y="1739900"/>
          <p14:tracePt t="166902" x="3130550" y="1758950"/>
          <p14:tracePt t="166918" x="3136900" y="1778000"/>
          <p14:tracePt t="166935" x="3136900" y="1797050"/>
          <p14:tracePt t="166952" x="3143250" y="1822450"/>
          <p14:tracePt t="166969" x="3143250" y="1835150"/>
          <p14:tracePt t="166985" x="3143250" y="1873250"/>
          <p14:tracePt t="167001" x="3143250" y="1905000"/>
          <p14:tracePt t="167018" x="3143250" y="1936750"/>
          <p14:tracePt t="167036" x="3149600" y="1974850"/>
          <p14:tracePt t="167052" x="3155950" y="2006600"/>
          <p14:tracePt t="167068" x="3155950" y="2019300"/>
          <p14:tracePt t="167085" x="3155950" y="2025650"/>
          <p14:tracePt t="167101" x="3155950" y="2032000"/>
          <p14:tracePt t="167118" x="3155950" y="2044700"/>
          <p14:tracePt t="167433" x="3155950" y="2038350"/>
          <p14:tracePt t="167440" x="3155950" y="2032000"/>
          <p14:tracePt t="167463" x="3155950" y="2025650"/>
          <p14:tracePt t="167478" x="3155950" y="2019300"/>
          <p14:tracePt t="167500" x="3155950" y="2012950"/>
          <p14:tracePt t="167508" x="3155950" y="2006600"/>
          <p14:tracePt t="167524" x="3155950" y="2000250"/>
          <p14:tracePt t="167545" x="3155950" y="1993900"/>
          <p14:tracePt t="167553" x="3155950" y="1987550"/>
          <p14:tracePt t="167590" x="3155950" y="1981200"/>
          <p14:tracePt t="167619" x="3155950" y="1974850"/>
          <p14:tracePt t="167627" x="3155950" y="1968500"/>
          <p14:tracePt t="167657" x="3155950" y="1962150"/>
          <p14:tracePt t="167673" x="3155950" y="1955800"/>
          <p14:tracePt t="167694" x="3155950" y="1949450"/>
          <p14:tracePt t="167702" x="3155950" y="1943100"/>
          <p14:tracePt t="167717" x="3155950" y="1936750"/>
          <p14:tracePt t="167740" x="3155950" y="1930400"/>
          <p14:tracePt t="167746" x="3155950" y="1924050"/>
          <p14:tracePt t="167798" x="3149600" y="1924050"/>
          <p14:tracePt t="167807" x="3149600" y="1917700"/>
          <p14:tracePt t="167844" x="3149600" y="1911350"/>
          <p14:tracePt t="167858" x="3149600" y="1905000"/>
          <p14:tracePt t="167866" x="3143250" y="1905000"/>
          <p14:tracePt t="167910" x="3143250" y="1898650"/>
          <p14:tracePt t="167926" x="3136900" y="1898650"/>
          <p14:tracePt t="167933" x="3136900" y="1892300"/>
          <p14:tracePt t="167948" x="3124200" y="1892300"/>
          <p14:tracePt t="167956" x="3111500" y="1879600"/>
          <p14:tracePt t="167967" x="3092450" y="1873250"/>
          <p14:tracePt t="167985" x="2952750" y="1835150"/>
          <p14:tracePt t="168000" x="2876550" y="1835150"/>
          <p14:tracePt t="168017" x="2832100" y="1835150"/>
          <p14:tracePt t="168033" x="2794000" y="1835150"/>
          <p14:tracePt t="168050" x="2774950" y="1835150"/>
          <p14:tracePt t="168067" x="2755900" y="1835150"/>
          <p14:tracePt t="168083" x="2749550" y="1835150"/>
          <p14:tracePt t="168100" x="2743200" y="1835150"/>
          <p14:tracePt t="168117" x="2736850" y="1835150"/>
          <p14:tracePt t="168314" x="2736850" y="1841500"/>
          <p14:tracePt t="168321" x="2736850" y="1847850"/>
          <p14:tracePt t="168333" x="2743200" y="1847850"/>
          <p14:tracePt t="168350" x="2749550" y="1854200"/>
          <p14:tracePt t="168366" x="2755900" y="1866900"/>
          <p14:tracePt t="168383" x="2762250" y="1866900"/>
          <p14:tracePt t="168400" x="2768600" y="1866900"/>
          <p14:tracePt t="168417" x="2832100" y="1879600"/>
          <p14:tracePt t="168433" x="2952750" y="1885950"/>
          <p14:tracePt t="168450" x="3073400" y="1885950"/>
          <p14:tracePt t="168466" x="3168650" y="1885950"/>
          <p14:tracePt t="168483" x="3263900" y="1879600"/>
          <p14:tracePt t="168500" x="3384550" y="1873250"/>
          <p14:tracePt t="168516" x="3441700" y="1873250"/>
          <p14:tracePt t="168533" x="3479800" y="1873250"/>
          <p14:tracePt t="168549" x="3511550" y="1873250"/>
          <p14:tracePt t="168567" x="3549650" y="1873250"/>
          <p14:tracePt t="168582" x="3562350" y="1873250"/>
          <p14:tracePt t="168599" x="3575050" y="1873250"/>
          <p14:tracePt t="168616" x="3581400" y="1873250"/>
          <p14:tracePt t="168632" x="3587750" y="1873250"/>
          <p14:tracePt t="168651" x="3594100" y="1873250"/>
          <p14:tracePt t="168739" x="3594100" y="1879600"/>
          <p14:tracePt t="168769" x="3594100" y="1885950"/>
          <p14:tracePt t="168866" x="3581400" y="1892300"/>
          <p14:tracePt t="168873" x="3568700" y="1898650"/>
          <p14:tracePt t="168882" x="3556000" y="1898650"/>
          <p14:tracePt t="168899" x="3524250" y="1911350"/>
          <p14:tracePt t="168915" x="3486150" y="1917700"/>
          <p14:tracePt t="168933" x="3409950" y="1924050"/>
          <p14:tracePt t="168949" x="3378200" y="1924050"/>
          <p14:tracePt t="168966" x="3346450" y="1924050"/>
          <p14:tracePt t="168982" x="3321050" y="1924050"/>
          <p14:tracePt t="169000" x="3289300" y="1924050"/>
          <p14:tracePt t="169015" x="3276600" y="1924050"/>
          <p14:tracePt t="169032" x="3263900" y="1924050"/>
          <p14:tracePt t="169049" x="3257550" y="1924050"/>
          <p14:tracePt t="169082" x="3244850" y="1924050"/>
          <p14:tracePt t="169179" x="3251200" y="1924050"/>
          <p14:tracePt t="169187" x="3270250" y="1924050"/>
          <p14:tracePt t="169198" x="3333750" y="1924050"/>
          <p14:tracePt t="169216" x="3625850" y="1892300"/>
          <p14:tracePt t="169232" x="3867150" y="1854200"/>
          <p14:tracePt t="169248" x="4216400" y="1809750"/>
          <p14:tracePt t="169265" x="4572000" y="1746250"/>
          <p14:tracePt t="169282" x="4978400" y="1708150"/>
          <p14:tracePt t="169299" x="5530850" y="1670050"/>
          <p14:tracePt t="169315" x="5734050" y="1670050"/>
          <p14:tracePt t="169331" x="5899150" y="1670050"/>
          <p14:tracePt t="169348" x="6057900" y="1682750"/>
          <p14:tracePt t="169367" x="6184900" y="1695450"/>
          <p14:tracePt t="169381" x="6223000" y="1708150"/>
          <p14:tracePt t="169398" x="6254750" y="1714500"/>
          <p14:tracePt t="169415" x="6273800" y="1720850"/>
          <p14:tracePt t="169431" x="6286500" y="1733550"/>
          <p14:tracePt t="169448" x="6305550" y="1733550"/>
          <p14:tracePt t="169481" x="6318250" y="1733550"/>
          <p14:tracePt t="169498" x="6330950" y="1739900"/>
          <p14:tracePt t="169515" x="6407150" y="1778000"/>
          <p14:tracePt t="169531" x="6470650" y="1803400"/>
          <p14:tracePt t="169548" x="6534150" y="1835150"/>
          <p14:tracePt t="169565" x="6584950" y="1860550"/>
          <p14:tracePt t="169582" x="6642100" y="1892300"/>
          <p14:tracePt t="169598" x="6673850" y="1905000"/>
          <p14:tracePt t="169614" x="6705600" y="1917700"/>
          <p14:tracePt t="169631" x="6731000" y="1930400"/>
          <p14:tracePt t="169637" x="6743700" y="1943100"/>
          <p14:tracePt t="169648" x="6750050" y="1943100"/>
          <p14:tracePt t="169664" x="6775450" y="1949450"/>
          <p14:tracePt t="169681" x="6781800" y="1962150"/>
          <p14:tracePt t="169698" x="6788150" y="1962150"/>
          <p14:tracePt t="169807" x="6775450" y="1955800"/>
          <p14:tracePt t="169814" x="6756400" y="1949450"/>
          <p14:tracePt t="169823" x="6699250" y="1936750"/>
          <p14:tracePt t="169831" x="6604000" y="1911350"/>
          <p14:tracePt t="169847" x="6426200" y="1866900"/>
          <p14:tracePt t="169865" x="6254750" y="1822450"/>
          <p14:tracePt t="169881" x="5975350" y="1771650"/>
          <p14:tracePt t="169897" x="5848350" y="1746250"/>
          <p14:tracePt t="169914" x="5765800" y="1720850"/>
          <p14:tracePt t="169931" x="5645150" y="1708150"/>
          <p14:tracePt t="169948" x="5467350" y="1708150"/>
          <p14:tracePt t="169964" x="5378450" y="1708150"/>
          <p14:tracePt t="169981" x="5302250" y="1708150"/>
          <p14:tracePt t="169998" x="5213350" y="1733550"/>
          <p14:tracePt t="170015" x="5016500" y="1765300"/>
          <p14:tracePt t="170030" x="4902200" y="1797050"/>
          <p14:tracePt t="170048" x="4826000" y="1822450"/>
          <p14:tracePt t="170064" x="4730750" y="1854200"/>
          <p14:tracePt t="170080" x="4622800" y="1885950"/>
          <p14:tracePt t="170097" x="4451350" y="1936750"/>
          <p14:tracePt t="170114" x="4362450" y="1968500"/>
          <p14:tracePt t="170130" x="4305300" y="1981200"/>
          <p14:tracePt t="170137" x="4267200" y="1993900"/>
          <p14:tracePt t="170147" x="4229100" y="2006600"/>
          <p14:tracePt t="170165" x="4076700" y="2044700"/>
          <p14:tracePt t="170180" x="3962400" y="2070100"/>
          <p14:tracePt t="170197" x="3873500" y="2095500"/>
          <p14:tracePt t="170217" x="3695700" y="2139950"/>
          <p14:tracePt t="170231" x="3619500" y="2159000"/>
          <p14:tracePt t="170247" x="3416300" y="2197100"/>
          <p14:tracePt t="170263" x="3314700" y="2209800"/>
          <p14:tracePt t="170280" x="3251200" y="2216150"/>
          <p14:tracePt t="170297" x="3162300" y="2203450"/>
          <p14:tracePt t="170314" x="3060700" y="2165350"/>
          <p14:tracePt t="170330" x="3009900" y="2146300"/>
          <p14:tracePt t="170347" x="2984500" y="2127250"/>
          <p14:tracePt t="170364" x="2959100" y="2108200"/>
          <p14:tracePt t="170381" x="2933700" y="2070100"/>
          <p14:tracePt t="170397" x="2921000" y="2051050"/>
          <p14:tracePt t="170413" x="2908300" y="2019300"/>
          <p14:tracePt t="170430" x="2901950" y="2000250"/>
          <p14:tracePt t="170447" x="2901950" y="1974850"/>
          <p14:tracePt t="170463" x="2901950" y="1943100"/>
          <p14:tracePt t="170480" x="2901950" y="1924050"/>
          <p14:tracePt t="170496" x="2901950" y="1905000"/>
          <p14:tracePt t="170513" x="2895600" y="1892300"/>
          <p14:tracePt t="170531" x="2889250" y="1873250"/>
          <p14:tracePt t="170547" x="2889250" y="1866900"/>
          <p14:tracePt t="170563" x="2889250" y="1860550"/>
          <p14:tracePt t="170579" x="2889250" y="1854200"/>
          <p14:tracePt t="170597" x="2889250" y="1847850"/>
          <p14:tracePt t="171285" x="2889250" y="1854200"/>
          <p14:tracePt t="171561" x="2889250" y="1860550"/>
          <p14:tracePt t="172374" x="2889250" y="1866900"/>
          <p14:tracePt t="172381" x="2889250" y="1873250"/>
          <p14:tracePt t="172404" x="2889250" y="1879600"/>
          <p14:tracePt t="172426" x="2889250" y="1885950"/>
          <p14:tracePt t="172450" x="2889250" y="1892300"/>
          <p14:tracePt t="172465" x="2889250" y="1898650"/>
          <p14:tracePt t="172486" x="2889250" y="1905000"/>
          <p14:tracePt t="172523" x="2889250" y="1911350"/>
          <p14:tracePt t="172531" x="2889250" y="1917700"/>
          <p14:tracePt t="172562" x="2889250" y="1924050"/>
          <p14:tracePt t="172606" x="2889250" y="1930400"/>
          <p14:tracePt t="172621" x="2889250" y="1936750"/>
          <p14:tracePt t="172643" x="2889250" y="1943100"/>
          <p14:tracePt t="172658" x="2889250" y="1949450"/>
          <p14:tracePt t="172695" x="2889250" y="1955800"/>
          <p14:tracePt t="172726" x="2889250" y="1962150"/>
          <p14:tracePt t="173039" x="2914650" y="1981200"/>
          <p14:tracePt t="173046" x="2952750" y="2000250"/>
          <p14:tracePt t="173060" x="3022600" y="2044700"/>
          <p14:tracePt t="173076" x="3105150" y="2089150"/>
          <p14:tracePt t="173093" x="3187700" y="2120900"/>
          <p14:tracePt t="173110" x="3263900" y="2152650"/>
          <p14:tracePt t="173127" x="3321050" y="2171700"/>
          <p14:tracePt t="173132" x="3346450" y="2171700"/>
          <p14:tracePt t="173143" x="3397250" y="2184400"/>
          <p14:tracePt t="173159" x="3435350" y="2190750"/>
          <p14:tracePt t="173176" x="3467100" y="2190750"/>
          <p14:tracePt t="173193" x="3511550" y="2203450"/>
          <p14:tracePt t="173210" x="3600450" y="2216150"/>
          <p14:tracePt t="173226" x="3670300" y="2222500"/>
          <p14:tracePt t="173242" x="3740150" y="2228850"/>
          <p14:tracePt t="173259" x="3784600" y="2228850"/>
          <p14:tracePt t="173277" x="3854450" y="2235200"/>
          <p14:tracePt t="173292" x="3905250" y="2241550"/>
          <p14:tracePt t="173309" x="3968750" y="2241550"/>
          <p14:tracePt t="173326" x="4044950" y="2241550"/>
          <p14:tracePt t="173343" x="4121150" y="2241550"/>
          <p14:tracePt t="173359" x="4210050" y="2241550"/>
          <p14:tracePt t="173376" x="4273550" y="2241550"/>
          <p14:tracePt t="173392" x="4375150" y="2241550"/>
          <p14:tracePt t="173409" x="4476750" y="2241550"/>
          <p14:tracePt t="173427" x="4616450" y="2241550"/>
          <p14:tracePt t="173442" x="4705350" y="2241550"/>
          <p14:tracePt t="173459" x="4857750" y="2235200"/>
          <p14:tracePt t="173476" x="5035550" y="2216150"/>
          <p14:tracePt t="173492" x="5175250" y="2209800"/>
          <p14:tracePt t="173509" x="5429250" y="2184400"/>
          <p14:tracePt t="173526" x="5600700" y="2165350"/>
          <p14:tracePt t="173542" x="5721350" y="2159000"/>
          <p14:tracePt t="173559" x="5848350" y="2152650"/>
          <p14:tracePt t="173576" x="6038850" y="2133600"/>
          <p14:tracePt t="173592" x="6159500" y="2120900"/>
          <p14:tracePt t="173609" x="6235700" y="2114550"/>
          <p14:tracePt t="173625" x="6324600" y="2101850"/>
          <p14:tracePt t="173630" x="6381750" y="2089150"/>
          <p14:tracePt t="173643" x="6502400" y="2070100"/>
          <p14:tracePt t="173659" x="6597650" y="2057400"/>
          <p14:tracePt t="173675" x="6680200" y="2044700"/>
          <p14:tracePt t="173692" x="6731000" y="2025650"/>
          <p14:tracePt t="173708" x="6781800" y="2006600"/>
          <p14:tracePt t="173725" x="6883400" y="1974850"/>
          <p14:tracePt t="173742" x="6965950" y="1962150"/>
          <p14:tracePt t="173758" x="7035800" y="1943100"/>
          <p14:tracePt t="173775" x="7092950" y="1936750"/>
          <p14:tracePt t="173792" x="7131050" y="1924050"/>
          <p14:tracePt t="173808" x="7169150" y="1911350"/>
          <p14:tracePt t="173825" x="7181850" y="1898650"/>
          <p14:tracePt t="173842" x="7194550" y="1898650"/>
          <p14:tracePt t="173859" x="7219950" y="1885950"/>
          <p14:tracePt t="173875" x="7264400" y="1866900"/>
          <p14:tracePt t="173892" x="7283450" y="1860550"/>
          <p14:tracePt t="173908" x="7296150" y="1854200"/>
          <p14:tracePt t="173925" x="7302500" y="1847850"/>
          <p14:tracePt t="173942" x="7321550" y="1828800"/>
          <p14:tracePt t="173958" x="7334250" y="1816100"/>
          <p14:tracePt t="173975" x="7340600" y="1797050"/>
          <p14:tracePt t="173991" x="7346950" y="1790700"/>
          <p14:tracePt t="174008" x="7353300" y="1784350"/>
          <p14:tracePt t="174025" x="7353300" y="1778000"/>
          <p14:tracePt t="174041" x="7353300" y="1765300"/>
          <p14:tracePt t="174058" x="7353300" y="1752600"/>
          <p14:tracePt t="174076" x="7366000" y="1720850"/>
          <p14:tracePt t="174091" x="7372350" y="1701800"/>
          <p14:tracePt t="174108" x="7372350" y="1695450"/>
          <p14:tracePt t="174125" x="7372350" y="1676400"/>
          <p14:tracePt t="174144" x="7372350" y="1670050"/>
          <p14:tracePt t="174158" x="7372350" y="1663700"/>
          <p14:tracePt t="174174" x="7372350" y="1657350"/>
          <p14:tracePt t="174191" x="7372350" y="1651000"/>
          <p14:tracePt t="174208" x="7372350" y="1644650"/>
          <p14:tracePt t="174227" x="7372350" y="1638300"/>
          <p14:tracePt t="174360" x="7366000" y="1644650"/>
          <p14:tracePt t="174368" x="7366000" y="1651000"/>
          <p14:tracePt t="174377" x="7366000" y="1657350"/>
          <p14:tracePt t="174391" x="7346950" y="1695450"/>
          <p14:tracePt t="174407" x="7308850" y="1765300"/>
          <p14:tracePt t="174424" x="7264400" y="1860550"/>
          <p14:tracePt t="174442" x="7188200" y="1981200"/>
          <p14:tracePt t="174458" x="7105650" y="2082800"/>
          <p14:tracePt t="174474" x="6978650" y="2190750"/>
          <p14:tracePt t="174491" x="6851650" y="2292350"/>
          <p14:tracePt t="174508" x="6743700" y="2374900"/>
          <p14:tracePt t="174524" x="6559550" y="2476500"/>
          <p14:tracePt t="174540" x="6432550" y="2533650"/>
          <p14:tracePt t="174557" x="6311900" y="2571750"/>
          <p14:tracePt t="174574" x="6178550" y="2603500"/>
          <p14:tracePt t="174591" x="5810250" y="2654300"/>
          <p14:tracePt t="174607" x="5575300" y="2673350"/>
          <p14:tracePt t="174624" x="5226050" y="2673350"/>
          <p14:tracePt t="174630" x="5130800" y="2679700"/>
          <p14:tracePt t="174641" x="5041900" y="2679700"/>
          <p14:tracePt t="174658" x="4711700" y="2679700"/>
          <p14:tracePt t="174674" x="4552950" y="2679700"/>
          <p14:tracePt t="174690" x="4394200" y="2660650"/>
          <p14:tracePt t="174707" x="4191000" y="2641600"/>
          <p14:tracePt t="174724" x="4025900" y="2622550"/>
          <p14:tracePt t="174740" x="3829050" y="2603500"/>
          <p14:tracePt t="174757" x="3676650" y="2565400"/>
          <p14:tracePt t="174774" x="3543300" y="2527300"/>
          <p14:tracePt t="174790" x="3454400" y="2495550"/>
          <p14:tracePt t="174807" x="3352800" y="2444750"/>
          <p14:tracePt t="174824" x="3289300" y="2393950"/>
          <p14:tracePt t="174840" x="3219450" y="2336800"/>
          <p14:tracePt t="174857" x="3136900" y="2235200"/>
          <p14:tracePt t="174874" x="3048000" y="2114550"/>
          <p14:tracePt t="174890" x="2997200" y="2038350"/>
          <p14:tracePt t="174907" x="2959100" y="1987550"/>
          <p14:tracePt t="174924" x="2933700" y="1943100"/>
          <p14:tracePt t="174940" x="2914650" y="1911350"/>
          <p14:tracePt t="174957" x="2889250" y="1879600"/>
          <p14:tracePt t="174973" x="2889250" y="1866900"/>
          <p14:tracePt t="174990" x="2882900" y="1860550"/>
          <p14:tracePt t="175007" x="2882900" y="1847850"/>
          <p14:tracePt t="175412" x="2889250" y="1866900"/>
          <p14:tracePt t="175420" x="2914650" y="1892300"/>
          <p14:tracePt t="175429" x="2946400" y="1924050"/>
          <p14:tracePt t="175439" x="2971800" y="1949450"/>
          <p14:tracePt t="175457" x="3067050" y="2038350"/>
          <p14:tracePt t="175473" x="3136900" y="2101850"/>
          <p14:tracePt t="175489" x="3194050" y="2146300"/>
          <p14:tracePt t="175506" x="3238500" y="2197100"/>
          <p14:tracePt t="175523" x="3295650" y="2260600"/>
          <p14:tracePt t="175539" x="3327400" y="2298700"/>
          <p14:tracePt t="175556" x="3359150" y="2330450"/>
          <p14:tracePt t="175572" x="3390900" y="2362200"/>
          <p14:tracePt t="175590" x="3448050" y="2406650"/>
          <p14:tracePt t="175606" x="3530600" y="2470150"/>
          <p14:tracePt t="175622" x="3587750" y="2508250"/>
          <p14:tracePt t="175639" x="3638550" y="2546350"/>
          <p14:tracePt t="175656" x="3695700" y="2578100"/>
          <p14:tracePt t="175674" x="3752850" y="2616200"/>
          <p14:tracePt t="175689" x="3797300" y="2628900"/>
          <p14:tracePt t="175706" x="3822700" y="2641600"/>
          <p14:tracePt t="175722" x="3854450" y="2647950"/>
          <p14:tracePt t="175740" x="3917950" y="2647950"/>
          <p14:tracePt t="175756" x="3962400" y="2641600"/>
          <p14:tracePt t="175772" x="4006850" y="2635250"/>
          <p14:tracePt t="175789" x="4038600" y="2622550"/>
          <p14:tracePt t="175806" x="4070350" y="2609850"/>
          <p14:tracePt t="175822" x="4121150" y="2584450"/>
          <p14:tracePt t="175839" x="4159250" y="2559050"/>
          <p14:tracePt t="175856" x="4203700" y="2527300"/>
          <p14:tracePt t="175873" x="4260850" y="2495550"/>
          <p14:tracePt t="175891" x="4349750" y="2425700"/>
          <p14:tracePt t="175906" x="4406900" y="2368550"/>
          <p14:tracePt t="175922" x="4451350" y="2311400"/>
          <p14:tracePt t="175938" x="4495800" y="2247900"/>
          <p14:tracePt t="175955" x="4521200" y="2203450"/>
          <p14:tracePt t="175971" x="4533900" y="2159000"/>
          <p14:tracePt t="175988" x="4540250" y="2127250"/>
          <p14:tracePt t="176004" x="4552950" y="2108200"/>
          <p14:tracePt t="176021" x="4552950" y="2089150"/>
          <p14:tracePt t="176038" x="4552950" y="2063750"/>
          <p14:tracePt t="176055" x="4552950" y="2051050"/>
          <p14:tracePt t="176071" x="4552950" y="2019300"/>
          <p14:tracePt t="176088" x="4552950" y="1993900"/>
          <p14:tracePt t="176106" x="4552950" y="1943100"/>
          <p14:tracePt t="176122" x="4552950" y="1917700"/>
          <p14:tracePt t="176138" x="4552950" y="1898650"/>
          <p14:tracePt t="176155" x="4552950" y="1885950"/>
          <p14:tracePt t="176172" x="4552950" y="1879600"/>
          <p14:tracePt t="176188" x="4552950" y="1873250"/>
          <p14:tracePt t="176205" x="4552950" y="1866900"/>
          <p14:tracePt t="176228" x="4552950" y="1860550"/>
          <p14:tracePt t="176883" x="4552950" y="1866900"/>
          <p14:tracePt t="176890" x="4552950" y="1873250"/>
          <p14:tracePt t="176913" x="4552950" y="1879600"/>
          <p14:tracePt t="176921" x="4552950" y="1885950"/>
          <p14:tracePt t="176937" x="4552950" y="1898650"/>
          <p14:tracePt t="176954" x="4552950" y="1917700"/>
          <p14:tracePt t="176970" x="4552950" y="1936750"/>
          <p14:tracePt t="176987" x="4552950" y="1974850"/>
          <p14:tracePt t="177003" x="4552950" y="2000250"/>
          <p14:tracePt t="177020" x="4552950" y="2019300"/>
          <p14:tracePt t="177037" x="4552950" y="2038350"/>
          <p14:tracePt t="177054" x="4552950" y="2070100"/>
          <p14:tracePt t="177070" x="4552950" y="2095500"/>
          <p14:tracePt t="177087" x="4552950" y="2114550"/>
          <p14:tracePt t="177103" x="4552950" y="2127250"/>
          <p14:tracePt t="177121" x="4552950" y="2139950"/>
          <p14:tracePt t="177137" x="4552950" y="2146300"/>
          <p14:tracePt t="177153" x="4552950" y="2152650"/>
          <p14:tracePt t="177293" x="4552950" y="2139950"/>
          <p14:tracePt t="177301" x="4552950" y="2133600"/>
          <p14:tracePt t="177310" x="4552950" y="2120900"/>
          <p14:tracePt t="177320" x="4559300" y="2101850"/>
          <p14:tracePt t="177338" x="4559300" y="2051050"/>
          <p14:tracePt t="177353" x="4559300" y="2032000"/>
          <p14:tracePt t="177370" x="4559300" y="2012950"/>
          <p14:tracePt t="177387" x="4559300" y="2000250"/>
          <p14:tracePt t="177404" x="4559300" y="1993900"/>
          <p14:tracePt t="177420" x="4559300" y="1987550"/>
          <p14:tracePt t="177437" x="4559300" y="1981200"/>
          <p14:tracePt t="177453" x="4559300" y="1974850"/>
          <p14:tracePt t="177470" x="4559300" y="1968500"/>
          <p14:tracePt t="177487" x="4559300" y="1962150"/>
          <p14:tracePt t="177503" x="4559300" y="1949450"/>
          <p14:tracePt t="177520" x="4559300" y="1924050"/>
          <p14:tracePt t="177537" x="4565650" y="1905000"/>
          <p14:tracePt t="177554" x="4572000" y="1866900"/>
          <p14:tracePt t="177570" x="4578350" y="1841500"/>
          <p14:tracePt t="177586" x="4578350" y="1822450"/>
          <p14:tracePt t="177603" x="4578350" y="1809750"/>
          <p14:tracePt t="177620" x="4578350" y="1803400"/>
          <p14:tracePt t="177869" x="4578350" y="1816100"/>
          <p14:tracePt t="177876" x="4578350" y="1822450"/>
          <p14:tracePt t="177886" x="4578350" y="1841500"/>
          <p14:tracePt t="177902" x="4578350" y="1866900"/>
          <p14:tracePt t="177920" x="4578350" y="1892300"/>
          <p14:tracePt t="177936" x="4578350" y="1905000"/>
          <p14:tracePt t="177953" x="4578350" y="1924050"/>
          <p14:tracePt t="177969" x="4578350" y="1936750"/>
          <p14:tracePt t="177986" x="4578350" y="1968500"/>
          <p14:tracePt t="178002" x="4578350" y="1974850"/>
          <p14:tracePt t="178019" x="4578350" y="1987550"/>
          <p14:tracePt t="178036" x="4578350" y="1993900"/>
          <p14:tracePt t="178052" x="4578350" y="2000250"/>
          <p14:tracePt t="178069" x="4578350" y="2012950"/>
          <p14:tracePt t="178086" x="4578350" y="2025650"/>
          <p14:tracePt t="178102" x="4578350" y="2038350"/>
          <p14:tracePt t="178119" x="4578350" y="2051050"/>
          <p14:tracePt t="178137" x="4578350" y="2063750"/>
          <p14:tracePt t="178152" x="4578350" y="2070100"/>
          <p14:tracePt t="179115" x="4578350" y="2063750"/>
          <p14:tracePt t="179139" x="4578350" y="2057400"/>
          <p14:tracePt t="179151" x="4578350" y="2051050"/>
          <p14:tracePt t="179181" x="4578350" y="2044700"/>
          <p14:tracePt t="179226" x="4578350" y="2038350"/>
          <p14:tracePt t="179256" x="4578350" y="2032000"/>
          <p14:tracePt t="179682" x="4578350" y="2025650"/>
          <p14:tracePt t="179689" x="4578350" y="2019300"/>
          <p14:tracePt t="179734" x="4578350" y="2012950"/>
          <p14:tracePt t="179756" x="4584700" y="2000250"/>
          <p14:tracePt t="179764" x="4591050" y="1993900"/>
          <p14:tracePt t="179773" x="4597400" y="1993900"/>
          <p14:tracePt t="179788" x="4597400" y="1987550"/>
          <p14:tracePt t="179800" x="4603750" y="1981200"/>
          <p14:tracePt t="179816" x="4610100" y="1974850"/>
          <p14:tracePt t="179850" x="4629150" y="1968500"/>
          <p14:tracePt t="179866" x="4686300" y="1943100"/>
          <p14:tracePt t="179883" x="4762500" y="1911350"/>
          <p14:tracePt t="179899" x="4813300" y="1898650"/>
          <p14:tracePt t="179916" x="4857750" y="1879600"/>
          <p14:tracePt t="179933" x="4902200" y="1860550"/>
          <p14:tracePt t="179950" x="4959350" y="1841500"/>
          <p14:tracePt t="179966" x="4991100" y="1828800"/>
          <p14:tracePt t="179983" x="5041900" y="1822450"/>
          <p14:tracePt t="179999" x="5092700" y="1816100"/>
          <p14:tracePt t="180016" x="5149850" y="1809750"/>
          <p14:tracePt t="180033" x="5213350" y="1797050"/>
          <p14:tracePt t="180049" x="5257800" y="1790700"/>
          <p14:tracePt t="180066" x="5295900" y="1778000"/>
          <p14:tracePt t="180083" x="5346700" y="1778000"/>
          <p14:tracePt t="180099" x="5441950" y="1778000"/>
          <p14:tracePt t="180116" x="5518150" y="1778000"/>
          <p14:tracePt t="180133" x="5562600" y="1778000"/>
          <p14:tracePt t="180138" x="5588000" y="1778000"/>
          <p14:tracePt t="180149" x="5613400" y="1778000"/>
          <p14:tracePt t="180167" x="5657850" y="1778000"/>
          <p14:tracePt t="180182" x="5683250" y="1778000"/>
          <p14:tracePt t="180199" x="5708650" y="1784350"/>
          <p14:tracePt t="180216" x="5746750" y="1797050"/>
          <p14:tracePt t="180233" x="5791200" y="1803400"/>
          <p14:tracePt t="180249" x="5822950" y="1822450"/>
          <p14:tracePt t="180266" x="5848350" y="1841500"/>
          <p14:tracePt t="180282" x="5867400" y="1847850"/>
          <p14:tracePt t="180299" x="5886450" y="1854200"/>
          <p14:tracePt t="180316" x="5899150" y="1866900"/>
          <p14:tracePt t="180333" x="5905500" y="1866900"/>
          <p14:tracePt t="180349" x="5905500" y="1873250"/>
          <p14:tracePt t="180365" x="5918200" y="1873250"/>
          <p14:tracePt t="180979" x="5905500" y="1873250"/>
          <p14:tracePt t="180987" x="5892800" y="1873250"/>
          <p14:tracePt t="180997" x="5880100" y="1873250"/>
          <p14:tracePt t="181014" x="5873750" y="1873250"/>
          <p14:tracePt t="181031" x="5842000" y="1879600"/>
          <p14:tracePt t="181047" x="5797550" y="1892300"/>
          <p14:tracePt t="181064" x="5772150" y="1898650"/>
          <p14:tracePt t="181081" x="5734050" y="1917700"/>
          <p14:tracePt t="181098" x="5708650" y="1924050"/>
          <p14:tracePt t="181114" x="5683250" y="1930400"/>
          <p14:tracePt t="181131" x="5664200" y="1949450"/>
          <p14:tracePt t="181148" x="5651500" y="1955800"/>
          <p14:tracePt t="181164" x="5638800" y="1962150"/>
          <p14:tracePt t="181181" x="5632450" y="1968500"/>
          <p14:tracePt t="181198" x="5626100" y="1968500"/>
          <p14:tracePt t="181214" x="5619750" y="1968500"/>
          <p14:tracePt t="181231" x="5619750" y="1974850"/>
          <p14:tracePt t="181264" x="5607050" y="1993900"/>
          <p14:tracePt t="181281" x="5600700" y="2006600"/>
          <p14:tracePt t="181297" x="5600700" y="2025650"/>
          <p14:tracePt t="181314" x="5600700" y="2032000"/>
          <p14:tracePt t="181331" x="5600700" y="2051050"/>
          <p14:tracePt t="181347" x="5600700" y="2057400"/>
          <p14:tracePt t="181364" x="5600700" y="2063750"/>
          <p14:tracePt t="181380" x="5600700" y="2070100"/>
          <p14:tracePt t="181398" x="5613400" y="2082800"/>
          <p14:tracePt t="181414" x="5632450" y="2095500"/>
          <p14:tracePt t="181431" x="5664200" y="2114550"/>
          <p14:tracePt t="181447" x="5695950" y="2127250"/>
          <p14:tracePt t="181464" x="5740400" y="2133600"/>
          <p14:tracePt t="181480" x="5778500" y="2133600"/>
          <p14:tracePt t="181497" x="5810250" y="2133600"/>
          <p14:tracePt t="181514" x="5835650" y="2133600"/>
          <p14:tracePt t="181530" x="5854700" y="2133600"/>
          <p14:tracePt t="181547" x="5899150" y="2133600"/>
          <p14:tracePt t="181564" x="5930900" y="2133600"/>
          <p14:tracePt t="181580" x="5969000" y="2133600"/>
          <p14:tracePt t="181597" x="6000750" y="2133600"/>
          <p14:tracePt t="181614" x="6038850" y="2120900"/>
          <p14:tracePt t="181630" x="6076950" y="2120900"/>
          <p14:tracePt t="181647" x="6096000" y="2114550"/>
          <p14:tracePt t="181664" x="6115050" y="2114550"/>
          <p14:tracePt t="181681" x="6134100" y="2108200"/>
          <p14:tracePt t="181697" x="6146800" y="2101850"/>
          <p14:tracePt t="181713" x="6153150" y="2095500"/>
          <p14:tracePt t="181730" x="6159500" y="2095500"/>
          <p14:tracePt t="181747" x="6165850" y="2095500"/>
          <p14:tracePt t="181764" x="6172200" y="2076450"/>
          <p14:tracePt t="181780" x="6191250" y="2044700"/>
          <p14:tracePt t="181797" x="6210300" y="2000250"/>
          <p14:tracePt t="181814" x="6229350" y="1930400"/>
          <p14:tracePt t="181831" x="6254750" y="1854200"/>
          <p14:tracePt t="181847" x="6261100" y="1822450"/>
          <p14:tracePt t="181863" x="6261100" y="1803400"/>
          <p14:tracePt t="181880" x="6261100" y="1784350"/>
          <p14:tracePt t="181897" x="6261100" y="1771650"/>
          <p14:tracePt t="181913" x="6261100" y="1752600"/>
          <p14:tracePt t="181930" x="6261100" y="1739900"/>
          <p14:tracePt t="181947" x="6261100" y="1727200"/>
          <p14:tracePt t="181963" x="6254750" y="1708150"/>
          <p14:tracePt t="181980" x="6242050" y="1689100"/>
          <p14:tracePt t="181997" x="6235700" y="1676400"/>
          <p14:tracePt t="182013" x="6223000" y="1663700"/>
          <p14:tracePt t="182030" x="6210300" y="1651000"/>
          <p14:tracePt t="182047" x="6178550" y="1631950"/>
          <p14:tracePt t="182063" x="6146800" y="1612900"/>
          <p14:tracePt t="182080" x="6127750" y="1606550"/>
          <p14:tracePt t="182096" x="6108700" y="1593850"/>
          <p14:tracePt t="182113" x="6083300" y="1593850"/>
          <p14:tracePt t="182130" x="6045200" y="1593850"/>
          <p14:tracePt t="182146" x="6019800" y="1593850"/>
          <p14:tracePt t="182163" x="5994400" y="1593850"/>
          <p14:tracePt t="182180" x="5975350" y="1600200"/>
          <p14:tracePt t="182197" x="5930900" y="1625600"/>
          <p14:tracePt t="182213" x="5918200" y="1631950"/>
          <p14:tracePt t="182229" x="5905500" y="1644650"/>
          <p14:tracePt t="182246" x="5867400" y="1670050"/>
          <p14:tracePt t="182263" x="5848350" y="1676400"/>
          <p14:tracePt t="182279" x="5803900" y="1714500"/>
          <p14:tracePt t="182296" x="5784850" y="1733550"/>
          <p14:tracePt t="182313" x="5759450" y="1758950"/>
          <p14:tracePt t="182329" x="5746750" y="1778000"/>
          <p14:tracePt t="182346" x="5721350" y="1822450"/>
          <p14:tracePt t="182363" x="5715000" y="1847850"/>
          <p14:tracePt t="182379" x="5708650" y="1873250"/>
          <p14:tracePt t="182396" x="5695950" y="1911350"/>
          <p14:tracePt t="182413" x="5689600" y="1955800"/>
          <p14:tracePt t="182429" x="5689600" y="1981200"/>
          <p14:tracePt t="182446" x="5689600" y="2006600"/>
          <p14:tracePt t="182463" x="5689600" y="2019300"/>
          <p14:tracePt t="182480" x="5689600" y="2025650"/>
          <p14:tracePt t="182496" x="5689600" y="2038350"/>
          <p14:tracePt t="182512" x="5689600" y="2044700"/>
          <p14:tracePt t="182529" x="5689600" y="2051050"/>
          <p14:tracePt t="183175" x="5702300" y="2044700"/>
          <p14:tracePt t="183182" x="5715000" y="2044700"/>
          <p14:tracePt t="183195" x="5740400" y="2038350"/>
          <p14:tracePt t="183212" x="5842000" y="2025650"/>
          <p14:tracePt t="183228" x="5911850" y="2025650"/>
          <p14:tracePt t="183245" x="5962650" y="2025650"/>
          <p14:tracePt t="183261" x="6051550" y="2025650"/>
          <p14:tracePt t="183279" x="6254750" y="2025650"/>
          <p14:tracePt t="183295" x="6381750" y="2025650"/>
          <p14:tracePt t="183311" x="6489700" y="2038350"/>
          <p14:tracePt t="183328" x="6635750" y="2051050"/>
          <p14:tracePt t="183346" x="6832600" y="2076450"/>
          <p14:tracePt t="183361" x="6908800" y="2089150"/>
          <p14:tracePt t="183378" x="6959600" y="2101850"/>
          <p14:tracePt t="183394" x="7010400" y="2120900"/>
          <p14:tracePt t="183411" x="7061200" y="2139950"/>
          <p14:tracePt t="183428" x="7131050" y="2171700"/>
          <p14:tracePt t="183444" x="7169150" y="2197100"/>
          <p14:tracePt t="183461" x="7200900" y="2216150"/>
          <p14:tracePt t="183478" x="7232650" y="2241550"/>
          <p14:tracePt t="183495" x="7270750" y="2266950"/>
          <p14:tracePt t="183511" x="7289800" y="2286000"/>
          <p14:tracePt t="183528" x="7308850" y="2292350"/>
          <p14:tracePt t="183545" x="7321550" y="2311400"/>
          <p14:tracePt t="183561" x="7327900" y="2317750"/>
          <p14:tracePt t="183578" x="7340600" y="2330450"/>
          <p14:tracePt t="183594" x="7340600" y="2336800"/>
          <p14:tracePt t="183611" x="7346950" y="2343150"/>
          <p14:tracePt t="183628" x="7346950" y="2349500"/>
          <p14:tracePt t="183644" x="7346950" y="2355850"/>
          <p14:tracePt t="183727" x="7327900" y="2362200"/>
          <p14:tracePt t="183735" x="7302500" y="2368550"/>
          <p14:tracePt t="183744" x="7258050" y="2387600"/>
          <p14:tracePt t="183761" x="7143750" y="2432050"/>
          <p14:tracePt t="183777" x="7048500" y="2482850"/>
          <p14:tracePt t="183794" x="6908800" y="2584450"/>
          <p14:tracePt t="183811" x="6826250" y="2647950"/>
          <p14:tracePt t="183827" x="6756400" y="2692400"/>
          <p14:tracePt t="183844" x="6699250" y="2736850"/>
          <p14:tracePt t="183861" x="6629400" y="2806700"/>
          <p14:tracePt t="183877" x="6584950" y="2863850"/>
          <p14:tracePt t="183894" x="6534150" y="2921000"/>
          <p14:tracePt t="183910" x="6457950" y="2978150"/>
          <p14:tracePt t="183928" x="6369050" y="3048000"/>
          <p14:tracePt t="183944" x="6235700" y="3130550"/>
          <p14:tracePt t="183960" x="6184900" y="3162300"/>
          <p14:tracePt t="183977" x="6140450" y="3187700"/>
          <p14:tracePt t="183994" x="6115050" y="3206750"/>
          <p14:tracePt t="184010" x="6064250" y="3225800"/>
          <p14:tracePt t="184027" x="6032500" y="3238500"/>
          <p14:tracePt t="184044" x="5994400" y="3257550"/>
          <p14:tracePt t="184060" x="5943600" y="3276600"/>
          <p14:tracePt t="184078" x="5880100" y="3302000"/>
          <p14:tracePt t="184094" x="5842000" y="3308350"/>
          <p14:tracePt t="184110" x="5816600" y="3308350"/>
          <p14:tracePt t="184127" x="5797550" y="3308350"/>
          <p14:tracePt t="184132" x="5784850" y="3308350"/>
          <p14:tracePt t="184143" x="5778500" y="3308350"/>
          <p14:tracePt t="184160" x="5759450" y="3308350"/>
          <p14:tracePt t="184177" x="5746750" y="3302000"/>
          <p14:tracePt t="184193" x="5740400" y="3302000"/>
          <p14:tracePt t="184210" x="5734050" y="3289300"/>
          <p14:tracePt t="184227" x="5734050" y="3257550"/>
          <p14:tracePt t="184244" x="5746750" y="3206750"/>
          <p14:tracePt t="184260" x="5791200" y="3143250"/>
          <p14:tracePt t="184276" x="5842000" y="3086100"/>
          <p14:tracePt t="184294" x="5930900" y="3009900"/>
          <p14:tracePt t="184310" x="5988050" y="2965450"/>
          <p14:tracePt t="184327" x="6045200" y="2927350"/>
          <p14:tracePt t="184343" x="6096000" y="2882900"/>
          <p14:tracePt t="184361" x="6172200" y="2838450"/>
          <p14:tracePt t="184377" x="6292850" y="2774950"/>
          <p14:tracePt t="184393" x="6369050" y="2724150"/>
          <p14:tracePt t="184410" x="6445250" y="2654300"/>
          <p14:tracePt t="184427" x="6515100" y="2571750"/>
          <p14:tracePt t="184443" x="6623050" y="2406650"/>
          <p14:tracePt t="184460" x="6680200" y="2330450"/>
          <p14:tracePt t="184476" x="6743700" y="2254250"/>
          <p14:tracePt t="184493" x="6769100" y="2216150"/>
          <p14:tracePt t="184510" x="6788150" y="2190750"/>
          <p14:tracePt t="184527" x="6794500" y="2171700"/>
          <p14:tracePt t="184544" x="6832600" y="2133600"/>
          <p14:tracePt t="184560" x="6870700" y="2108200"/>
          <p14:tracePt t="184577" x="6883400" y="2089150"/>
          <p14:tracePt t="184593" x="6915150" y="2057400"/>
          <p14:tracePt t="184609" x="6940550" y="2032000"/>
          <p14:tracePt t="184626" x="6946900" y="2032000"/>
          <p14:tracePt t="184643" x="6953250" y="2025650"/>
          <p14:tracePt t="184660" x="6959600" y="2019300"/>
          <p14:tracePt t="184676" x="6959600" y="2006600"/>
          <p14:tracePt t="184714" x="6959600" y="2000250"/>
          <p14:tracePt t="184757" x="6965950" y="2000250"/>
          <p14:tracePt t="184772" x="6972300" y="2000250"/>
          <p14:tracePt t="184782" x="6978650" y="2012950"/>
          <p14:tracePt t="184793" x="6978650" y="2019300"/>
          <p14:tracePt t="184809" x="6997700" y="2070100"/>
          <p14:tracePt t="184826" x="7010400" y="2101850"/>
          <p14:tracePt t="184842" x="7016750" y="2139950"/>
          <p14:tracePt t="184859" x="7023100" y="2171700"/>
          <p14:tracePt t="184876" x="7029450" y="2203450"/>
          <p14:tracePt t="184892" x="7029450" y="2216150"/>
          <p14:tracePt t="184909" x="7029450" y="2228850"/>
          <p14:tracePt t="184926" x="7029450" y="2241550"/>
          <p14:tracePt t="184943" x="7029450" y="2247900"/>
          <p14:tracePt t="184959" x="7029450" y="2260600"/>
          <p14:tracePt t="184992" x="7029450" y="2266950"/>
          <p14:tracePt t="185009" x="7029450" y="2273300"/>
          <p14:tracePt t="185026" x="7029450" y="2279650"/>
          <p14:tracePt t="185042" x="7029450" y="2286000"/>
          <p14:tracePt t="185059" x="7029450" y="2298700"/>
          <p14:tracePt t="185075" x="6940550" y="2343150"/>
          <p14:tracePt t="185092" x="6673850" y="2438400"/>
          <p14:tracePt t="185109" x="6534150" y="2489200"/>
          <p14:tracePt t="185125" x="6375400" y="2552700"/>
          <p14:tracePt t="185131" x="6311900" y="2584450"/>
          <p14:tracePt t="185142" x="6254750" y="2603500"/>
          <p14:tracePt t="185160" x="6153150" y="2660650"/>
          <p14:tracePt t="185175" x="6121400" y="2686050"/>
          <p14:tracePt t="185192" x="6083300" y="2698750"/>
          <p14:tracePt t="185209" x="6064250" y="2724150"/>
          <p14:tracePt t="185225" x="6038850" y="2749550"/>
          <p14:tracePt t="185242" x="5988050" y="2800350"/>
          <p14:tracePt t="185259" x="5956300" y="2832100"/>
          <p14:tracePt t="185275" x="5924550" y="2857500"/>
          <p14:tracePt t="185292" x="5899150" y="2882900"/>
          <p14:tracePt t="185309" x="5873750" y="2901950"/>
          <p14:tracePt t="185325" x="5873750" y="2914650"/>
          <p14:tracePt t="185342" x="5861050" y="2921000"/>
          <p14:tracePt t="185359" x="5835650" y="2946400"/>
          <p14:tracePt t="185376" x="5791200" y="2965450"/>
          <p14:tracePt t="185391" x="5759450" y="2990850"/>
          <p14:tracePt t="185408" x="5734050" y="3003550"/>
          <p14:tracePt t="185425" x="5702300" y="3016250"/>
          <p14:tracePt t="185441" x="5683250" y="3022600"/>
          <p14:tracePt t="185459" x="5676900" y="3035300"/>
          <p14:tracePt t="185475" x="5670550" y="3035300"/>
          <p14:tracePt t="185491" x="5664200" y="3035300"/>
          <p14:tracePt t="185508" x="5657850" y="3035300"/>
          <p14:tracePt t="185525" x="5651500" y="3035300"/>
          <p14:tracePt t="186826" x="5619750" y="3041650"/>
          <p14:tracePt t="186833" x="5588000" y="3048000"/>
          <p14:tracePt t="186842" x="5562600" y="3048000"/>
          <p14:tracePt t="186856" x="5518150" y="3048000"/>
          <p14:tracePt t="186873" x="5480050" y="3048000"/>
          <p14:tracePt t="186890" x="5467350" y="3048000"/>
          <p14:tracePt t="186907" x="5448300" y="3048000"/>
          <p14:tracePt t="186923" x="5441950" y="3048000"/>
          <p14:tracePt t="186940" x="5435600" y="3048000"/>
          <p14:tracePt t="186956" x="5429250" y="3048000"/>
          <p14:tracePt t="186974" x="5422900" y="3048000"/>
          <p14:tracePt t="187100" x="5422900" y="3041650"/>
          <p14:tracePt t="187140" x="5422900" y="3035300"/>
          <p14:tracePt t="187154" x="5422900" y="3028950"/>
          <p14:tracePt t="187163" x="5422900" y="3022600"/>
          <p14:tracePt t="187173" x="5429250" y="3022600"/>
          <p14:tracePt t="187190" x="5429250" y="3016250"/>
          <p14:tracePt t="187206" x="5435600" y="3009900"/>
          <p14:tracePt t="187222" x="5435600" y="3003550"/>
          <p14:tracePt t="187239" x="5435600" y="2997200"/>
          <p14:tracePt t="187256" x="5435600" y="2990850"/>
          <p14:tracePt t="187273" x="5441950" y="2990850"/>
          <p14:tracePt t="187289" x="5448300" y="2984500"/>
          <p14:tracePt t="187322" x="5448300" y="2978150"/>
          <p14:tracePt t="187342" x="5448300" y="2971800"/>
          <p14:tracePt t="187355" x="5454650" y="2971800"/>
          <p14:tracePt t="187372" x="5473700" y="2959100"/>
          <p14:tracePt t="187389" x="5480050" y="2952750"/>
          <p14:tracePt t="187406" x="5486400" y="2946400"/>
          <p14:tracePt t="187422" x="5505450" y="2933700"/>
          <p14:tracePt t="187439" x="5511800" y="2927350"/>
          <p14:tracePt t="187455" x="5518150" y="2921000"/>
          <p14:tracePt t="187472" x="5524500" y="2914650"/>
          <p14:tracePt t="187489" x="5549900" y="2908300"/>
          <p14:tracePt t="187505" x="5556250" y="2901950"/>
          <p14:tracePt t="187522" x="5568950" y="2901950"/>
          <p14:tracePt t="187539" x="5575300" y="2901950"/>
          <p14:tracePt t="187572" x="5581650" y="2901950"/>
          <p14:tracePt t="187833" x="5575300" y="2901950"/>
          <p14:tracePt t="187841" x="5568950" y="2908300"/>
          <p14:tracePt t="187848" x="5556250" y="2914650"/>
          <p14:tracePt t="187856" x="5543550" y="2927350"/>
          <p14:tracePt t="187871" x="5524500" y="2940050"/>
          <p14:tracePt t="187888" x="5505450" y="2952750"/>
          <p14:tracePt t="187905" x="5480050" y="2952750"/>
          <p14:tracePt t="187923" x="5461000" y="2965450"/>
          <p14:tracePt t="187955" x="5454650" y="2965450"/>
          <p14:tracePt t="187971" x="5441950" y="2965450"/>
          <p14:tracePt t="187989" x="5435600" y="2965450"/>
          <p14:tracePt t="188406" x="5505450" y="2921000"/>
          <p14:tracePt t="188413" x="5588000" y="2870200"/>
          <p14:tracePt t="188421" x="5664200" y="2806700"/>
          <p14:tracePt t="188437" x="5835650" y="2679700"/>
          <p14:tracePt t="188453" x="5994400" y="2578100"/>
          <p14:tracePt t="188470" x="6108700" y="2514600"/>
          <p14:tracePt t="188487" x="6172200" y="2476500"/>
          <p14:tracePt t="188503" x="6242050" y="2444750"/>
          <p14:tracePt t="188520" x="6280150" y="2419350"/>
          <p14:tracePt t="188537" x="6356350" y="2393950"/>
          <p14:tracePt t="188553" x="6426200" y="2362200"/>
          <p14:tracePt t="188570" x="6489700" y="2330450"/>
          <p14:tracePt t="188587" x="6502400" y="2324100"/>
          <p14:tracePt t="188603" x="6515100" y="2317750"/>
          <p14:tracePt t="188636" x="6521450" y="2317750"/>
          <p14:tracePt t="188698" x="6521450" y="2324100"/>
          <p14:tracePt t="188707" x="6521450" y="2330450"/>
          <p14:tracePt t="188714" x="6521450" y="2336800"/>
          <p14:tracePt t="188723" x="6508750" y="2349500"/>
          <p14:tracePt t="188737" x="6464300" y="2393950"/>
          <p14:tracePt t="188754" x="6369050" y="2476500"/>
          <p14:tracePt t="188770" x="6223000" y="2584450"/>
          <p14:tracePt t="188788" x="6013450" y="2711450"/>
          <p14:tracePt t="188803" x="5918200" y="2774950"/>
          <p14:tracePt t="188820" x="5848350" y="2819400"/>
          <p14:tracePt t="188837" x="5810250" y="2844800"/>
          <p14:tracePt t="188853" x="5784850" y="2857500"/>
          <p14:tracePt t="188870" x="5765800" y="2870200"/>
          <p14:tracePt t="188887" x="5759450" y="2870200"/>
          <p14:tracePt t="188903" x="5727700" y="2889250"/>
          <p14:tracePt t="188921" x="5708650" y="2908300"/>
          <p14:tracePt t="188937" x="5664200" y="2927350"/>
          <p14:tracePt t="188954" x="5632450" y="2946400"/>
          <p14:tracePt t="188970" x="5607050" y="2965450"/>
          <p14:tracePt t="188986" x="5581650" y="2978150"/>
          <p14:tracePt t="189004" x="5549900" y="3003550"/>
          <p14:tracePt t="189020" x="5524500" y="3016250"/>
          <p14:tracePt t="189036" x="5499100" y="3028950"/>
          <p14:tracePt t="189053" x="5486400" y="3035300"/>
          <p14:tracePt t="189070" x="5473700" y="3041650"/>
          <p14:tracePt t="189086" x="5467350" y="3041650"/>
          <p14:tracePt t="189103" x="5461000" y="3041650"/>
          <p14:tracePt t="189120" x="5454650" y="3041650"/>
          <p14:tracePt t="189153" x="5448300" y="3041650"/>
          <p14:tracePt t="189572" x="5448300" y="3035300"/>
          <p14:tracePt t="189588" x="5448300" y="3028950"/>
          <p14:tracePt t="189594" x="5448300" y="3022600"/>
          <p14:tracePt t="189602" x="5448300" y="3016250"/>
          <p14:tracePt t="189619" x="5448300" y="3009900"/>
          <p14:tracePt t="189636" x="5441950" y="3003550"/>
          <p14:tracePt t="189652" x="5441950" y="2997200"/>
          <p14:tracePt t="189669" x="5441950" y="2984500"/>
          <p14:tracePt t="190622" x="5422900" y="2990850"/>
          <p14:tracePt t="190630" x="5403850" y="3003550"/>
          <p14:tracePt t="190638" x="5384800" y="3009900"/>
          <p14:tracePt t="190650" x="5378450" y="3016250"/>
          <p14:tracePt t="190667" x="5359400" y="3022600"/>
          <p14:tracePt t="190683" x="5346700" y="3022600"/>
          <p14:tracePt t="190700" x="5340350" y="3028950"/>
          <p14:tracePt t="190717" x="5334000" y="3028950"/>
          <p14:tracePt t="190734" x="5321300" y="3041650"/>
          <p14:tracePt t="190752" x="5302250" y="3054350"/>
          <p14:tracePt t="190767" x="5283200" y="3060700"/>
          <p14:tracePt t="190784" x="5270500" y="3079750"/>
          <p14:tracePt t="190801" x="5257800" y="3079750"/>
          <p14:tracePt t="190817" x="5251450" y="3092450"/>
          <p14:tracePt t="190834" x="5238750" y="3098800"/>
          <p14:tracePt t="190867" x="5232400" y="3098800"/>
          <p14:tracePt t="190885" x="5200650" y="3124200"/>
          <p14:tracePt t="190900" x="5162550" y="3136900"/>
          <p14:tracePt t="190917" x="5130800" y="3149600"/>
          <p14:tracePt t="190933" x="5092700" y="3162300"/>
          <p14:tracePt t="190950" x="5060950" y="3168650"/>
          <p14:tracePt t="190966" x="5029200" y="3175000"/>
          <p14:tracePt t="190983" x="5022850" y="3175000"/>
          <p14:tracePt t="191000" x="5003800" y="3175000"/>
          <p14:tracePt t="191016" x="4991100" y="3175000"/>
          <p14:tracePt t="191033" x="4984750" y="3175000"/>
          <p14:tracePt t="191049" x="4978400" y="3175000"/>
          <p14:tracePt t="191066" x="4972050" y="3175000"/>
          <p14:tracePt t="191083" x="4965700" y="3175000"/>
          <p14:tracePt t="191100" x="4959350" y="3175000"/>
          <p14:tracePt t="191138" x="4953000" y="3175000"/>
          <p14:tracePt t="191265" x="4946650" y="3175000"/>
          <p14:tracePt t="191489" x="4940300" y="3168650"/>
          <p14:tracePt t="194892" x="4940300" y="3162300"/>
          <p14:tracePt t="194899" x="4940300" y="3155950"/>
          <p14:tracePt t="194922" x="4940300" y="3149600"/>
          <p14:tracePt t="194932" x="4946650" y="3143250"/>
          <p14:tracePt t="194952" x="4946650" y="3136900"/>
          <p14:tracePt t="194959" x="4946650" y="3130550"/>
          <p14:tracePt t="194974" x="4946650" y="3124200"/>
          <p14:tracePt t="194982" x="4953000" y="3124200"/>
          <p14:tracePt t="194999" x="4959350" y="3117850"/>
          <p14:tracePt t="195010" x="4965700" y="3111500"/>
          <p14:tracePt t="195027" x="4972050" y="3105150"/>
          <p14:tracePt t="195044" x="4978400" y="3105150"/>
          <p14:tracePt t="195086" x="4984750" y="3105150"/>
          <p14:tracePt t="195094" x="4991100" y="3105150"/>
          <p14:tracePt t="195109" x="4997450" y="3105150"/>
          <p14:tracePt t="195125" x="4997450" y="3098800"/>
          <p14:tracePt t="195133" x="5003800" y="3098800"/>
          <p14:tracePt t="195144" x="5010150" y="3098800"/>
          <p14:tracePt t="195161" x="5016500" y="3098800"/>
          <p14:tracePt t="195198" x="5022850" y="3098800"/>
          <p14:tracePt t="195206" x="5029200" y="3098800"/>
          <p14:tracePt t="195220" x="5029200" y="3092450"/>
          <p14:tracePt t="195229" x="5035550" y="3092450"/>
          <p14:tracePt t="195243" x="5054600" y="3086100"/>
          <p14:tracePt t="195260" x="5092700" y="3079750"/>
          <p14:tracePt t="195277" x="5130800" y="3073400"/>
          <p14:tracePt t="195293" x="5168900" y="3060700"/>
          <p14:tracePt t="195310" x="5213350" y="3048000"/>
          <p14:tracePt t="195327" x="5226050" y="3048000"/>
          <p14:tracePt t="195343" x="5238750" y="3048000"/>
          <p14:tracePt t="195377" x="5251450" y="3048000"/>
          <p14:tracePt t="195394" x="5257800" y="3048000"/>
          <p14:tracePt t="195431" x="5264150" y="3048000"/>
          <p14:tracePt t="195452" x="5270500" y="3041650"/>
          <p14:tracePt t="195460" x="5276850" y="3041650"/>
          <p14:tracePt t="195477" x="5283200" y="3028950"/>
          <p14:tracePt t="195493" x="5302250" y="3028950"/>
          <p14:tracePt t="195510" x="5308600" y="3022600"/>
          <p14:tracePt t="195527" x="5314950" y="3022600"/>
          <p14:tracePt t="195543" x="5321300" y="3022600"/>
          <p14:tracePt t="195560" x="5334000" y="3022600"/>
          <p14:tracePt t="201624" x="5334000" y="3016250"/>
          <p14:tracePt t="201662" x="5334000" y="3009900"/>
          <p14:tracePt t="201671" x="5334000" y="3003550"/>
          <p14:tracePt t="201699" x="5334000" y="2997200"/>
          <p14:tracePt t="201789" x="5340350" y="2990850"/>
          <p14:tracePt t="201797" x="5340350" y="2984500"/>
          <p14:tracePt t="201807" x="5346700" y="2984500"/>
          <p14:tracePt t="201827" x="5353050" y="2984500"/>
          <p14:tracePt t="201835" x="5359400" y="2984500"/>
          <p14:tracePt t="202320" x="5359400" y="2978150"/>
          <p14:tracePt t="202328" x="5365750" y="2971800"/>
          <p14:tracePt t="202337" x="5378450" y="2959100"/>
          <p14:tracePt t="202351" x="5391150" y="2946400"/>
          <p14:tracePt t="202367" x="5410200" y="2927350"/>
          <p14:tracePt t="202384" x="5441950" y="2895600"/>
          <p14:tracePt t="202402" x="5480050" y="2844800"/>
          <p14:tracePt t="202417" x="5511800" y="2813050"/>
          <p14:tracePt t="202434" x="5543550" y="2774950"/>
          <p14:tracePt t="202451" x="5568950" y="2743200"/>
          <p14:tracePt t="202467" x="5600700" y="2711450"/>
          <p14:tracePt t="202484" x="5645150" y="2622550"/>
          <p14:tracePt t="202501" x="5670550" y="2559050"/>
          <p14:tracePt t="202517" x="5695950" y="2514600"/>
          <p14:tracePt t="202534" x="5721350" y="2470150"/>
          <p14:tracePt t="202551" x="5753100" y="2413000"/>
          <p14:tracePt t="202567" x="5778500" y="2374900"/>
          <p14:tracePt t="202584" x="5791200" y="2355850"/>
          <p14:tracePt t="202600" x="5803900" y="2336800"/>
          <p14:tracePt t="202617" x="5810250" y="2330450"/>
          <p14:tracePt t="202633" x="5810250" y="2324100"/>
          <p14:tracePt t="202650" x="5810250" y="2317750"/>
          <p14:tracePt t="202738" x="5803900" y="2343150"/>
          <p14:tracePt t="202745" x="5797550" y="2368550"/>
          <p14:tracePt t="202754" x="5784850" y="2413000"/>
          <p14:tracePt t="202767" x="5753100" y="2508250"/>
          <p14:tracePt t="202784" x="5734050" y="2578100"/>
          <p14:tracePt t="202800" x="5708650" y="2628900"/>
          <p14:tracePt t="202817" x="5702300" y="2673350"/>
          <p14:tracePt t="202834" x="5683250" y="2749550"/>
          <p14:tracePt t="202850" x="5664200" y="2800350"/>
          <p14:tracePt t="202867" x="5645150" y="2838450"/>
          <p14:tracePt t="202883" x="5638800" y="2863850"/>
          <p14:tracePt t="202900" x="5632450" y="2876550"/>
          <p14:tracePt t="202917" x="5626100" y="2895600"/>
          <p14:tracePt t="202933" x="5626100" y="2908300"/>
          <p14:tracePt t="202950" x="5626100" y="2927350"/>
          <p14:tracePt t="202966" x="5626100" y="2933700"/>
          <p14:tracePt t="202983" x="5626100" y="2952750"/>
          <p14:tracePt t="203000" x="5632450" y="2965450"/>
          <p14:tracePt t="203017" x="5676900" y="2978150"/>
          <p14:tracePt t="203033" x="5867400" y="3009900"/>
          <p14:tracePt t="203051" x="6235700" y="2978150"/>
          <p14:tracePt t="203066" x="6540500" y="2946400"/>
          <p14:tracePt t="203083" x="6718300" y="2921000"/>
          <p14:tracePt t="203100" x="6889750" y="2921000"/>
          <p14:tracePt t="203117" x="7099300" y="2908300"/>
          <p14:tracePt t="203133" x="7156450" y="2908300"/>
          <p14:tracePt t="203150" x="7200900" y="2908300"/>
          <p14:tracePt t="203166" x="7213600" y="2908300"/>
          <p14:tracePt t="203183" x="7226300" y="2908300"/>
          <p14:tracePt t="203200" x="7239000" y="2908300"/>
          <p14:tracePt t="203305" x="7226300" y="2908300"/>
          <p14:tracePt t="203313" x="7188200" y="2895600"/>
          <p14:tracePt t="203322" x="7112000" y="2882900"/>
          <p14:tracePt t="203333" x="7042150" y="2876550"/>
          <p14:tracePt t="203350" x="6813550" y="2863850"/>
          <p14:tracePt t="203366" x="6610350" y="2870200"/>
          <p14:tracePt t="203383" x="6457950" y="2895600"/>
          <p14:tracePt t="203400" x="6362700" y="2914650"/>
          <p14:tracePt t="203417" x="6172200" y="2946400"/>
          <p14:tracePt t="203433" x="6076950" y="2965450"/>
          <p14:tracePt t="203449" x="6007100" y="2978150"/>
          <p14:tracePt t="203466" x="5962650" y="2984500"/>
          <p14:tracePt t="203484" x="5930900" y="2984500"/>
          <p14:tracePt t="203499" x="5918200" y="2984500"/>
          <p14:tracePt t="203516" x="5911850" y="2984500"/>
          <p14:tracePt t="203549" x="5899150" y="2984500"/>
          <p14:tracePt t="203566" x="5892800" y="2984500"/>
          <p14:tracePt t="203582" x="5886450" y="2978150"/>
          <p14:tracePt t="203599" x="5886450" y="2971800"/>
          <p14:tracePt t="203616" x="5886450" y="2940050"/>
          <p14:tracePt t="203633" x="5886450" y="2870200"/>
          <p14:tracePt t="203649" x="5886450" y="2794000"/>
          <p14:tracePt t="203665" x="5886450" y="2724150"/>
          <p14:tracePt t="203682" x="5905500" y="2616200"/>
          <p14:tracePt t="203700" x="5918200" y="2508250"/>
          <p14:tracePt t="203715" x="5918200" y="2457450"/>
          <p14:tracePt t="203732" x="5918200" y="2425700"/>
          <p14:tracePt t="203749" x="5918200" y="2387600"/>
          <p14:tracePt t="203765" x="5918200" y="2368550"/>
          <p14:tracePt t="203782" x="5918200" y="2349500"/>
          <p14:tracePt t="203799" x="5918200" y="2343150"/>
          <p14:tracePt t="203815" x="5918200" y="2336800"/>
          <p14:tracePt t="203832" x="5918200" y="2330450"/>
          <p14:tracePt t="203849" x="5918200" y="2324100"/>
          <p14:tracePt t="203924" x="5918200" y="2330450"/>
          <p14:tracePt t="203932" x="5918200" y="2355850"/>
          <p14:tracePt t="203941" x="5911850" y="2400300"/>
          <p14:tracePt t="203948" x="5892800" y="2457450"/>
          <p14:tracePt t="203965" x="5886450" y="2546350"/>
          <p14:tracePt t="203982" x="5880100" y="2628900"/>
          <p14:tracePt t="203998" x="5867400" y="2762250"/>
          <p14:tracePt t="204015" x="5867400" y="2832100"/>
          <p14:tracePt t="204032" x="5867400" y="2901950"/>
          <p14:tracePt t="204048" x="5867400" y="2959100"/>
          <p14:tracePt t="204066" x="5867400" y="3016250"/>
          <p14:tracePt t="204082" x="5867400" y="3048000"/>
          <p14:tracePt t="204098" x="5867400" y="3067050"/>
          <p14:tracePt t="204115" x="5867400" y="3079750"/>
          <p14:tracePt t="204132" x="5867400" y="3092450"/>
          <p14:tracePt t="204138" x="5867400" y="3098800"/>
          <p14:tracePt t="204164" x="5867400" y="3105150"/>
          <p14:tracePt t="204173" x="5867400" y="3111500"/>
          <p14:tracePt t="204283" x="5873750" y="3111500"/>
          <p14:tracePt t="204290" x="5886450" y="3111500"/>
          <p14:tracePt t="204298" x="5899150" y="3111500"/>
          <p14:tracePt t="204315" x="5969000" y="3105150"/>
          <p14:tracePt t="204331" x="6076950" y="3079750"/>
          <p14:tracePt t="204349" x="6254750" y="3048000"/>
          <p14:tracePt t="204365" x="6426200" y="3035300"/>
          <p14:tracePt t="204382" x="6597650" y="3016250"/>
          <p14:tracePt t="204398" x="6724650" y="3009900"/>
          <p14:tracePt t="204414" x="6870700" y="2997200"/>
          <p14:tracePt t="204432" x="7105650" y="2990850"/>
          <p14:tracePt t="204448" x="7213600" y="2997200"/>
          <p14:tracePt t="204464" x="7321550" y="2997200"/>
          <p14:tracePt t="204481" x="7448550" y="3016250"/>
          <p14:tracePt t="204499" x="7632700" y="3041650"/>
          <p14:tracePt t="204514" x="7715250" y="3048000"/>
          <p14:tracePt t="204531" x="7791450" y="3060700"/>
          <p14:tracePt t="204548" x="7848600" y="3067050"/>
          <p14:tracePt t="204566" x="7918450" y="3073400"/>
          <p14:tracePt t="204582" x="7950200" y="3079750"/>
          <p14:tracePt t="204598" x="7969250" y="3079750"/>
          <p14:tracePt t="204614" x="7981950" y="3079750"/>
          <p14:tracePt t="204631" x="7988300" y="3079750"/>
          <p14:tracePt t="204648" x="8001000" y="3079750"/>
          <p14:tracePt t="205753" x="8001000" y="3060700"/>
          <p14:tracePt t="205760" x="8007350" y="3016250"/>
          <p14:tracePt t="205769" x="8013700" y="2990850"/>
          <p14:tracePt t="205779" x="8020050" y="2965450"/>
          <p14:tracePt t="205796" x="8026400" y="2927350"/>
          <p14:tracePt t="205812" x="8032750" y="2889250"/>
          <p14:tracePt t="205828" x="8032750" y="2851150"/>
          <p14:tracePt t="205845" x="8032750" y="2819400"/>
          <p14:tracePt t="205862" x="8032750" y="2768600"/>
          <p14:tracePt t="205879" x="8032750" y="2647950"/>
          <p14:tracePt t="205895" x="8039100" y="2559050"/>
          <p14:tracePt t="205912" x="8039100" y="2451100"/>
          <p14:tracePt t="205928" x="8039100" y="2362200"/>
          <p14:tracePt t="205946" x="8039100" y="2286000"/>
          <p14:tracePt t="205962" x="8039100" y="2241550"/>
          <p14:tracePt t="205978" x="8039100" y="2203450"/>
          <p14:tracePt t="205995" x="8026400" y="2159000"/>
          <p14:tracePt t="206012" x="8013700" y="2120900"/>
          <p14:tracePt t="206028" x="7988300" y="2057400"/>
          <p14:tracePt t="206045" x="7975600" y="2006600"/>
          <p14:tracePt t="206061" x="7956550" y="1974850"/>
          <p14:tracePt t="206078" x="7937500" y="1936750"/>
          <p14:tracePt t="206095" x="7905750" y="1905000"/>
          <p14:tracePt t="206111" x="7886700" y="1873250"/>
          <p14:tracePt t="206128" x="7867650" y="1847850"/>
          <p14:tracePt t="206145" x="7842250" y="1822450"/>
          <p14:tracePt t="206162" x="7797800" y="1765300"/>
          <p14:tracePt t="206178" x="7772400" y="1727200"/>
          <p14:tracePt t="206194" x="7721600" y="1670050"/>
          <p14:tracePt t="206211" x="7683500" y="1631950"/>
          <p14:tracePt t="206228" x="7626350" y="1587500"/>
          <p14:tracePt t="206244" x="7556500" y="1536700"/>
          <p14:tracePt t="206261" x="7518400" y="1517650"/>
          <p14:tracePt t="206278" x="7499350" y="1492250"/>
          <p14:tracePt t="206294" x="7473950" y="1479550"/>
          <p14:tracePt t="206311" x="7423150" y="1473200"/>
          <p14:tracePt t="206328" x="7385050" y="1460500"/>
          <p14:tracePt t="206344" x="7334250" y="1454150"/>
          <p14:tracePt t="206361" x="7277100" y="1447800"/>
          <p14:tracePt t="206378" x="7226300" y="1447800"/>
          <p14:tracePt t="206394" x="7162800" y="1447800"/>
          <p14:tracePt t="206411" x="7137400" y="1447800"/>
          <p14:tracePt t="206428" x="7124700" y="1447800"/>
          <p14:tracePt t="206444" x="7112000" y="1447800"/>
          <p14:tracePt t="207364" x="7067550" y="1473200"/>
          <p14:tracePt t="207372" x="7023100" y="1517650"/>
          <p14:tracePt t="207381" x="6978650" y="1562100"/>
          <p14:tracePt t="207394" x="6889750" y="1663700"/>
          <p14:tracePt t="207410" x="6832600" y="1739900"/>
          <p14:tracePt t="207426" x="6788150" y="1790700"/>
          <p14:tracePt t="207443" x="6762750" y="1854200"/>
          <p14:tracePt t="207460" x="6731000" y="1949450"/>
          <p14:tracePt t="207476" x="6724650" y="2095500"/>
          <p14:tracePt t="207493" x="6724650" y="2165350"/>
          <p14:tracePt t="207510" x="6724650" y="2216150"/>
          <p14:tracePt t="207526" x="6731000" y="2247900"/>
          <p14:tracePt t="207543" x="6743700" y="2292350"/>
          <p14:tracePt t="207559" x="6743700" y="2343150"/>
          <p14:tracePt t="207576" x="6743700" y="2387600"/>
          <p14:tracePt t="207593" x="6743700" y="2438400"/>
          <p14:tracePt t="207610" x="6756400" y="2508250"/>
          <p14:tracePt t="207626" x="6756400" y="2552700"/>
          <p14:tracePt t="207642" x="6756400" y="2584450"/>
          <p14:tracePt t="207659" x="6762750" y="2609850"/>
          <p14:tracePt t="207676" x="6769100" y="2622550"/>
          <p14:tracePt t="207693" x="6775450" y="2641600"/>
          <p14:tracePt t="207709" x="6788150" y="2654300"/>
          <p14:tracePt t="207726" x="6794500" y="2660650"/>
          <p14:tracePt t="207742" x="6819900" y="2667000"/>
          <p14:tracePt t="207759" x="6864350" y="2679700"/>
          <p14:tracePt t="207776" x="6927850" y="2679700"/>
          <p14:tracePt t="207792" x="6997700" y="2660650"/>
          <p14:tracePt t="207809" x="7092950" y="2609850"/>
          <p14:tracePt t="207827" x="7213600" y="2533650"/>
          <p14:tracePt t="207842" x="7258050" y="2495550"/>
          <p14:tracePt t="207859" x="7308850" y="2451100"/>
          <p14:tracePt t="207876" x="7353300" y="2400300"/>
          <p14:tracePt t="207892" x="7385050" y="2362200"/>
          <p14:tracePt t="207910" x="7461250" y="2292350"/>
          <p14:tracePt t="207926" x="7550150" y="2171700"/>
          <p14:tracePt t="207942" x="7639050" y="2012950"/>
          <p14:tracePt t="207959" x="7696200" y="1898650"/>
          <p14:tracePt t="207976" x="7740650" y="1790700"/>
          <p14:tracePt t="207992" x="7753350" y="1733550"/>
          <p14:tracePt t="208009" x="7759700" y="1676400"/>
          <p14:tracePt t="208025" x="7759700" y="1619250"/>
          <p14:tracePt t="208042" x="7740650" y="1568450"/>
          <p14:tracePt t="208059" x="7696200" y="1492250"/>
          <p14:tracePt t="208075" x="7664450" y="1447800"/>
          <p14:tracePt t="208092" x="7613650" y="1397000"/>
          <p14:tracePt t="208109" x="7575550" y="1358900"/>
          <p14:tracePt t="208125" x="7512050" y="1295400"/>
          <p14:tracePt t="208142" x="7467600" y="1257300"/>
          <p14:tracePt t="208159" x="7404100" y="1225550"/>
          <p14:tracePt t="208175" x="7334250" y="1206500"/>
          <p14:tracePt t="208192" x="7188200" y="1219200"/>
          <p14:tracePt t="208208" x="7105650" y="1263650"/>
          <p14:tracePt t="208225" x="7010400" y="1327150"/>
          <p14:tracePt t="208242" x="6883400" y="1422400"/>
          <p14:tracePt t="208259" x="6762750" y="1530350"/>
          <p14:tracePt t="208275" x="6629400" y="1689100"/>
          <p14:tracePt t="208292" x="6572250" y="1752600"/>
          <p14:tracePt t="208308" x="6534150" y="1816100"/>
          <p14:tracePt t="208325" x="6496050" y="1898650"/>
          <p14:tracePt t="208342" x="6464300" y="2038350"/>
          <p14:tracePt t="208358" x="6445250" y="2127250"/>
          <p14:tracePt t="208375" x="6438900" y="2171700"/>
          <p14:tracePt t="208391" x="6438900" y="2222500"/>
          <p14:tracePt t="208409" x="6438900" y="2292350"/>
          <p14:tracePt t="208425" x="6438900" y="2336800"/>
          <p14:tracePt t="208442" x="6438900" y="2387600"/>
          <p14:tracePt t="208458" x="6438900" y="2425700"/>
          <p14:tracePt t="208475" x="6445250" y="2470150"/>
          <p14:tracePt t="208492" x="6457950" y="2520950"/>
          <p14:tracePt t="208508" x="6470650" y="2546350"/>
          <p14:tracePt t="208525" x="6489700" y="2571750"/>
          <p14:tracePt t="208541" x="6515100" y="2597150"/>
          <p14:tracePt t="208558" x="6578600" y="2635250"/>
          <p14:tracePt t="208575" x="6692900" y="2673350"/>
          <p14:tracePt t="208592" x="6756400" y="2692400"/>
          <p14:tracePt t="208608" x="6800850" y="2698750"/>
          <p14:tracePt t="208625" x="6908800" y="2705100"/>
          <p14:tracePt t="208641" x="6997700" y="2705100"/>
          <p14:tracePt t="208658" x="7086600" y="2698750"/>
          <p14:tracePt t="208675" x="7156450" y="2692400"/>
          <p14:tracePt t="208692" x="7194550" y="2679700"/>
          <p14:tracePt t="208708" x="7277100" y="2635250"/>
          <p14:tracePt t="208724" x="7346950" y="2552700"/>
          <p14:tracePt t="208741" x="7435850" y="2425700"/>
          <p14:tracePt t="208758" x="7486650" y="2343150"/>
          <p14:tracePt t="208775" x="7512050" y="2298700"/>
          <p14:tracePt t="208792" x="7518400" y="2279650"/>
          <p14:tracePt t="208808" x="7512050" y="2254250"/>
          <p14:tracePt t="208825" x="7512050" y="2247900"/>
          <p14:tracePt t="208842" x="7499350" y="2235200"/>
          <p14:tracePt t="208858" x="7486650" y="2235200"/>
          <p14:tracePt t="208875" x="7467600" y="2235200"/>
          <p14:tracePt t="208891" x="7442200" y="2235200"/>
          <p14:tracePt t="208909" x="7391400" y="2273300"/>
          <p14:tracePt t="208925" x="7334250" y="2311400"/>
          <p14:tracePt t="208941" x="7289800" y="2362200"/>
          <p14:tracePt t="208958" x="7245350" y="2400300"/>
          <p14:tracePt t="208974" x="7194550" y="2438400"/>
          <p14:tracePt t="208992" x="7131050" y="2508250"/>
          <p14:tracePt t="209008" x="7092950" y="2546350"/>
          <p14:tracePt t="209024" x="7048500" y="2584450"/>
          <p14:tracePt t="209041" x="7010400" y="2616200"/>
          <p14:tracePt t="209059" x="6927850" y="2660650"/>
          <p14:tracePt t="209075" x="6908800" y="2673350"/>
          <p14:tracePt t="209091" x="6883400" y="2686050"/>
          <p14:tracePt t="209108" x="6832600" y="2705100"/>
          <p14:tracePt t="209124" x="6794500" y="2717800"/>
          <p14:tracePt t="209141" x="6692900" y="2768600"/>
          <p14:tracePt t="209157" x="6629400" y="2806700"/>
          <p14:tracePt t="209174" x="6559550" y="2832100"/>
          <p14:tracePt t="209191" x="6464300" y="2870200"/>
          <p14:tracePt t="209208" x="6400800" y="2889250"/>
          <p14:tracePt t="209224" x="6381750" y="2901950"/>
          <p14:tracePt t="209241" x="6369050" y="2908300"/>
          <p14:tracePt t="209258" x="6362700" y="2908300"/>
          <p14:tracePt t="209275" x="6305550" y="2933700"/>
          <p14:tracePt t="209291" x="6273800" y="2946400"/>
          <p14:tracePt t="209307" x="6229350" y="2965450"/>
          <p14:tracePt t="209324" x="6191250" y="2978150"/>
          <p14:tracePt t="209342" x="6127750" y="2984500"/>
          <p14:tracePt t="209358" x="6083300" y="2990850"/>
          <p14:tracePt t="209374" x="6032500" y="2990850"/>
          <p14:tracePt t="209391" x="5994400" y="2990850"/>
          <p14:tracePt t="209407" x="5949950" y="2990850"/>
          <p14:tracePt t="209425" x="5905500" y="2990850"/>
          <p14:tracePt t="209440" x="5873750" y="2990850"/>
          <p14:tracePt t="209457" x="5854700" y="2997200"/>
          <p14:tracePt t="209473" x="5829300" y="2997200"/>
          <p14:tracePt t="209492" x="5803900" y="2997200"/>
          <p14:tracePt t="209507" x="5753100" y="2997200"/>
          <p14:tracePt t="209523" x="5721350" y="2997200"/>
          <p14:tracePt t="209540" x="5676900" y="2997200"/>
          <p14:tracePt t="209557" x="5638800" y="2997200"/>
          <p14:tracePt t="209573" x="5568950" y="2997200"/>
          <p14:tracePt t="209590" x="5524500" y="2997200"/>
          <p14:tracePt t="209607" x="5499100" y="2997200"/>
          <p14:tracePt t="209624" x="5473700" y="2997200"/>
          <p14:tracePt t="209642" x="5448300" y="2997200"/>
          <p14:tracePt t="209657" x="5441950" y="2997200"/>
          <p14:tracePt t="209673" x="5435600" y="2997200"/>
          <p14:tracePt t="209690" x="5429250" y="2997200"/>
          <p14:tracePt t="209708" x="5422900" y="2997200"/>
          <p14:tracePt t="209724" x="5416550" y="2997200"/>
          <p14:tracePt t="209783" x="5410200" y="2997200"/>
          <p14:tracePt t="209793" x="5410200" y="3003550"/>
          <p14:tracePt t="209800" x="5403850" y="3003550"/>
          <p14:tracePt t="209807" x="5391150" y="3009900"/>
          <p14:tracePt t="209823" x="5384800" y="3009900"/>
          <p14:tracePt t="209840" x="5378450" y="3022600"/>
          <p14:tracePt t="209858" x="5365750" y="3022600"/>
          <p14:tracePt t="209873" x="5359400" y="3022600"/>
          <p14:tracePt t="209906" x="5353050" y="3022600"/>
          <p14:tracePt t="210298" x="5353050" y="3016250"/>
          <p14:tracePt t="210321" x="5353050" y="3009900"/>
          <p14:tracePt t="210336" x="5353050" y="3003550"/>
          <p14:tracePt t="210366" x="5353050" y="2997200"/>
          <p14:tracePt t="210395" x="5353050" y="2990850"/>
          <p14:tracePt t="210708" x="5353050" y="2984500"/>
          <p14:tracePt t="210731" x="5359400" y="2984500"/>
          <p14:tracePt t="210746" x="5365750" y="2984500"/>
          <p14:tracePt t="210798" x="5372100" y="2984500"/>
          <p14:tracePt t="211999" x="5365750" y="2990850"/>
          <p14:tracePt t="212007" x="5353050" y="3003550"/>
          <p14:tracePt t="212020" x="5346700" y="3009900"/>
          <p14:tracePt t="212037" x="5321300" y="3035300"/>
          <p14:tracePt t="212053" x="5302250" y="3048000"/>
          <p14:tracePt t="212070" x="5276850" y="3060700"/>
          <p14:tracePt t="212087" x="5251450" y="3073400"/>
          <p14:tracePt t="212104" x="5213350" y="3086100"/>
          <p14:tracePt t="212120" x="5187950" y="3092450"/>
          <p14:tracePt t="212136" x="5168900" y="3105150"/>
          <p14:tracePt t="212142" x="5162550" y="3105150"/>
          <p14:tracePt t="212153" x="5149850" y="3111500"/>
          <p14:tracePt t="212170" x="5118100" y="3117850"/>
          <p14:tracePt t="212186" x="5099050" y="3117850"/>
          <p14:tracePt t="212203" x="5080000" y="3124200"/>
          <p14:tracePt t="212220" x="5054600" y="3136900"/>
          <p14:tracePt t="212237" x="5048250" y="3143250"/>
          <p14:tracePt t="212253" x="5029200" y="3155950"/>
          <p14:tracePt t="212270" x="5003800" y="3168650"/>
          <p14:tracePt t="212286" x="4997450" y="3168650"/>
          <p14:tracePt t="212303" x="4984750" y="3175000"/>
          <p14:tracePt t="212321" x="4978400" y="3181350"/>
          <p14:tracePt t="212336" x="4972050" y="3181350"/>
          <p14:tracePt t="212370" x="4965700" y="3181350"/>
          <p14:tracePt t="212387" x="4959350" y="3181350"/>
          <p14:tracePt t="212418" x="4953000" y="3181350"/>
          <p14:tracePt t="212462" x="4946650" y="3181350"/>
          <p14:tracePt t="212471" x="4940300" y="3181350"/>
          <p14:tracePt t="212485" x="4933950" y="3181350"/>
          <p14:tracePt t="212493" x="4921250" y="3181350"/>
          <p14:tracePt t="212515" x="4914900" y="3181350"/>
          <p14:tracePt t="212530" x="4908550" y="3181350"/>
          <p14:tracePt t="212552" x="4902200" y="3181350"/>
          <p14:tracePt t="212575" x="4895850" y="3181350"/>
          <p14:tracePt t="213291" x="4895850" y="3175000"/>
          <p14:tracePt t="216642" x="4895850" y="3168650"/>
          <p14:tracePt t="216650" x="4908550" y="3149600"/>
          <p14:tracePt t="216657" x="4921250" y="3130550"/>
          <p14:tracePt t="216666" x="4946650" y="3111500"/>
          <p14:tracePt t="216679" x="5022850" y="3041650"/>
          <p14:tracePt t="216696" x="5168900" y="2971800"/>
          <p14:tracePt t="216713" x="5289550" y="2927350"/>
          <p14:tracePt t="216730" x="5365750" y="2901950"/>
          <p14:tracePt t="216746" x="5391150" y="2895600"/>
          <p14:tracePt t="216763" x="5416550" y="2882900"/>
          <p14:tracePt t="216780" x="5461000" y="2863850"/>
          <p14:tracePt t="216796" x="5530850" y="2844800"/>
          <p14:tracePt t="216813" x="5638800" y="2800350"/>
          <p14:tracePt t="216829" x="5708650" y="2768600"/>
          <p14:tracePt t="216846" x="5772150" y="2736850"/>
          <p14:tracePt t="216863" x="5848350" y="2698750"/>
          <p14:tracePt t="216880" x="5975350" y="2641600"/>
          <p14:tracePt t="216896" x="6057900" y="2590800"/>
          <p14:tracePt t="216913" x="6121400" y="2571750"/>
          <p14:tracePt t="216930" x="6146800" y="2559050"/>
          <p14:tracePt t="216946" x="6159500" y="2559050"/>
          <p14:tracePt t="216963" x="6165850" y="2559050"/>
          <p14:tracePt t="216979" x="6172200" y="2559050"/>
          <p14:tracePt t="217016" x="6172200" y="2571750"/>
          <p14:tracePt t="217029" x="6153150" y="2622550"/>
          <p14:tracePt t="217046" x="6096000" y="2698750"/>
          <p14:tracePt t="217063" x="6038850" y="2781300"/>
          <p14:tracePt t="217079" x="6007100" y="2825750"/>
          <p14:tracePt t="217096" x="5975350" y="2863850"/>
          <p14:tracePt t="217113" x="5962650" y="2876550"/>
          <p14:tracePt t="217129" x="5962650" y="2882900"/>
          <p14:tracePt t="217146" x="5956300" y="2889250"/>
          <p14:tracePt t="217163" x="5943600" y="2895600"/>
          <p14:tracePt t="217179" x="5937250" y="2901950"/>
          <p14:tracePt t="217196" x="5905500" y="2908300"/>
          <p14:tracePt t="217212" x="5854700" y="2908300"/>
          <p14:tracePt t="217229" x="5797550" y="2908300"/>
          <p14:tracePt t="217245" x="5727700" y="2908300"/>
          <p14:tracePt t="217263" x="5702300" y="2908300"/>
          <p14:tracePt t="217279" x="5683250" y="2908300"/>
          <p14:tracePt t="217295" x="5676900" y="2908300"/>
          <p14:tracePt t="217313" x="5664200" y="2908300"/>
          <p14:tracePt t="217346" x="5657850" y="2908300"/>
          <p14:tracePt t="217978" x="5657850" y="2901950"/>
          <p14:tracePt t="218016" x="5657850" y="2895600"/>
          <p14:tracePt t="218031" x="5657850" y="2889250"/>
          <p14:tracePt t="218068" x="5657850" y="2882900"/>
          <p14:tracePt t="218075" x="5657850" y="2876550"/>
          <p14:tracePt t="218099" x="5657850" y="2870200"/>
          <p14:tracePt t="218115" x="5657850" y="2863850"/>
          <p14:tracePt t="218129" x="5657850" y="2857500"/>
          <p14:tracePt t="221000" x="5657850" y="2863850"/>
          <p14:tracePt t="221009" x="5645150" y="2882900"/>
          <p14:tracePt t="221016" x="5638800" y="2901950"/>
          <p14:tracePt t="221024" x="5632450" y="2908300"/>
          <p14:tracePt t="221040" x="5613400" y="2946400"/>
          <p14:tracePt t="221058" x="5600700" y="2965450"/>
          <p14:tracePt t="221075" x="5575300" y="2997200"/>
          <p14:tracePt t="221090" x="5568950" y="3028950"/>
          <p14:tracePt t="221107" x="5562600" y="3048000"/>
          <p14:tracePt t="221124" x="5556250" y="3060700"/>
          <p14:tracePt t="221140" x="5549900" y="3073400"/>
          <p14:tracePt t="221146" x="5549900" y="3079750"/>
          <p14:tracePt t="221165" x="5549900" y="3086100"/>
          <p14:tracePt t="221173" x="5549900" y="3092450"/>
          <p14:tracePt t="221291" x="5549900" y="3098800"/>
          <p14:tracePt t="221307" x="5549900" y="3111500"/>
          <p14:tracePt t="221314" x="5549900" y="3117850"/>
          <p14:tracePt t="221323" x="5549900" y="3143250"/>
          <p14:tracePt t="221340" x="5549900" y="3213100"/>
          <p14:tracePt t="221357" x="5549900" y="3263900"/>
          <p14:tracePt t="221374" x="5524500" y="3378200"/>
          <p14:tracePt t="221390" x="5448300" y="3543300"/>
          <p14:tracePt t="221407" x="5327650" y="3733800"/>
          <p14:tracePt t="221423" x="5219700" y="3873500"/>
          <p14:tracePt t="221440" x="4953000" y="4191000"/>
          <p14:tracePt t="221457" x="4743450" y="4413250"/>
          <p14:tracePt t="221473" x="4622800" y="4546600"/>
          <p14:tracePt t="221490" x="4508500" y="4686300"/>
          <p14:tracePt t="221507" x="4413250" y="4857750"/>
          <p14:tracePt t="221523" x="4318000" y="4997450"/>
          <p14:tracePt t="221540" x="4279900" y="5041900"/>
          <p14:tracePt t="221556" x="4254500" y="5080000"/>
          <p14:tracePt t="221573" x="4235450" y="5099050"/>
          <p14:tracePt t="221590" x="4229100" y="5118100"/>
          <p14:tracePt t="221606" x="4222750" y="5118100"/>
          <p14:tracePt t="221623" x="4216400" y="5130800"/>
          <p14:tracePt t="221656" x="4216400" y="5137150"/>
          <p14:tracePt t="221859" x="4241800" y="5137150"/>
          <p14:tracePt t="221866" x="4273550" y="5137150"/>
          <p14:tracePt t="221875" x="4298950" y="5137150"/>
          <p14:tracePt t="221890" x="4337050" y="5137150"/>
          <p14:tracePt t="221906" x="4356100" y="5137150"/>
          <p14:tracePt t="221923" x="4375150" y="5137150"/>
          <p14:tracePt t="221940" x="4387850" y="5137150"/>
          <p14:tracePt t="221956" x="4394200" y="5137150"/>
          <p14:tracePt t="221990" x="4400550" y="5137150"/>
          <p14:tracePt t="222529" x="4400550" y="5130800"/>
          <p14:tracePt t="222536" x="4400550" y="5124450"/>
          <p14:tracePt t="222544" x="4400550" y="5118100"/>
          <p14:tracePt t="222566" x="4400550" y="5111750"/>
          <p14:tracePt t="222575" x="4400550" y="5105400"/>
          <p14:tracePt t="222589" x="4400550" y="5099050"/>
          <p14:tracePt t="222626" x="4400550" y="5092700"/>
          <p14:tracePt t="222633" x="4400550" y="5086350"/>
          <p14:tracePt t="222648" x="4400550" y="5080000"/>
          <p14:tracePt t="222658" x="4400550" y="5073650"/>
          <p14:tracePt t="222671" x="4400550" y="5067300"/>
          <p14:tracePt t="222687" x="4400550" y="5060950"/>
          <p14:tracePt t="222709" x="4400550" y="5054600"/>
          <p14:tracePt t="223635" x="4413250" y="5022850"/>
          <p14:tracePt t="223643" x="4438650" y="4946650"/>
          <p14:tracePt t="223653" x="4464050" y="4870450"/>
          <p14:tracePt t="223670" x="4495800" y="4705350"/>
          <p14:tracePt t="223686" x="4546600" y="4540250"/>
          <p14:tracePt t="223703" x="4578350" y="4400550"/>
          <p14:tracePt t="223719" x="4603750" y="4248150"/>
          <p14:tracePt t="223736" x="4629150" y="4133850"/>
          <p14:tracePt t="223753" x="4641850" y="4064000"/>
          <p14:tracePt t="223770" x="4641850" y="4032250"/>
          <p14:tracePt t="223786" x="4648200" y="3987800"/>
          <p14:tracePt t="223803" x="4660900" y="3937000"/>
          <p14:tracePt t="223820" x="4667250" y="3879850"/>
          <p14:tracePt t="223836" x="4679950" y="3810000"/>
          <p14:tracePt t="223852" x="4686300" y="3759200"/>
          <p14:tracePt t="223869" x="4686300" y="3721100"/>
          <p14:tracePt t="223886" x="4686300" y="3695700"/>
          <p14:tracePt t="223903" x="4686300" y="3670300"/>
          <p14:tracePt t="223919" x="4686300" y="3657600"/>
          <p14:tracePt t="223936" x="4686300" y="3651250"/>
          <p14:tracePt t="224007" x="4686300" y="3663950"/>
          <p14:tracePt t="224015" x="4686300" y="3689350"/>
          <p14:tracePt t="224024" x="4679950" y="3740150"/>
          <p14:tracePt t="224036" x="4679950" y="3803650"/>
          <p14:tracePt t="224053" x="4648200" y="3968750"/>
          <p14:tracePt t="224069" x="4629150" y="4108450"/>
          <p14:tracePt t="224086" x="4616450" y="4273550"/>
          <p14:tracePt t="224102" x="4597400" y="4387850"/>
          <p14:tracePt t="224119" x="4584700" y="4502150"/>
          <p14:tracePt t="224136" x="4578350" y="4572000"/>
          <p14:tracePt t="224152" x="4572000" y="4654550"/>
          <p14:tracePt t="224169" x="4572000" y="4743450"/>
          <p14:tracePt t="224186" x="4572000" y="4851400"/>
          <p14:tracePt t="224203" x="4565650" y="4902200"/>
          <p14:tracePt t="224219" x="4565650" y="4927600"/>
          <p14:tracePt t="224236" x="4559300" y="4959350"/>
          <p14:tracePt t="224252" x="4559300" y="4991100"/>
          <p14:tracePt t="224269" x="4546600" y="5035550"/>
          <p14:tracePt t="224286" x="4533900" y="5067300"/>
          <p14:tracePt t="224302" x="4527550" y="5105400"/>
          <p14:tracePt t="224319" x="4527550" y="5124450"/>
          <p14:tracePt t="224335" x="4527550" y="5143500"/>
          <p14:tracePt t="224352" x="4527550" y="5156200"/>
          <p14:tracePt t="224369" x="4527550" y="5162550"/>
          <p14:tracePt t="224385" x="4527550" y="5168900"/>
          <p14:tracePt t="224402" x="4527550" y="5175250"/>
          <p14:tracePt t="224784" x="4521200" y="5168900"/>
          <p14:tracePt t="224803" x="4527550" y="5175250"/>
          <p14:tracePt t="225859" x="4521200" y="5175250"/>
          <p14:tracePt t="225874" x="4514850" y="5175250"/>
          <p14:tracePt t="225947" x="4514850" y="5168900"/>
          <p14:tracePt t="226665" x="4514850" y="5175250"/>
          <p14:tracePt t="226695" x="4514850" y="5181600"/>
          <p14:tracePt t="226702" x="4514850" y="5187950"/>
          <p14:tracePt t="226725" x="4514850" y="5194300"/>
          <p14:tracePt t="226738" x="4514850" y="5200650"/>
          <p14:tracePt t="226748" x="4514850" y="5207000"/>
          <p14:tracePt t="226770" x="4514850" y="5213350"/>
          <p14:tracePt t="226828" x="4514850" y="5219700"/>
          <p14:tracePt t="226956" x="4514850" y="5226050"/>
          <p14:tracePt t="227814" x="4514850" y="5232400"/>
          <p14:tracePt t="229509" x="4514850" y="5226050"/>
          <p14:tracePt t="236814" x="4514850" y="5232400"/>
          <p14:tracePt t="236821" x="4521200" y="5238750"/>
          <p14:tracePt t="236835" x="4527550" y="5245100"/>
          <p14:tracePt t="236851" x="4527550" y="5257800"/>
          <p14:tracePt t="236868" x="4533900" y="5276850"/>
          <p14:tracePt t="236884" x="4540250" y="5289550"/>
          <p14:tracePt t="236901" x="4540250" y="5302250"/>
          <p14:tracePt t="236918" x="4540250" y="5321300"/>
          <p14:tracePt t="236934" x="4546600" y="5334000"/>
          <p14:tracePt t="236951" x="4552950" y="5346700"/>
          <p14:tracePt t="236967" x="4552950" y="5365750"/>
          <p14:tracePt t="236985" x="4552950" y="5384800"/>
          <p14:tracePt t="237000" x="4552950" y="5391150"/>
          <p14:tracePt t="237017" x="4552950" y="5403850"/>
          <p14:tracePt t="237034" x="4559300" y="5403850"/>
          <p14:tracePt t="237051" x="4559300" y="5416550"/>
          <p14:tracePt t="237067" x="4565650" y="5429250"/>
          <p14:tracePt t="237084" x="4565650" y="5448300"/>
          <p14:tracePt t="237101" x="4572000" y="5467350"/>
          <p14:tracePt t="237117" x="4572000" y="5492750"/>
          <p14:tracePt t="237134" x="4572000" y="5518150"/>
          <p14:tracePt t="237150" x="4572000" y="5543550"/>
          <p14:tracePt t="237167" x="4578350" y="5568950"/>
          <p14:tracePt t="237184" x="4584700" y="5594350"/>
          <p14:tracePt t="237200" x="4584700" y="5632450"/>
          <p14:tracePt t="237217" x="4591050" y="5670550"/>
          <p14:tracePt t="237234" x="4591050" y="5689600"/>
          <p14:tracePt t="237251" x="4591050" y="5702300"/>
          <p14:tracePt t="237267" x="4591050" y="5708650"/>
          <p14:tracePt t="237284" x="4591050" y="5727700"/>
          <p14:tracePt t="237300" x="4591050" y="5734050"/>
          <p14:tracePt t="237317" x="4591050" y="5740400"/>
          <p14:tracePt t="237350" x="4591050" y="5753100"/>
          <p14:tracePt t="237367" x="4597400" y="5759450"/>
          <p14:tracePt t="237384" x="4597400" y="5765800"/>
          <p14:tracePt t="237400" x="4597400" y="5772150"/>
          <p14:tracePt t="237417" x="4610100" y="5778500"/>
          <p14:tracePt t="237433" x="4610100" y="5791200"/>
          <p14:tracePt t="237450" x="4616450" y="5791200"/>
          <p14:tracePt t="237467" x="4616450" y="5797550"/>
          <p14:tracePt t="237483" x="4616450" y="5803900"/>
          <p14:tracePt t="237500" x="4622800" y="5803900"/>
          <p14:tracePt t="237784" x="4622800" y="5791200"/>
          <p14:tracePt t="237791" x="4616450" y="5765800"/>
          <p14:tracePt t="237799" x="4603750" y="5746750"/>
          <p14:tracePt t="237816" x="4591050" y="5715000"/>
          <p14:tracePt t="237833" x="4584700" y="5689600"/>
          <p14:tracePt t="237850" x="4572000" y="5664200"/>
          <p14:tracePt t="237866" x="4572000" y="5645150"/>
          <p14:tracePt t="237883" x="4559300" y="5632450"/>
          <p14:tracePt t="237900" x="4552950" y="5619750"/>
          <p14:tracePt t="237917" x="4540250" y="5600700"/>
          <p14:tracePt t="237949" x="4540250" y="5594350"/>
          <p14:tracePt t="237966" x="4533900" y="5588000"/>
          <p14:tracePt t="237983" x="4521200" y="5556250"/>
          <p14:tracePt t="238000" x="4508500" y="5505450"/>
          <p14:tracePt t="238016" x="4508500" y="5480050"/>
          <p14:tracePt t="238032" x="4508500" y="5461000"/>
          <p14:tracePt t="238049" x="4508500" y="5435600"/>
          <p14:tracePt t="238066" x="4508500" y="5422900"/>
          <p14:tracePt t="238082" x="4502150" y="5403850"/>
          <p14:tracePt t="238099" x="4495800" y="5391150"/>
          <p14:tracePt t="238116" x="4489450" y="5378450"/>
          <p14:tracePt t="238132" x="4489450" y="5365750"/>
          <p14:tracePt t="238149" x="4489450" y="5359400"/>
          <p14:tracePt t="238165" x="4489450" y="5353050"/>
          <p14:tracePt t="238182" x="4489450" y="5346700"/>
          <p14:tracePt t="238203" x="4489450" y="5340350"/>
          <p14:tracePt t="238253" x="4489450" y="5334000"/>
          <p14:tracePt t="238261" x="4489450" y="5327650"/>
          <p14:tracePt t="238270" x="4483100" y="5327650"/>
          <p14:tracePt t="238284" x="4483100" y="5321300"/>
          <p14:tracePt t="238298" x="4483100" y="5314950"/>
          <p14:tracePt t="238328" x="4483100" y="5308600"/>
          <p14:tracePt t="238337" x="4483100" y="5302250"/>
          <p14:tracePt t="238348" x="4476750" y="5302250"/>
          <p14:tracePt t="238365" x="4470400" y="5283200"/>
          <p14:tracePt t="238398" x="4470400" y="5276850"/>
          <p14:tracePt t="238415" x="4470400" y="5264150"/>
          <p14:tracePt t="238559" x="4470400" y="5257800"/>
          <p14:tracePt t="238569" x="4470400" y="5251450"/>
          <p14:tracePt t="238574" x="4464050" y="5251450"/>
          <p14:tracePt t="238582" x="4464050" y="5238750"/>
          <p14:tracePt t="238598" x="4451350" y="5226050"/>
          <p14:tracePt t="238614" x="4451350" y="5207000"/>
          <p14:tracePt t="238631" x="4445000" y="5200650"/>
          <p14:tracePt t="238648" x="4432300" y="5187950"/>
          <p14:tracePt t="238665" x="4425950" y="5175250"/>
          <p14:tracePt t="238681" x="4425950" y="5168900"/>
          <p14:tracePt t="238698" x="4425950" y="5162550"/>
          <p14:tracePt t="238714" x="4425950" y="5156200"/>
          <p14:tracePt t="238731" x="4425950" y="5149850"/>
          <p14:tracePt t="238850" x="4425950" y="5162550"/>
          <p14:tracePt t="239215" x="4438650" y="5162550"/>
          <p14:tracePt t="239222" x="4451350" y="5162550"/>
          <p14:tracePt t="239230" x="4470400" y="5162550"/>
          <p14:tracePt t="239247" x="4533900" y="5143500"/>
          <p14:tracePt t="239263" x="4635500" y="5105400"/>
          <p14:tracePt t="239280" x="4737100" y="5060950"/>
          <p14:tracePt t="239297" x="4946650" y="4978400"/>
          <p14:tracePt t="239314" x="5143500" y="4927600"/>
          <p14:tracePt t="239330" x="5283200" y="4895850"/>
          <p14:tracePt t="239347" x="5486400" y="4851400"/>
          <p14:tracePt t="239364" x="5702300" y="4813300"/>
          <p14:tracePt t="239380" x="5969000" y="4768850"/>
          <p14:tracePt t="239397" x="6197600" y="4730750"/>
          <p14:tracePt t="239414" x="6369050" y="4679950"/>
          <p14:tracePt t="239430" x="6534150" y="4610100"/>
          <p14:tracePt t="239447" x="6813550" y="4438650"/>
          <p14:tracePt t="239463" x="6953250" y="4356100"/>
          <p14:tracePt t="239480" x="7048500" y="4292600"/>
          <p14:tracePt t="239497" x="7169150" y="4241800"/>
          <p14:tracePt t="239514" x="7353300" y="4159250"/>
          <p14:tracePt t="239530" x="7461250" y="4083050"/>
          <p14:tracePt t="239547" x="7543800" y="4000500"/>
          <p14:tracePt t="239563" x="7664450" y="3867150"/>
          <p14:tracePt t="239580" x="7804150" y="3746500"/>
          <p14:tracePt t="239597" x="8058150" y="3448050"/>
          <p14:tracePt t="239613" x="8191500" y="3225800"/>
          <p14:tracePt t="239630" x="8305800" y="3086100"/>
          <p14:tracePt t="239647" x="8439150" y="2914650"/>
          <p14:tracePt t="239663" x="8585200" y="2692400"/>
          <p14:tracePt t="239680" x="8629650" y="2616200"/>
          <p14:tracePt t="239696" x="8655050" y="2571750"/>
          <p14:tracePt t="239713" x="8661400" y="2546350"/>
          <p14:tracePt t="239730" x="8667750" y="2495550"/>
          <p14:tracePt t="239746" x="8661400" y="2438400"/>
          <p14:tracePt t="239763" x="8623300" y="2355850"/>
          <p14:tracePt t="239779" x="8572500" y="2247900"/>
          <p14:tracePt t="239796" x="8496300" y="2101850"/>
          <p14:tracePt t="239813" x="8401050" y="1930400"/>
          <p14:tracePt t="239829" x="8337550" y="1835150"/>
          <p14:tracePt t="239846" x="8274050" y="1752600"/>
          <p14:tracePt t="239863" x="8166100" y="1651000"/>
          <p14:tracePt t="239879" x="7988300" y="1517650"/>
          <p14:tracePt t="239896" x="7931150" y="1473200"/>
          <p14:tracePt t="239913" x="7861300" y="1441450"/>
          <p14:tracePt t="239929" x="7778750" y="1403350"/>
          <p14:tracePt t="239947" x="7632700" y="1352550"/>
          <p14:tracePt t="239962" x="7518400" y="1314450"/>
          <p14:tracePt t="239979" x="7448550" y="1295400"/>
          <p14:tracePt t="239996" x="7372350" y="1263650"/>
          <p14:tracePt t="240012" x="7283450" y="1244600"/>
          <p14:tracePt t="240029" x="7105650" y="1193800"/>
          <p14:tracePt t="240046" x="6997700" y="1162050"/>
          <p14:tracePt t="240062" x="6921500" y="1123950"/>
          <p14:tracePt t="240079" x="6800850" y="1098550"/>
          <p14:tracePt t="240096" x="6616700" y="1079500"/>
          <p14:tracePt t="240112" x="6553200" y="1073150"/>
          <p14:tracePt t="240129" x="6508750" y="1073150"/>
          <p14:tracePt t="240146" x="6502400" y="1073150"/>
          <p14:tracePt t="240485" x="6502400" y="1079500"/>
          <p14:tracePt t="240492" x="6502400" y="1085850"/>
          <p14:tracePt t="240517" x="6477000" y="1085850"/>
          <p14:tracePt t="240523" x="6419850" y="1079500"/>
          <p14:tracePt t="240531" x="6330950" y="1073150"/>
          <p14:tracePt t="240546" x="6184900" y="1054100"/>
          <p14:tracePt t="240562" x="5969000" y="1022350"/>
          <p14:tracePt t="240579" x="5740400" y="990600"/>
          <p14:tracePt t="240597" x="5454650" y="958850"/>
          <p14:tracePt t="240612" x="5238750" y="933450"/>
          <p14:tracePt t="240629" x="5092700" y="908050"/>
          <p14:tracePt t="240646" x="4895850" y="882650"/>
          <p14:tracePt t="240651" x="4794250" y="863600"/>
          <p14:tracePt t="240662" x="4686300" y="844550"/>
          <p14:tracePt t="240679" x="4476750" y="806450"/>
          <p14:tracePt t="240696" x="4318000" y="768350"/>
          <p14:tracePt t="240712" x="4133850" y="742950"/>
          <p14:tracePt t="240729" x="3987800" y="730250"/>
          <p14:tracePt t="240746" x="3727450" y="692150"/>
          <p14:tracePt t="240762" x="3556000" y="673100"/>
          <p14:tracePt t="240779" x="3416300" y="660400"/>
          <p14:tracePt t="240796" x="3238500" y="660400"/>
          <p14:tracePt t="240812" x="3028950" y="660400"/>
          <p14:tracePt t="240829" x="2825750" y="692150"/>
          <p14:tracePt t="240846" x="2679700" y="730250"/>
          <p14:tracePt t="240862" x="2603500" y="749300"/>
          <p14:tracePt t="240879" x="2546350" y="762000"/>
          <p14:tracePt t="240895" x="2520950" y="774700"/>
          <p14:tracePt t="240912" x="2514600" y="774700"/>
          <p14:tracePt t="240929" x="2501900" y="781050"/>
          <p14:tracePt t="240946" x="2495550" y="806450"/>
          <p14:tracePt t="240963" x="2470150" y="850900"/>
          <p14:tracePt t="240978" x="2457450" y="882650"/>
          <p14:tracePt t="240995" x="2444750" y="933450"/>
          <p14:tracePt t="241012" x="2444750" y="984250"/>
          <p14:tracePt t="241028" x="2451100" y="1041400"/>
          <p14:tracePt t="241045" x="2495550" y="1130300"/>
          <p14:tracePt t="241061" x="2533650" y="1187450"/>
          <p14:tracePt t="241078" x="2597150" y="1238250"/>
          <p14:tracePt t="241095" x="2692400" y="1289050"/>
          <p14:tracePt t="241111" x="2933700" y="1358900"/>
          <p14:tracePt t="241128" x="3086100" y="1384300"/>
          <p14:tracePt t="241145" x="3200400" y="1390650"/>
          <p14:tracePt t="241151" x="3270250" y="1403350"/>
          <p14:tracePt t="241162" x="3365500" y="1409700"/>
          <p14:tracePt t="241179" x="3651250" y="1416050"/>
          <p14:tracePt t="241195" x="3848100" y="1428750"/>
          <p14:tracePt t="241212" x="4133850" y="1447800"/>
          <p14:tracePt t="241228" x="4324350" y="1473200"/>
          <p14:tracePt t="241246" x="4743450" y="1524000"/>
          <p14:tracePt t="241262" x="4933950" y="1549400"/>
          <p14:tracePt t="241278" x="5207000" y="1574800"/>
          <p14:tracePt t="241295" x="5429250" y="1593850"/>
          <p14:tracePt t="241311" x="5670550" y="1612900"/>
          <p14:tracePt t="241328" x="6057900" y="1625600"/>
          <p14:tracePt t="241345" x="6267450" y="1631950"/>
          <p14:tracePt t="241361" x="6489700" y="1631950"/>
          <p14:tracePt t="241378" x="6648450" y="1631950"/>
          <p14:tracePt t="241395" x="6864350" y="1593850"/>
          <p14:tracePt t="241411" x="7010400" y="1574800"/>
          <p14:tracePt t="241428" x="7124700" y="1543050"/>
          <p14:tracePt t="241445" x="7200900" y="1504950"/>
          <p14:tracePt t="241462" x="7327900" y="1416050"/>
          <p14:tracePt t="241478" x="7429500" y="1346200"/>
          <p14:tracePt t="241494" x="7505700" y="1276350"/>
          <p14:tracePt t="241511" x="7575550" y="1200150"/>
          <p14:tracePt t="241528" x="7632700" y="1104900"/>
          <p14:tracePt t="241545" x="7677150" y="958850"/>
          <p14:tracePt t="241561" x="7677150" y="850900"/>
          <p14:tracePt t="241578" x="7632700" y="723900"/>
          <p14:tracePt t="241594" x="7550150" y="615950"/>
          <p14:tracePt t="241611" x="7404100" y="482600"/>
          <p14:tracePt t="241627" x="7258050" y="374650"/>
          <p14:tracePt t="241644" x="7054850" y="266700"/>
          <p14:tracePt t="241661" x="6915150" y="196850"/>
          <p14:tracePt t="241677" x="6762750" y="146050"/>
          <p14:tracePt t="241694" x="6496050" y="82550"/>
          <p14:tracePt t="241711" x="6362700" y="69850"/>
          <p14:tracePt t="241727" x="6184900" y="50800"/>
          <p14:tracePt t="241744" x="5962650" y="50800"/>
          <p14:tracePt t="241761" x="5702300" y="50800"/>
          <p14:tracePt t="241778" x="5480050" y="44450"/>
          <p14:tracePt t="241794" x="5308600" y="44450"/>
          <p14:tracePt t="241811" x="5130800" y="44450"/>
          <p14:tracePt t="241829" x="4794250" y="31750"/>
          <p14:tracePt t="241844" x="4635500" y="31750"/>
          <p14:tracePt t="241861" x="4425950" y="19050"/>
          <p14:tracePt t="241877" x="4235450" y="19050"/>
          <p14:tracePt t="241894" x="4089400" y="19050"/>
          <p14:tracePt t="241910" x="3803650" y="0"/>
          <p14:tracePt t="241927" x="3663950" y="0"/>
          <p14:tracePt t="241944" x="3543300" y="0"/>
          <p14:tracePt t="241960" x="3390900" y="0"/>
          <p14:tracePt t="241978" x="3175000" y="0"/>
          <p14:tracePt t="241994" x="3086100" y="0"/>
          <p14:tracePt t="242010" x="3009900" y="0"/>
          <p14:tracePt t="242027" x="2901950" y="0"/>
          <p14:tracePt t="242044" x="2730500" y="6350"/>
          <p14:tracePt t="242060" x="2635250" y="19050"/>
          <p14:tracePt t="242077" x="2540000" y="50800"/>
          <p14:tracePt t="242093" x="2419350" y="101600"/>
          <p14:tracePt t="242110" x="2305050" y="158750"/>
          <p14:tracePt t="242127" x="2184400" y="222250"/>
          <p14:tracePt t="242144" x="2139950" y="254000"/>
          <p14:tracePt t="242150" x="2120900" y="266700"/>
          <p14:tracePt t="242160" x="2108200" y="279400"/>
          <p14:tracePt t="242177" x="2089150" y="292100"/>
          <p14:tracePt t="242194" x="2063750" y="304800"/>
          <p14:tracePt t="242210" x="2057400" y="317500"/>
          <p14:tracePt t="242227" x="2032000" y="330200"/>
          <p14:tracePt t="242243" x="2012950" y="355600"/>
          <p14:tracePt t="242261" x="1974850" y="406400"/>
          <p14:tracePt t="242277" x="1949450" y="469900"/>
          <p14:tracePt t="242293" x="1936750" y="527050"/>
          <p14:tracePt t="242310" x="1924050" y="590550"/>
          <p14:tracePt t="242327" x="1924050" y="679450"/>
          <p14:tracePt t="242343" x="1924050" y="723900"/>
          <p14:tracePt t="242360" x="1943100" y="774700"/>
          <p14:tracePt t="242377" x="1968500" y="844550"/>
          <p14:tracePt t="242394" x="2006600" y="908050"/>
          <p14:tracePt t="242410" x="2095500" y="1022350"/>
          <p14:tracePt t="242427" x="2184400" y="1111250"/>
          <p14:tracePt t="242443" x="2286000" y="1206500"/>
          <p14:tracePt t="242459" x="2381250" y="1276350"/>
          <p14:tracePt t="242478" x="2508250" y="1397000"/>
          <p14:tracePt t="242493" x="2622550" y="1466850"/>
          <p14:tracePt t="242510" x="2755900" y="1536700"/>
          <p14:tracePt t="242526" x="2857500" y="1574800"/>
          <p14:tracePt t="242543" x="2940050" y="1606550"/>
          <p14:tracePt t="242560" x="3073400" y="1638300"/>
          <p14:tracePt t="242576" x="3175000" y="1657350"/>
          <p14:tracePt t="242593" x="3251200" y="1663700"/>
          <p14:tracePt t="242610" x="3314700" y="1676400"/>
          <p14:tracePt t="242627" x="3359150" y="1682750"/>
          <p14:tracePt t="242643" x="3371850" y="1689100"/>
          <p14:tracePt t="242659" x="3378200" y="1689100"/>
          <p14:tracePt t="242676" x="3384550" y="1689100"/>
          <p14:tracePt t="242694" x="3390900" y="1689100"/>
          <p14:tracePt t="242754" x="3397250" y="1695450"/>
          <p14:tracePt t="243269" x="3403600" y="1695450"/>
          <p14:tracePt t="243277" x="3409950" y="1695450"/>
          <p14:tracePt t="243284" x="3422650" y="1695450"/>
          <p14:tracePt t="243292" x="3441700" y="1695450"/>
          <p14:tracePt t="243308" x="3467100" y="1695450"/>
          <p14:tracePt t="243325" x="3505200" y="1689100"/>
          <p14:tracePt t="243343" x="3638550" y="1682750"/>
          <p14:tracePt t="243359" x="3727450" y="1676400"/>
          <p14:tracePt t="243375" x="3803650" y="1663700"/>
          <p14:tracePt t="243392" x="3860800" y="1651000"/>
          <p14:tracePt t="243408" x="3924300" y="1638300"/>
          <p14:tracePt t="243425" x="4025900" y="1606550"/>
          <p14:tracePt t="243442" x="4083050" y="1600200"/>
          <p14:tracePt t="243458" x="4133850" y="1593850"/>
          <p14:tracePt t="243474" x="4184650" y="1581150"/>
          <p14:tracePt t="243491" x="4260850" y="1555750"/>
          <p14:tracePt t="243508" x="4292600" y="1536700"/>
          <p14:tracePt t="243524" x="4330700" y="1530350"/>
          <p14:tracePt t="243541" x="4349750" y="1524000"/>
          <p14:tracePt t="243558" x="4375150" y="1517650"/>
          <p14:tracePt t="243574" x="4425950" y="1511300"/>
          <p14:tracePt t="243591" x="4464050" y="1511300"/>
          <p14:tracePt t="243607" x="4508500" y="1511300"/>
          <p14:tracePt t="243624" x="4559300" y="1511300"/>
          <p14:tracePt t="243642" x="4603750" y="1517650"/>
          <p14:tracePt t="243644" x="4616450" y="1517650"/>
          <p14:tracePt t="243658" x="4660900" y="1530350"/>
          <p14:tracePt t="243674" x="4679950" y="1536700"/>
          <p14:tracePt t="243691" x="4699000" y="1543050"/>
          <p14:tracePt t="243707" x="4711700" y="1549400"/>
          <p14:tracePt t="243724" x="4718050" y="1562100"/>
          <p14:tracePt t="243741" x="4724400" y="1562100"/>
          <p14:tracePt t="243757" x="4730750" y="1568450"/>
          <p14:tracePt t="243791" x="4730750" y="1574800"/>
          <p14:tracePt t="243844" x="4737100" y="1581150"/>
          <p14:tracePt t="244187" x="4743450" y="1581150"/>
          <p14:tracePt t="244195" x="4749800" y="1581150"/>
          <p14:tracePt t="244241" x="4781550" y="1562100"/>
          <p14:tracePt t="244247" x="4851400" y="1517650"/>
          <p14:tracePt t="244257" x="4895850" y="1485900"/>
          <p14:tracePt t="244275" x="4959350" y="1441450"/>
          <p14:tracePt t="244291" x="5099050" y="1390650"/>
          <p14:tracePt t="244308" x="5181600" y="1371600"/>
          <p14:tracePt t="244324" x="5264150" y="1346200"/>
          <p14:tracePt t="244341" x="5308600" y="1346200"/>
          <p14:tracePt t="244360" x="5365750" y="1333500"/>
          <p14:tracePt t="244375" x="5397500" y="1333500"/>
          <p14:tracePt t="244390" x="5435600" y="1333500"/>
          <p14:tracePt t="244407" x="5480050" y="1333500"/>
          <p14:tracePt t="244423" x="5518150" y="1333500"/>
          <p14:tracePt t="244440" x="5562600" y="1339850"/>
          <p14:tracePt t="244456" x="5594350" y="1346200"/>
          <p14:tracePt t="244473" x="5619750" y="1352550"/>
          <p14:tracePt t="244490" x="5638800" y="1358900"/>
          <p14:tracePt t="244507" x="5657850" y="1371600"/>
          <p14:tracePt t="244523" x="5670550" y="1371600"/>
          <p14:tracePt t="244540" x="5670550" y="1384300"/>
          <p14:tracePt t="244557" x="5683250" y="1384300"/>
          <p14:tracePt t="244574" x="5689600" y="1403350"/>
          <p14:tracePt t="244590" x="5702300" y="1422400"/>
          <p14:tracePt t="244607" x="5715000" y="1441450"/>
          <p14:tracePt t="244624" x="5721350" y="1479550"/>
          <p14:tracePt t="244641" x="5727700" y="1504950"/>
          <p14:tracePt t="244645" x="5734050" y="1517650"/>
          <p14:tracePt t="244657" x="5740400" y="1543050"/>
          <p14:tracePt t="244673" x="5740400" y="1562100"/>
          <p14:tracePt t="244690" x="5740400" y="1581150"/>
          <p14:tracePt t="244706" x="5740400" y="1606550"/>
          <p14:tracePt t="244723" x="5740400" y="1625600"/>
          <p14:tracePt t="244739" x="5740400" y="1631950"/>
          <p14:tracePt t="244756" x="5740400" y="1638300"/>
          <p14:tracePt t="244773" x="5740400" y="1644650"/>
          <p14:tracePt t="244790" x="5740400" y="1651000"/>
          <p14:tracePt t="244806" x="5740400" y="1657350"/>
          <p14:tracePt t="245493" x="5740400" y="1663700"/>
          <p14:tracePt t="246582" x="5740400" y="1657350"/>
          <p14:tracePt t="246606" x="5740400" y="1651000"/>
          <p14:tracePt t="246628" x="5740400" y="1644650"/>
          <p14:tracePt t="246634" x="5740400" y="1638300"/>
          <p14:tracePt t="246650" x="5740400" y="1631950"/>
          <p14:tracePt t="246688" x="5740400" y="1625600"/>
          <p14:tracePt t="246799" x="5746750" y="1625600"/>
          <p14:tracePt t="246806" x="5753100" y="1625600"/>
          <p14:tracePt t="246821" x="5861050" y="1638300"/>
          <p14:tracePt t="246837" x="6026150" y="1682750"/>
          <p14:tracePt t="246853" x="6115050" y="1720850"/>
          <p14:tracePt t="246870" x="6172200" y="1746250"/>
          <p14:tracePt t="246888" x="6229350" y="1784350"/>
          <p14:tracePt t="246903" x="6292850" y="1828800"/>
          <p14:tracePt t="246920" x="6426200" y="1911350"/>
          <p14:tracePt t="246937" x="6565900" y="2000250"/>
          <p14:tracePt t="246954" x="6667500" y="2063750"/>
          <p14:tracePt t="246970" x="6832600" y="2159000"/>
          <p14:tracePt t="246987" x="6953250" y="2209800"/>
          <p14:tracePt t="247002" x="7080250" y="2247900"/>
          <p14:tracePt t="247019" x="7169150" y="2273300"/>
          <p14:tracePt t="247036" x="7340600" y="2273300"/>
          <p14:tracePt t="247052" x="7480300" y="2260600"/>
          <p14:tracePt t="247069" x="7569200" y="2247900"/>
          <p14:tracePt t="247086" x="7600950" y="2235200"/>
          <p14:tracePt t="247103" x="7626350" y="2228850"/>
          <p14:tracePt t="247119" x="7632700" y="2216150"/>
          <p14:tracePt t="247136" x="7632700" y="2209800"/>
          <p14:tracePt t="247142" x="7639050" y="2203450"/>
          <p14:tracePt t="247153" x="7645400" y="2190750"/>
          <p14:tracePt t="247171" x="7645400" y="2159000"/>
          <p14:tracePt t="247186" x="7645400" y="2127250"/>
          <p14:tracePt t="247204" x="7639050" y="2114550"/>
          <p14:tracePt t="247220" x="7581900" y="2089150"/>
          <p14:tracePt t="247236" x="7448550" y="2070100"/>
          <p14:tracePt t="247253" x="7092950" y="2152650"/>
          <p14:tracePt t="247270" x="6908800" y="2222500"/>
          <p14:tracePt t="247286" x="6769100" y="2317750"/>
          <p14:tracePt t="247303" x="6559550" y="2451100"/>
          <p14:tracePt t="247320" x="6337300" y="2628900"/>
          <p14:tracePt t="247337" x="6248400" y="2724150"/>
          <p14:tracePt t="247353" x="6159500" y="2832100"/>
          <p14:tracePt t="247370" x="6070600" y="2933700"/>
          <p14:tracePt t="247387" x="5899150" y="3079750"/>
          <p14:tracePt t="247403" x="5784850" y="3181350"/>
          <p14:tracePt t="247419" x="5664200" y="3282950"/>
          <p14:tracePt t="247436" x="5530850" y="3371850"/>
          <p14:tracePt t="247453" x="5467350" y="3416300"/>
          <p14:tracePt t="247469" x="5429250" y="3435350"/>
          <p14:tracePt t="247486" x="5429250" y="3448050"/>
          <p14:tracePt t="247519" x="5441950" y="3467100"/>
          <p14:tracePt t="247537" x="5683250" y="3543300"/>
          <p14:tracePt t="247552" x="5899150" y="3568700"/>
          <p14:tracePt t="247569" x="6140450" y="3556000"/>
          <p14:tracePt t="247586" x="6496050" y="3473450"/>
          <p14:tracePt t="247604" x="6972300" y="3232150"/>
          <p14:tracePt t="247620" x="7289800" y="3041650"/>
          <p14:tracePt t="247636" x="7461250" y="2908300"/>
          <p14:tracePt t="247653" x="7632700" y="2762250"/>
          <p14:tracePt t="247669" x="7747000" y="2660650"/>
          <p14:tracePt t="247686" x="7823200" y="2571750"/>
          <p14:tracePt t="247702" x="7835900" y="2546350"/>
          <p14:tracePt t="247719" x="7823200" y="2514600"/>
          <p14:tracePt t="247735" x="7708900" y="2438400"/>
          <p14:tracePt t="247752" x="6985000" y="2209800"/>
          <p14:tracePt t="247769" x="6400800" y="2108200"/>
          <p14:tracePt t="247785" x="6000750" y="2108200"/>
          <p14:tracePt t="247802" x="5505450" y="2159000"/>
          <p14:tracePt t="247818" x="5200650" y="2254250"/>
          <p14:tracePt t="247835" x="4673600" y="2482850"/>
          <p14:tracePt t="247852" x="4451350" y="2641600"/>
          <p14:tracePt t="247868" x="4216400" y="2832100"/>
          <p14:tracePt t="247885" x="4057650" y="2978150"/>
          <p14:tracePt t="247902" x="3898900" y="3225800"/>
          <p14:tracePt t="247918" x="3848100" y="3378200"/>
          <p14:tracePt t="247936" x="3829050" y="3454400"/>
          <p14:tracePt t="247952" x="3829050" y="3511550"/>
          <p14:tracePt t="247969" x="3956050" y="3670300"/>
          <p14:tracePt t="247985" x="4121150" y="3784600"/>
          <p14:tracePt t="248001" x="4400550" y="3867150"/>
          <p14:tracePt t="248018" x="4743450" y="3911600"/>
          <p14:tracePt t="248035" x="4991100" y="3911600"/>
          <p14:tracePt t="248052" x="5480050" y="3854450"/>
          <p14:tracePt t="248068" x="5753100" y="3790950"/>
          <p14:tracePt t="248085" x="5988050" y="3733800"/>
          <p14:tracePt t="248101" x="6127750" y="3683000"/>
          <p14:tracePt t="248118" x="6343650" y="3587750"/>
          <p14:tracePt t="248135" x="6477000" y="3498850"/>
          <p14:tracePt t="248151" x="6623050" y="3346450"/>
          <p14:tracePt t="248168" x="6756400" y="3162300"/>
          <p14:tracePt t="248185" x="7086600" y="2609850"/>
          <p14:tracePt t="248201" x="7270750" y="2311400"/>
          <p14:tracePt t="248218" x="7404100" y="1955800"/>
          <p14:tracePt t="248235" x="7429500" y="1739900"/>
          <p14:tracePt t="248252" x="7397750" y="1631950"/>
          <p14:tracePt t="248268" x="7207250" y="1447800"/>
          <p14:tracePt t="248284" x="6826250" y="1270000"/>
          <p14:tracePt t="248301" x="6515100" y="1206500"/>
          <p14:tracePt t="248318" x="6229350" y="1168400"/>
          <p14:tracePt t="248335" x="5842000" y="1187450"/>
          <p14:tracePt t="248351" x="5613400" y="1250950"/>
          <p14:tracePt t="248368" x="5359400" y="1339850"/>
          <p14:tracePt t="248385" x="5187950" y="1435100"/>
          <p14:tracePt t="248402" x="4870450" y="1625600"/>
          <p14:tracePt t="248418" x="4724400" y="1739900"/>
          <p14:tracePt t="248434" x="4641850" y="1828800"/>
          <p14:tracePt t="248451" x="4584700" y="1885950"/>
          <p14:tracePt t="248468" x="4559300" y="1924050"/>
          <p14:tracePt t="248484" x="4540250" y="1955800"/>
          <p14:tracePt t="248501" x="4533900" y="1968500"/>
          <p14:tracePt t="248518" x="4533900" y="1974850"/>
          <p14:tracePt t="248534" x="4527550" y="1981200"/>
          <p14:tracePt t="248551" x="4527550" y="1987550"/>
          <p14:tracePt t="248627" x="4527550" y="1993900"/>
          <p14:tracePt t="248753" x="4527550" y="2000250"/>
          <p14:tracePt t="249147" x="4521200" y="2000250"/>
          <p14:tracePt t="249162" x="4514850" y="2000250"/>
          <p14:tracePt t="249177" x="4508500" y="2000250"/>
          <p14:tracePt t="249187" x="4502150" y="2000250"/>
          <p14:tracePt t="249192" x="4483100" y="2000250"/>
          <p14:tracePt t="249200" x="4470400" y="2000250"/>
          <p14:tracePt t="249216" x="4451350" y="1993900"/>
          <p14:tracePt t="249232" x="4432300" y="1987550"/>
          <p14:tracePt t="249249" x="4432300" y="1974850"/>
          <p14:tracePt t="249266" x="4419600" y="1974850"/>
          <p14:tracePt t="249282" x="4419600" y="1962150"/>
          <p14:tracePt t="249316" x="4457700" y="1943100"/>
          <p14:tracePt t="249332" x="4629150" y="1936750"/>
          <p14:tracePt t="249349" x="5137150" y="1949450"/>
          <p14:tracePt t="249366" x="5638800" y="1962150"/>
          <p14:tracePt t="249382" x="5892800" y="1993900"/>
          <p14:tracePt t="249399" x="6172200" y="2000250"/>
          <p14:tracePt t="249416" x="6369050" y="2006600"/>
          <p14:tracePt t="249432" x="6400800" y="2006600"/>
          <p14:tracePt t="249449" x="6419850" y="2006600"/>
          <p14:tracePt t="249466" x="6432550" y="2006600"/>
          <p14:tracePt t="249482" x="6438900" y="2006600"/>
          <p14:tracePt t="249499" x="6451600" y="2006600"/>
          <p14:tracePt t="249532" x="6438900" y="1993900"/>
          <p14:tracePt t="249549" x="6337300" y="1905000"/>
          <p14:tracePt t="249566" x="6127750" y="1752600"/>
          <p14:tracePt t="249582" x="5969000" y="1638300"/>
          <p14:tracePt t="249599" x="5791200" y="1524000"/>
          <p14:tracePt t="249615" x="5676900" y="1447800"/>
          <p14:tracePt t="249632" x="5537200" y="1365250"/>
          <p14:tracePt t="249649" x="5391150" y="1333500"/>
          <p14:tracePt t="249666" x="5232400" y="1301750"/>
          <p14:tracePt t="249682" x="5099050" y="1276350"/>
          <p14:tracePt t="249699" x="4991100" y="1270000"/>
          <p14:tracePt t="249715" x="4737100" y="1250950"/>
          <p14:tracePt t="249732" x="4597400" y="1244600"/>
          <p14:tracePt t="249749" x="4451350" y="1244600"/>
          <p14:tracePt t="249765" x="4222750" y="1244600"/>
          <p14:tracePt t="249782" x="3911600" y="1244600"/>
          <p14:tracePt t="249799" x="3625850" y="1270000"/>
          <p14:tracePt t="249815" x="3422650" y="1276350"/>
          <p14:tracePt t="249832" x="3194050" y="1282700"/>
          <p14:tracePt t="249849" x="2876550" y="1282700"/>
          <p14:tracePt t="249865" x="2724150" y="1282700"/>
          <p14:tracePt t="249882" x="2565400" y="1282700"/>
          <p14:tracePt t="249899" x="2419350" y="1301750"/>
          <p14:tracePt t="249917" x="2330450" y="1308100"/>
          <p14:tracePt t="249932" x="2228850" y="1327150"/>
          <p14:tracePt t="249949" x="2171700" y="1352550"/>
          <p14:tracePt t="249965" x="2159000" y="1358900"/>
          <p14:tracePt t="249982" x="2133600" y="1390650"/>
          <p14:tracePt t="249999" x="2095500" y="1485900"/>
          <p14:tracePt t="250015" x="2076450" y="1555750"/>
          <p14:tracePt t="250032" x="2076450" y="1619250"/>
          <p14:tracePt t="250048" x="2114550" y="1695450"/>
          <p14:tracePt t="250065" x="2209800" y="1809750"/>
          <p14:tracePt t="250082" x="2387600" y="1924050"/>
          <p14:tracePt t="250098" x="2616200" y="2012950"/>
          <p14:tracePt t="250115" x="3041650" y="2114550"/>
          <p14:tracePt t="250132" x="3365500" y="2146300"/>
          <p14:tracePt t="250148" x="3949700" y="2203450"/>
          <p14:tracePt t="250165" x="4343400" y="2209800"/>
          <p14:tracePt t="250182" x="4787900" y="2235200"/>
          <p14:tracePt t="250198" x="5302250" y="2235200"/>
          <p14:tracePt t="250215" x="6038850" y="2235200"/>
          <p14:tracePt t="250232" x="6432550" y="2228850"/>
          <p14:tracePt t="250248" x="6908800" y="2216150"/>
          <p14:tracePt t="250264" x="7270750" y="2184400"/>
          <p14:tracePt t="250282" x="7950200" y="2108200"/>
          <p14:tracePt t="250298" x="8255000" y="2070100"/>
          <p14:tracePt t="250315" x="8528050" y="2019300"/>
          <p14:tracePt t="250332" x="8667750" y="1993900"/>
          <p14:tracePt t="250348" x="8788400" y="1968500"/>
          <p14:tracePt t="250365" x="8947150" y="1911350"/>
          <p14:tracePt t="250381" x="9010650" y="1879600"/>
          <p14:tracePt t="250398" x="9042400" y="1854200"/>
          <p14:tracePt t="250415" x="9055100" y="1816100"/>
          <p14:tracePt t="250432" x="8902700" y="1727200"/>
          <p14:tracePt t="250448" x="8312150" y="1651000"/>
          <p14:tracePt t="250465" x="7581900" y="1739900"/>
          <p14:tracePt t="250482" x="7137400" y="1917700"/>
          <p14:tracePt t="250500" x="6572250" y="2286000"/>
          <p14:tracePt t="250515" x="6305550" y="2641600"/>
          <p14:tracePt t="250531" x="6032500" y="3105150"/>
          <p14:tracePt t="250548" x="5842000" y="3517900"/>
          <p14:tracePt t="250565" x="5746750" y="3803650"/>
          <p14:tracePt t="250582" x="5651500" y="4210050"/>
          <p14:tracePt t="250598" x="5626100" y="4381500"/>
          <p14:tracePt t="250615" x="5600700" y="4597400"/>
          <p14:tracePt t="250632" x="5562600" y="4743450"/>
          <p14:tracePt t="250649" x="5511800" y="4883150"/>
          <p14:tracePt t="250665" x="5454650" y="4978400"/>
          <p14:tracePt t="250681" x="5353050" y="5099050"/>
          <p14:tracePt t="250698" x="5245100" y="5219700"/>
          <p14:tracePt t="250715" x="5099050" y="5340350"/>
          <p14:tracePt t="250731" x="5035550" y="5391150"/>
          <p14:tracePt t="250748" x="4940300" y="5422900"/>
          <p14:tracePt t="250764" x="4813300" y="5454650"/>
          <p14:tracePt t="250782" x="4635500" y="5492750"/>
          <p14:tracePt t="250798" x="4546600" y="5505450"/>
          <p14:tracePt t="250814" x="4476750" y="5518150"/>
          <p14:tracePt t="250831" x="4425950" y="5530850"/>
          <p14:tracePt t="250848" x="4381500" y="5530850"/>
          <p14:tracePt t="250865" x="4337050" y="5530850"/>
          <p14:tracePt t="250881" x="4311650" y="5530850"/>
          <p14:tracePt t="250898" x="4292600" y="5524500"/>
          <p14:tracePt t="250915" x="4279900" y="5518150"/>
          <p14:tracePt t="250932" x="4267200" y="5505450"/>
          <p14:tracePt t="250947" x="4254500" y="5486400"/>
          <p14:tracePt t="250965" x="4254500" y="5467350"/>
          <p14:tracePt t="250980" x="4260850" y="5422900"/>
          <p14:tracePt t="250997" x="4273550" y="5378450"/>
          <p14:tracePt t="251013" x="4305300" y="5327650"/>
          <p14:tracePt t="251030" x="4311650" y="5314950"/>
          <p14:tracePt t="251047" x="4318000" y="5295900"/>
          <p14:tracePt t="251063" x="4324350" y="5283200"/>
          <p14:tracePt t="251080" x="4337050" y="5276850"/>
          <p14:tracePt t="251097" x="4337050" y="5270500"/>
          <p14:tracePt t="251114" x="4337050" y="5264150"/>
          <p14:tracePt t="251149" x="4343400" y="5257800"/>
          <p14:tracePt t="251164" x="4349750" y="5257800"/>
          <p14:tracePt t="251181" x="4356100" y="5251450"/>
          <p14:tracePt t="251197" x="4362450" y="5245100"/>
          <p14:tracePt t="251214" x="4375150" y="5238750"/>
          <p14:tracePt t="251230" x="4394200" y="5226050"/>
          <p14:tracePt t="251247" x="4413250" y="5226050"/>
          <p14:tracePt t="251264" x="4413250" y="5219700"/>
          <p14:tracePt t="251280" x="4419600" y="5207000"/>
          <p14:tracePt t="251297" x="4432300" y="5200650"/>
          <p14:tracePt t="251365" x="4438650" y="5200650"/>
          <p14:tracePt t="251432" x="4445000" y="5200650"/>
          <p14:tracePt t="251454" x="4445000" y="5194300"/>
          <p14:tracePt t="251521" x="4445000" y="5187950"/>
          <p14:tracePt t="251529" x="4445000" y="5181600"/>
          <p14:tracePt t="251544" x="4445000" y="5175250"/>
          <p14:tracePt t="251559" x="4451350" y="5175250"/>
          <p14:tracePt t="251569" x="4457700" y="5168900"/>
          <p14:tracePt t="251581" x="4464050" y="5162550"/>
          <p14:tracePt t="251596" x="4464050" y="5156200"/>
          <p14:tracePt t="251613" x="4464050" y="5149850"/>
          <p14:tracePt t="251630" x="4464050" y="5143500"/>
          <p14:tracePt t="251646" x="4464050" y="5137150"/>
          <p14:tracePt t="253193" x="4464050" y="5130800"/>
          <p14:tracePt t="253217" x="4464050" y="5124450"/>
          <p14:tracePt t="253305" x="4464050" y="5118100"/>
          <p14:tracePt t="253380" x="4464050" y="5111750"/>
          <p14:tracePt t="253394" x="4464050" y="5105400"/>
          <p14:tracePt t="253402" x="4464050" y="5099050"/>
          <p14:tracePt t="253424" x="4464050" y="5092700"/>
          <p14:tracePt t="253439" x="4464050" y="5086350"/>
          <p14:tracePt t="253484" x="4464050" y="5080000"/>
          <p14:tracePt t="253551" x="4464050" y="5073650"/>
          <p14:tracePt t="253566" x="4457700" y="5067300"/>
          <p14:tracePt t="253574" x="4451350" y="5067300"/>
          <p14:tracePt t="253589" x="4451350" y="5060950"/>
          <p14:tracePt t="253596" x="4445000" y="5060950"/>
          <p14:tracePt t="253610" x="4445000" y="5054600"/>
          <p14:tracePt t="253730" x="4445000" y="5048250"/>
          <p14:tracePt t="253746" x="4438650" y="5041900"/>
          <p14:tracePt t="253768" x="4432300" y="5035550"/>
          <p14:tracePt t="253775" x="4425950" y="5035550"/>
          <p14:tracePt t="253790" x="4419600" y="5035550"/>
          <p14:tracePt t="253814" x="4413250" y="5035550"/>
          <p14:tracePt t="253820" x="4406900" y="5029200"/>
          <p14:tracePt t="253887" x="4400550" y="5029200"/>
          <p14:tracePt t="253902" x="4394200" y="5029200"/>
          <p14:tracePt t="253910" x="4387850" y="5022850"/>
          <p14:tracePt t="253933" x="4381500" y="5022850"/>
          <p14:tracePt t="253949" x="4375150" y="5022850"/>
          <p14:tracePt t="253969" x="4368800" y="5022850"/>
          <p14:tracePt t="253984" x="4362450" y="5022850"/>
          <p14:tracePt t="254000" x="4356100" y="5022850"/>
          <p14:tracePt t="254044" x="4349750" y="5022850"/>
          <p14:tracePt t="254148" x="4349750" y="5016500"/>
          <p14:tracePt t="254170" x="4343400" y="5010150"/>
          <p14:tracePt t="254179" x="4343400" y="5003800"/>
          <p14:tracePt t="254193" x="4337050" y="4997450"/>
          <p14:tracePt t="254207" x="4337050" y="4991100"/>
          <p14:tracePt t="254216" x="4337050" y="4984750"/>
          <p14:tracePt t="254238" x="4337050" y="4978400"/>
          <p14:tracePt t="254262" x="4337050" y="4972050"/>
          <p14:tracePt t="254342" x="4337050" y="4965700"/>
          <p14:tracePt t="254432" x="4337050" y="4959350"/>
          <p14:tracePt t="254902" x="4330700" y="4959350"/>
          <p14:tracePt t="255455" x="4324350" y="4940300"/>
          <p14:tracePt t="255463" x="4311650" y="4921250"/>
          <p14:tracePt t="255474" x="4311650" y="4908550"/>
          <p14:tracePt t="255491" x="4286250" y="4857750"/>
          <p14:tracePt t="255508" x="4279900" y="4838700"/>
          <p14:tracePt t="255525" x="4273550" y="4826000"/>
          <p14:tracePt t="255542" x="4267200" y="4813300"/>
          <p14:tracePt t="255558" x="4254500" y="4800600"/>
          <p14:tracePt t="255574" x="4254500" y="4794250"/>
          <p14:tracePt t="255591" x="4248150" y="4794250"/>
          <p14:tracePt t="255608" x="4248150" y="4787900"/>
          <p14:tracePt t="255625" x="4241800" y="4775200"/>
          <p14:tracePt t="255641" x="4241800" y="4768850"/>
          <p14:tracePt t="255918" x="4235450" y="4768850"/>
          <p14:tracePt t="255934" x="4235450" y="4762500"/>
          <p14:tracePt t="255941" x="4229100" y="4762500"/>
          <p14:tracePt t="255949" x="4229100" y="4756150"/>
          <p14:tracePt t="255957" x="4216400" y="4749800"/>
          <p14:tracePt t="255974" x="4210050" y="4737100"/>
          <p14:tracePt t="255990" x="4197350" y="4718050"/>
          <p14:tracePt t="256007" x="4191000" y="4711700"/>
          <p14:tracePt t="256023" x="4184650" y="4699000"/>
          <p14:tracePt t="256040" x="4171950" y="4679950"/>
          <p14:tracePt t="256057" x="4159250" y="4648200"/>
          <p14:tracePt t="256073" x="4146550" y="4629150"/>
          <p14:tracePt t="256089" x="4140200" y="4603750"/>
          <p14:tracePt t="256106" x="4133850" y="4584700"/>
          <p14:tracePt t="256123" x="4121150" y="4565650"/>
          <p14:tracePt t="256140" x="4108450" y="4540250"/>
          <p14:tracePt t="256157" x="4108450" y="4527550"/>
          <p14:tracePt t="256173" x="4095750" y="4521200"/>
          <p14:tracePt t="256190" x="4095750" y="4514850"/>
          <p14:tracePt t="256207" x="4083050" y="4495800"/>
          <p14:tracePt t="256223" x="4076700" y="4489450"/>
          <p14:tracePt t="256240" x="4070350" y="4470400"/>
          <p14:tracePt t="256257" x="4064000" y="4457700"/>
          <p14:tracePt t="256274" x="4057650" y="4438650"/>
          <p14:tracePt t="256290" x="4051300" y="4432300"/>
          <p14:tracePt t="256307" x="4038600" y="4419600"/>
          <p14:tracePt t="256323" x="4038600" y="4413250"/>
          <p14:tracePt t="256340" x="4032250" y="4394200"/>
          <p14:tracePt t="256358" x="4019550" y="4368800"/>
          <p14:tracePt t="256373" x="4013200" y="4343400"/>
          <p14:tracePt t="256390" x="4006850" y="4324350"/>
          <p14:tracePt t="256406" x="4000500" y="4311650"/>
          <p14:tracePt t="256423" x="3987800" y="4292600"/>
          <p14:tracePt t="256440" x="3981450" y="4273550"/>
          <p14:tracePt t="256456" x="3975100" y="4260850"/>
          <p14:tracePt t="256473" x="3975100" y="4254500"/>
          <p14:tracePt t="256491" x="3975100" y="4248150"/>
          <p14:tracePt t="256506" x="3975100" y="4241800"/>
          <p14:tracePt t="256523" x="3975100" y="4235450"/>
          <p14:tracePt t="256634" x="3975100" y="4248150"/>
          <p14:tracePt t="256643" x="3975100" y="4254500"/>
          <p14:tracePt t="256656" x="4000500" y="4311650"/>
          <p14:tracePt t="256673" x="4019550" y="4368800"/>
          <p14:tracePt t="256689" x="4038600" y="4413250"/>
          <p14:tracePt t="256705" x="4051300" y="4445000"/>
          <p14:tracePt t="256722" x="4083050" y="4508500"/>
          <p14:tracePt t="256739" x="4102100" y="4540250"/>
          <p14:tracePt t="256755" x="4127500" y="4578350"/>
          <p14:tracePt t="256772" x="4146550" y="4616450"/>
          <p14:tracePt t="256789" x="4178300" y="4673600"/>
          <p14:tracePt t="256806" x="4197350" y="4699000"/>
          <p14:tracePt t="256822" x="4203700" y="4718050"/>
          <p14:tracePt t="256839" x="4210050" y="4737100"/>
          <p14:tracePt t="256856" x="4216400" y="4749800"/>
          <p14:tracePt t="256873" x="4222750" y="4768850"/>
          <p14:tracePt t="256889" x="4235450" y="4775200"/>
          <p14:tracePt t="256906" x="4241800" y="4787900"/>
          <p14:tracePt t="256923" x="4260850" y="4813300"/>
          <p14:tracePt t="256939" x="4260850" y="4826000"/>
          <p14:tracePt t="256956" x="4273550" y="4832350"/>
          <p14:tracePt t="256972" x="4273550" y="4838700"/>
          <p14:tracePt t="256989" x="4279900" y="4845050"/>
          <p14:tracePt t="257006" x="4279900" y="4851400"/>
          <p14:tracePt t="257022" x="4286250" y="4857750"/>
          <p14:tracePt t="257039" x="4292600" y="4864100"/>
          <p14:tracePt t="257055" x="4298950" y="4870450"/>
          <p14:tracePt t="257072" x="4298950" y="4876800"/>
          <p14:tracePt t="257142" x="4305300" y="4883150"/>
          <p14:tracePt t="257148" x="4305300" y="4889500"/>
          <p14:tracePt t="257163" x="4311650" y="4889500"/>
          <p14:tracePt t="257172" x="4318000" y="4895850"/>
          <p14:tracePt t="257201" x="4324350" y="4895850"/>
          <p14:tracePt t="257282" x="4330700" y="4895850"/>
          <p14:tracePt t="257312" x="4337050" y="4895850"/>
          <p14:tracePt t="257364" x="4343400" y="4895850"/>
          <p14:tracePt t="257372" x="4343400" y="4883150"/>
          <p14:tracePt t="257380" x="4349750" y="4870450"/>
          <p14:tracePt t="257388" x="4356100" y="4864100"/>
          <p14:tracePt t="257405" x="4368800" y="4826000"/>
          <p14:tracePt t="257422" x="4381500" y="4768850"/>
          <p14:tracePt t="257439" x="4400550" y="4686300"/>
          <p14:tracePt t="257455" x="4406900" y="4641850"/>
          <p14:tracePt t="257471" x="4406900" y="4616450"/>
          <p14:tracePt t="257488" x="4406900" y="4597400"/>
          <p14:tracePt t="257505" x="4406900" y="4578350"/>
          <p14:tracePt t="257522" x="4406900" y="4559300"/>
          <p14:tracePt t="257538" x="4413250" y="4533900"/>
          <p14:tracePt t="257555" x="4419600" y="4502150"/>
          <p14:tracePt t="257571" x="4419600" y="4470400"/>
          <p14:tracePt t="257588" x="4432300" y="4406900"/>
          <p14:tracePt t="257605" x="4445000" y="4362450"/>
          <p14:tracePt t="257621" x="4445000" y="4330700"/>
          <p14:tracePt t="257639" x="4445000" y="4298950"/>
          <p14:tracePt t="257655" x="4451350" y="4279900"/>
          <p14:tracePt t="257671" x="4451350" y="4254500"/>
          <p14:tracePt t="257688" x="4451350" y="4222750"/>
          <p14:tracePt t="257704" x="4451350" y="4184650"/>
          <p14:tracePt t="257722" x="4451350" y="4140200"/>
          <p14:tracePt t="257738" x="4451350" y="4121150"/>
          <p14:tracePt t="257755" x="4451350" y="4108450"/>
          <p14:tracePt t="257771" x="4451350" y="4089400"/>
          <p14:tracePt t="257789" x="4451350" y="4070350"/>
          <p14:tracePt t="257804" x="4451350" y="4057650"/>
          <p14:tracePt t="257821" x="4451350" y="4051300"/>
          <p14:tracePt t="257838" x="4451350" y="4044950"/>
          <p14:tracePt t="257855" x="4451350" y="4038600"/>
          <p14:tracePt t="257888" x="4451350" y="4032250"/>
          <p14:tracePt t="257917" x="4451350" y="4025900"/>
          <p14:tracePt t="259172" x="4451350" y="4070350"/>
          <p14:tracePt t="259178" x="4445000" y="4133850"/>
          <p14:tracePt t="259186" x="4445000" y="4197350"/>
          <p14:tracePt t="259202" x="4419600" y="4362450"/>
          <p14:tracePt t="259220" x="4394200" y="4521200"/>
          <p14:tracePt t="259237" x="4375150" y="4667250"/>
          <p14:tracePt t="259252" x="4362450" y="4724400"/>
          <p14:tracePt t="259269" x="4349750" y="4781550"/>
          <p14:tracePt t="259286" x="4337050" y="4819650"/>
          <p14:tracePt t="259302" x="4337050" y="4845050"/>
          <p14:tracePt t="259319" x="4337050" y="4864100"/>
          <p14:tracePt t="259336" x="4337050" y="4870450"/>
          <p14:tracePt t="259352" x="4337050" y="4876800"/>
          <p14:tracePt t="259370" x="4337050" y="4883150"/>
          <p14:tracePt t="259425" x="4330700" y="4883150"/>
          <p14:tracePt t="259441" x="4318000" y="4883150"/>
          <p14:tracePt t="259447" x="4311650" y="4870450"/>
          <p14:tracePt t="259455" x="4298950" y="4851400"/>
          <p14:tracePt t="259469" x="4248150" y="4787900"/>
          <p14:tracePt t="259485" x="4184650" y="4705350"/>
          <p14:tracePt t="259502" x="4133850" y="4616450"/>
          <p14:tracePt t="259520" x="4057650" y="4508500"/>
          <p14:tracePt t="259536" x="4032250" y="4451350"/>
          <p14:tracePt t="259552" x="4006850" y="4400550"/>
          <p14:tracePt t="259569" x="3975100" y="4349750"/>
          <p14:tracePt t="259585" x="3949700" y="4267200"/>
          <p14:tracePt t="259602" x="3905250" y="4178300"/>
          <p14:tracePt t="259618" x="3879850" y="4127500"/>
          <p14:tracePt t="259635" x="3854450" y="4076700"/>
          <p14:tracePt t="259641" x="3841750" y="4044950"/>
          <p14:tracePt t="259651" x="3829050" y="4019550"/>
          <p14:tracePt t="259669" x="3797300" y="3968750"/>
          <p14:tracePt t="259685" x="3790950" y="3956050"/>
          <p14:tracePt t="259702" x="3784600" y="3943350"/>
          <p14:tracePt t="259718" x="3778250" y="3937000"/>
          <p14:tracePt t="259807" x="3784600" y="3937000"/>
          <p14:tracePt t="259813" x="3790950" y="3949700"/>
          <p14:tracePt t="259822" x="3810000" y="3968750"/>
          <p14:tracePt t="259835" x="3848100" y="4032250"/>
          <p14:tracePt t="259851" x="3886200" y="4127500"/>
          <p14:tracePt t="259868" x="3917950" y="4210050"/>
          <p14:tracePt t="259886" x="3956050" y="4298950"/>
          <p14:tracePt t="259901" x="3981450" y="4356100"/>
          <p14:tracePt t="259918" x="4013200" y="4438650"/>
          <p14:tracePt t="259935" x="4044950" y="4521200"/>
          <p14:tracePt t="259952" x="4070350" y="4616450"/>
          <p14:tracePt t="259968" x="4089400" y="4654550"/>
          <p14:tracePt t="259985" x="4095750" y="4686300"/>
          <p14:tracePt t="260001" x="4102100" y="4705350"/>
          <p14:tracePt t="260018" x="4108450" y="4724400"/>
          <p14:tracePt t="260035" x="4114800" y="4743450"/>
          <p14:tracePt t="260051" x="4114800" y="4749800"/>
          <p14:tracePt t="260068" x="4114800" y="4756150"/>
          <p14:tracePt t="260084" x="4114800" y="4762500"/>
          <p14:tracePt t="260102" x="4114800" y="4775200"/>
          <p14:tracePt t="260147" x="4114800" y="4781550"/>
          <p14:tracePt t="260157" x="4121150" y="4781550"/>
          <p14:tracePt t="260169" x="4127500" y="4794250"/>
          <p14:tracePt t="260184" x="4140200" y="4813300"/>
          <p14:tracePt t="260201" x="4159250" y="4838700"/>
          <p14:tracePt t="260218" x="4178300" y="4870450"/>
          <p14:tracePt t="260234" x="4191000" y="4889500"/>
          <p14:tracePt t="260252" x="4210050" y="4914900"/>
          <p14:tracePt t="260284" x="4216400" y="4921250"/>
          <p14:tracePt t="260301" x="4216400" y="4927600"/>
          <p14:tracePt t="260318" x="4216400" y="4933950"/>
          <p14:tracePt t="260454" x="4222750" y="4927600"/>
          <p14:tracePt t="260461" x="4229100" y="4914900"/>
          <p14:tracePt t="260470" x="4229100" y="4902200"/>
          <p14:tracePt t="260484" x="4229100" y="4870450"/>
          <p14:tracePt t="260501" x="4229100" y="4851400"/>
          <p14:tracePt t="260517" x="4229100" y="4826000"/>
          <p14:tracePt t="260535" x="4229100" y="4794250"/>
          <p14:tracePt t="260551" x="4229100" y="4775200"/>
          <p14:tracePt t="260567" x="4229100" y="4756150"/>
          <p14:tracePt t="260584" x="4229100" y="4743450"/>
          <p14:tracePt t="260600" x="4229100" y="4737100"/>
          <p14:tracePt t="260617" x="4229100" y="4730750"/>
          <p14:tracePt t="260634" x="4229100" y="4724400"/>
          <p14:tracePt t="260651" x="4229100" y="4718050"/>
          <p14:tracePt t="260656" x="4229100" y="4705350"/>
          <p14:tracePt t="260667" x="4229100" y="4699000"/>
          <p14:tracePt t="260684" x="4241800" y="4654550"/>
          <p14:tracePt t="260701" x="4241800" y="4622800"/>
          <p14:tracePt t="260717" x="4248150" y="4584700"/>
          <p14:tracePt t="260734" x="4260850" y="4546600"/>
          <p14:tracePt t="260751" x="4279900" y="4502150"/>
          <p14:tracePt t="260767" x="4286250" y="4476750"/>
          <p14:tracePt t="260784" x="4292600" y="4464050"/>
          <p14:tracePt t="260800" x="4298950" y="4451350"/>
          <p14:tracePt t="260818" x="4298950" y="4445000"/>
          <p14:tracePt t="260834" x="4318000" y="4400550"/>
          <p14:tracePt t="260850" x="4324350" y="4368800"/>
          <p14:tracePt t="260867" x="4337050" y="4330700"/>
          <p14:tracePt t="260883" x="4343400" y="4292600"/>
          <p14:tracePt t="260901" x="4356100" y="4248150"/>
          <p14:tracePt t="260917" x="4362450" y="4222750"/>
          <p14:tracePt t="260934" x="4362450" y="4210050"/>
          <p14:tracePt t="260950" x="4362450" y="4203700"/>
          <p14:tracePt t="260967" x="4362450" y="4191000"/>
          <p14:tracePt t="261000" x="4362450" y="4184650"/>
          <p14:tracePt t="261071" x="4362450" y="4197350"/>
          <p14:tracePt t="261078" x="4362450" y="4216400"/>
          <p14:tracePt t="261088" x="4368800" y="4229100"/>
          <p14:tracePt t="261099" x="4368800" y="4254500"/>
          <p14:tracePt t="261116" x="4368800" y="4362450"/>
          <p14:tracePt t="261132" x="4356100" y="4470400"/>
          <p14:tracePt t="261149" x="4330700" y="4603750"/>
          <p14:tracePt t="261166" x="4318000" y="4724400"/>
          <p14:tracePt t="261182" x="4305300" y="4800600"/>
          <p14:tracePt t="261199" x="4286250" y="4914900"/>
          <p14:tracePt t="261216" x="4267200" y="5022850"/>
          <p14:tracePt t="261232" x="4248150" y="5111750"/>
          <p14:tracePt t="261249" x="4235450" y="5187950"/>
          <p14:tracePt t="261265" x="4222750" y="5283200"/>
          <p14:tracePt t="261282" x="4216400" y="5321300"/>
          <p14:tracePt t="261299" x="4203700" y="5365750"/>
          <p14:tracePt t="261315" x="4197350" y="5397500"/>
          <p14:tracePt t="261332" x="4191000" y="5435600"/>
          <p14:tracePt t="261349" x="4184650" y="5454650"/>
          <p14:tracePt t="261365" x="4184650" y="5467350"/>
          <p14:tracePt t="261382" x="4184650" y="5473700"/>
          <p14:tracePt t="261398" x="4184650" y="5480050"/>
          <p14:tracePt t="261444" x="4178300" y="5480050"/>
          <p14:tracePt t="261453" x="4171950" y="5480050"/>
          <p14:tracePt t="261465" x="4159250" y="5467350"/>
          <p14:tracePt t="261482" x="4108450" y="5359400"/>
          <p14:tracePt t="261499" x="4070350" y="5238750"/>
          <p14:tracePt t="261516" x="4038600" y="5124450"/>
          <p14:tracePt t="261532" x="4006850" y="5035550"/>
          <p14:tracePt t="261549" x="3975100" y="4946650"/>
          <p14:tracePt t="261565" x="3956050" y="4908550"/>
          <p14:tracePt t="261582" x="3943350" y="4876800"/>
          <p14:tracePt t="261599" x="3924300" y="4832350"/>
          <p14:tracePt t="261615" x="3905250" y="4787900"/>
          <p14:tracePt t="261632" x="3886200" y="4730750"/>
          <p14:tracePt t="261649" x="3873500" y="4705350"/>
          <p14:tracePt t="261665" x="3854450" y="4673600"/>
          <p14:tracePt t="261682" x="3835400" y="4635500"/>
          <p14:tracePt t="261699" x="3816350" y="4591050"/>
          <p14:tracePt t="261715" x="3803650" y="4565650"/>
          <p14:tracePt t="261732" x="3778250" y="4533900"/>
          <p14:tracePt t="261749" x="3746500" y="4483100"/>
          <p14:tracePt t="261766" x="3708400" y="4400550"/>
          <p14:tracePt t="261782" x="3683000" y="4349750"/>
          <p14:tracePt t="261798" x="3663950" y="4318000"/>
          <p14:tracePt t="261815" x="3644900" y="4279900"/>
          <p14:tracePt t="261832" x="3625850" y="4241800"/>
          <p14:tracePt t="261849" x="3613150" y="4210050"/>
          <p14:tracePt t="261865" x="3606800" y="4203700"/>
          <p14:tracePt t="261882" x="3600450" y="4191000"/>
          <p14:tracePt t="261915" x="3600450" y="4178300"/>
          <p14:tracePt t="262402" x="3613150" y="4146550"/>
          <p14:tracePt t="262408" x="3644900" y="4114800"/>
          <p14:tracePt t="262416" x="3676650" y="4076700"/>
          <p14:tracePt t="262431" x="3714750" y="4025900"/>
          <p14:tracePt t="262448" x="3746500" y="3981450"/>
          <p14:tracePt t="262464" x="3784600" y="3943350"/>
          <p14:tracePt t="262482" x="3873500" y="3854450"/>
          <p14:tracePt t="262498" x="3968750" y="3771900"/>
          <p14:tracePt t="262514" x="4083050" y="3670300"/>
          <p14:tracePt t="262531" x="4203700" y="3581400"/>
          <p14:tracePt t="262548" x="4337050" y="3505200"/>
          <p14:tracePt t="262565" x="4540250" y="3441700"/>
          <p14:tracePt t="262581" x="4629150" y="3422650"/>
          <p14:tracePt t="262597" x="4730750" y="3422650"/>
          <p14:tracePt t="262615" x="4851400" y="3435350"/>
          <p14:tracePt t="262632" x="5016500" y="3505200"/>
          <p14:tracePt t="262648" x="5080000" y="3562350"/>
          <p14:tracePt t="262664" x="5156200" y="3670300"/>
          <p14:tracePt t="262681" x="5232400" y="3803650"/>
          <p14:tracePt t="262698" x="5308600" y="4025900"/>
          <p14:tracePt t="262713" x="5340350" y="4146550"/>
          <p14:tracePt t="262730" x="5365750" y="4267200"/>
          <p14:tracePt t="262746" x="5378450" y="4375150"/>
          <p14:tracePt t="262763" x="5378450" y="4495800"/>
          <p14:tracePt t="262780" x="5359400" y="4635500"/>
          <p14:tracePt t="262796" x="5340350" y="4749800"/>
          <p14:tracePt t="262813" x="5314950" y="4876800"/>
          <p14:tracePt t="262830" x="5270500" y="5022850"/>
          <p14:tracePt t="262848" x="5200650" y="5181600"/>
          <p14:tracePt t="262864" x="5105400" y="5327650"/>
          <p14:tracePt t="262881" x="4978400" y="5505450"/>
          <p14:tracePt t="262897" x="4876800" y="5645150"/>
          <p14:tracePt t="262915" x="4705350" y="5816600"/>
          <p14:tracePt t="262931" x="4521200" y="5975350"/>
          <p14:tracePt t="262947" x="4381500" y="6096000"/>
          <p14:tracePt t="262964" x="4260850" y="6197600"/>
          <p14:tracePt t="262981" x="4114800" y="6292850"/>
          <p14:tracePt t="262998" x="3867150" y="6369050"/>
          <p14:tracePt t="263014" x="3746500" y="6388100"/>
          <p14:tracePt t="263031" x="3600450" y="6388100"/>
          <p14:tracePt t="263047" x="3435350" y="6337300"/>
          <p14:tracePt t="263064" x="3263900" y="6242050"/>
          <p14:tracePt t="263080" x="3162300" y="6159500"/>
          <p14:tracePt t="263097" x="3041650" y="6032500"/>
          <p14:tracePt t="263114" x="2914650" y="5848350"/>
          <p14:tracePt t="263131" x="2794000" y="5607050"/>
          <p14:tracePt t="263147" x="2724150" y="5410200"/>
          <p14:tracePt t="263154" x="2705100" y="5314950"/>
          <p14:tracePt t="263163" x="2698750" y="5232400"/>
          <p14:tracePt t="263180" x="2692400" y="5067300"/>
          <p14:tracePt t="263197" x="2692400" y="4889500"/>
          <p14:tracePt t="263214" x="2717800" y="4654550"/>
          <p14:tracePt t="263230" x="2749550" y="4533900"/>
          <p14:tracePt t="263247" x="2794000" y="4400550"/>
          <p14:tracePt t="263263" x="2838450" y="4286250"/>
          <p14:tracePt t="263281" x="2921000" y="4127500"/>
          <p14:tracePt t="263297" x="2978150" y="4032250"/>
          <p14:tracePt t="263313" x="3028950" y="3949700"/>
          <p14:tracePt t="263330" x="3111500" y="3848100"/>
          <p14:tracePt t="263347" x="3219450" y="3740150"/>
          <p14:tracePt t="263363" x="3390900" y="3587750"/>
          <p14:tracePt t="263380" x="3498850" y="3498850"/>
          <p14:tracePt t="263396" x="3651250" y="3403600"/>
          <p14:tracePt t="263413" x="3810000" y="3327400"/>
          <p14:tracePt t="263430" x="4000500" y="3257550"/>
          <p14:tracePt t="263446" x="4178300" y="3232150"/>
          <p14:tracePt t="263463" x="4368800" y="3225800"/>
          <p14:tracePt t="263480" x="4521200" y="3219450"/>
          <p14:tracePt t="263497" x="4832350" y="3225800"/>
          <p14:tracePt t="263513" x="5003800" y="3244850"/>
          <p14:tracePt t="263529" x="5143500" y="3263900"/>
          <p14:tracePt t="263546" x="5334000" y="3289300"/>
          <p14:tracePt t="263564" x="5575300" y="3321050"/>
          <p14:tracePt t="263580" x="5695950" y="3352800"/>
          <p14:tracePt t="263596" x="5835650" y="3403600"/>
          <p14:tracePt t="263613" x="5949950" y="3460750"/>
          <p14:tracePt t="263629" x="6038850" y="3524250"/>
          <p14:tracePt t="263646" x="6134100" y="3613150"/>
          <p14:tracePt t="263663" x="6184900" y="3689350"/>
          <p14:tracePt t="263679" x="6242050" y="3784600"/>
          <p14:tracePt t="263696" x="6286500" y="3892550"/>
          <p14:tracePt t="263714" x="6337300" y="4064000"/>
          <p14:tracePt t="263729" x="6350000" y="4184650"/>
          <p14:tracePt t="263746" x="6369050" y="4279900"/>
          <p14:tracePt t="263763" x="6369050" y="4387850"/>
          <p14:tracePt t="263779" x="6369050" y="4495800"/>
          <p14:tracePt t="263796" x="6343650" y="4641850"/>
          <p14:tracePt t="263813" x="6318250" y="4768850"/>
          <p14:tracePt t="263829" x="6292850" y="4902200"/>
          <p14:tracePt t="263846" x="6261100" y="4991100"/>
          <p14:tracePt t="263863" x="6210300" y="5099050"/>
          <p14:tracePt t="263879" x="6159500" y="5187950"/>
          <p14:tracePt t="263896" x="6076950" y="5283200"/>
          <p14:tracePt t="263913" x="5981700" y="5384800"/>
          <p14:tracePt t="263929" x="5880100" y="5480050"/>
          <p14:tracePt t="263946" x="5651500" y="5638800"/>
          <p14:tracePt t="263962" x="5448300" y="5727700"/>
          <p14:tracePt t="263979" x="5302250" y="5816600"/>
          <p14:tracePt t="263996" x="5118100" y="5880100"/>
          <p14:tracePt t="264013" x="4870450" y="5956300"/>
          <p14:tracePt t="264029" x="4800600" y="5969000"/>
          <p14:tracePt t="264045" x="4743450" y="5988050"/>
          <p14:tracePt t="264062" x="4705350" y="5994400"/>
          <p14:tracePt t="264080" x="4679950" y="6007100"/>
          <p14:tracePt t="264095" x="4673600" y="6007100"/>
          <p14:tracePt t="264112" x="4667250" y="6007100"/>
          <p14:tracePt t="264129" x="4660900" y="6007100"/>
          <p14:tracePt t="264146" x="4654550" y="6007100"/>
          <p14:tracePt t="264162" x="4648200" y="60071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274638"/>
            <a:ext cx="9958251" cy="778098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Comparing DNA- </a:t>
            </a:r>
            <a:r>
              <a:rPr lang="en-AU" sz="3600" b="1" dirty="0" err="1">
                <a:latin typeface="+mn-lt"/>
              </a:rPr>
              <a:t>mtDNA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052737"/>
            <a:ext cx="11277600" cy="5417732"/>
          </a:xfrm>
        </p:spPr>
        <p:txBody>
          <a:bodyPr>
            <a:normAutofit/>
          </a:bodyPr>
          <a:lstStyle/>
          <a:p>
            <a:r>
              <a:rPr lang="en-AU" sz="2400" dirty="0" err="1"/>
              <a:t>mtDNA</a:t>
            </a:r>
            <a:r>
              <a:rPr lang="en-AU" sz="2400" dirty="0"/>
              <a:t> = mitochondrial </a:t>
            </a:r>
            <a:r>
              <a:rPr lang="en-AU" sz="2400" dirty="0" smtClean="0"/>
              <a:t>DNA.  From mitochondria which has it’s own DNA separate to the nuclear DNA</a:t>
            </a:r>
            <a:endParaRPr lang="en-AU" sz="2000" dirty="0"/>
          </a:p>
          <a:p>
            <a:r>
              <a:rPr lang="en-AU" sz="2400" dirty="0"/>
              <a:t>Small circular molecules</a:t>
            </a:r>
          </a:p>
          <a:p>
            <a:pPr lvl="1"/>
            <a:r>
              <a:rPr lang="en-AU" sz="2000" dirty="0" err="1"/>
              <a:t>mtDNA</a:t>
            </a:r>
            <a:r>
              <a:rPr lang="en-AU" sz="2000" dirty="0"/>
              <a:t>:  37 genes, all essential, </a:t>
            </a:r>
          </a:p>
          <a:p>
            <a:pPr lvl="1"/>
            <a:r>
              <a:rPr lang="en-AU" sz="2000" dirty="0"/>
              <a:t>24 code for </a:t>
            </a:r>
            <a:r>
              <a:rPr lang="en-AU" sz="2000" dirty="0" err="1"/>
              <a:t>tRNA</a:t>
            </a:r>
            <a:endParaRPr lang="en-AU" sz="2000" dirty="0"/>
          </a:p>
          <a:p>
            <a:r>
              <a:rPr lang="en-AU" sz="2400" dirty="0"/>
              <a:t>Inherited from mother – in cytoplasm of ovum</a:t>
            </a:r>
          </a:p>
          <a:p>
            <a:pPr lvl="1"/>
            <a:r>
              <a:rPr lang="en-AU" sz="2000" dirty="0"/>
              <a:t>Can therefore trace female ancestral line</a:t>
            </a:r>
          </a:p>
          <a:p>
            <a:pPr lvl="1"/>
            <a:r>
              <a:rPr lang="en-AU" sz="2000" dirty="0" err="1"/>
              <a:t>mtDNA</a:t>
            </a:r>
            <a:r>
              <a:rPr lang="en-AU" sz="2000" dirty="0"/>
              <a:t> has slowly diverged </a:t>
            </a:r>
            <a:r>
              <a:rPr lang="en-AU" sz="2000" dirty="0" smtClean="0"/>
              <a:t>via random mutation from </a:t>
            </a:r>
            <a:r>
              <a:rPr lang="en-AU" sz="2000" dirty="0"/>
              <a:t>common female ancestor “Mitochondrial Eve</a:t>
            </a:r>
            <a:r>
              <a:rPr lang="en-AU" sz="2000" dirty="0" smtClean="0"/>
              <a:t>” (note the mutations do not cause impairment of function – they are point mutations that do not change the amino acids produced)</a:t>
            </a:r>
            <a:endParaRPr lang="en-AU" sz="2000" dirty="0"/>
          </a:p>
          <a:p>
            <a:r>
              <a:rPr lang="en-AU" sz="2400" dirty="0"/>
              <a:t>Can </a:t>
            </a:r>
            <a:r>
              <a:rPr lang="en-AU" sz="2400" dirty="0" smtClean="0"/>
              <a:t>compare level of </a:t>
            </a:r>
            <a:r>
              <a:rPr lang="en-AU" sz="2400" dirty="0"/>
              <a:t>similarity between individuals to see how long ago their last common ancestor lived.</a:t>
            </a:r>
          </a:p>
          <a:p>
            <a:r>
              <a:rPr lang="en-AU" sz="2400" dirty="0"/>
              <a:t>Also used to track migration routes of ancient humans</a:t>
            </a:r>
          </a:p>
          <a:p>
            <a:pPr lvl="1"/>
            <a:endParaRPr lang="en-AU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20" y="1364268"/>
            <a:ext cx="2315171" cy="222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519446"/>
            <a:ext cx="759387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how </a:t>
            </a:r>
            <a:r>
              <a:rPr lang="en-AU" sz="1600" i="1" dirty="0" err="1" smtClean="0"/>
              <a:t>mtDNA</a:t>
            </a:r>
            <a:r>
              <a:rPr lang="en-AU" sz="1600" i="1" dirty="0" smtClean="0"/>
              <a:t> can be used to map relatedness between organisms.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0125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8/80/MtDNA_haplogroup_tree_and_distribution_map.gif/1920px-MtDNA_haplogroup_tree_and_distribution_m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6" y="182880"/>
            <a:ext cx="11257959" cy="544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16" y="5938507"/>
            <a:ext cx="11498917" cy="65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16632"/>
            <a:ext cx="7992888" cy="619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9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AAD9D86-255B-4ABE-8340-FC50653EF0B5}"/>
</file>

<file path=customXml/itemProps2.xml><?xml version="1.0" encoding="utf-8"?>
<ds:datastoreItem xmlns:ds="http://schemas.openxmlformats.org/officeDocument/2006/customXml" ds:itemID="{393B8855-547C-4C43-ACDA-10C016EE3B7E}"/>
</file>

<file path=customXml/itemProps3.xml><?xml version="1.0" encoding="utf-8"?>
<ds:datastoreItem xmlns:ds="http://schemas.openxmlformats.org/officeDocument/2006/customXml" ds:itemID="{7E95DF3C-E45B-445D-B548-AE9D7E857CD0}"/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717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DNA Provides Evidence for Evolution</vt:lpstr>
      <vt:lpstr>PowerPoint Presentation</vt:lpstr>
      <vt:lpstr>Overview</vt:lpstr>
      <vt:lpstr>Evidence for Evolution – Comparing DNA (comparative genomics)</vt:lpstr>
      <vt:lpstr>Evidence for Evolution – Comparing DNA</vt:lpstr>
      <vt:lpstr>Comparing DNA -  Endogenous Retroviruses</vt:lpstr>
      <vt:lpstr>Comparing DNA- mtDNA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Provides Evidence for Evolution</dc:title>
  <dc:creator>BYRNE Robin [Belmont City College]</dc:creator>
  <cp:lastModifiedBy>BYRNE Robin [Belmont City College]</cp:lastModifiedBy>
  <cp:revision>15</cp:revision>
  <dcterms:created xsi:type="dcterms:W3CDTF">2021-07-25T03:38:00Z</dcterms:created>
  <dcterms:modified xsi:type="dcterms:W3CDTF">2022-07-27T03:22:20Z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