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7B2-3EBC-4D50-BB63-5E19FE81F119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CF64-3771-4AF3-966A-DA3CA8EE37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29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7B2-3EBC-4D50-BB63-5E19FE81F119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CF64-3771-4AF3-966A-DA3CA8EE37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246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7B2-3EBC-4D50-BB63-5E19FE81F119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CF64-3771-4AF3-966A-DA3CA8EE37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085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7B2-3EBC-4D50-BB63-5E19FE81F119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CF64-3771-4AF3-966A-DA3CA8EE37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22303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7B2-3EBC-4D50-BB63-5E19FE81F119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CF64-3771-4AF3-966A-DA3CA8EE37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9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7B2-3EBC-4D50-BB63-5E19FE81F119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CF64-3771-4AF3-966A-DA3CA8EE37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822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7B2-3EBC-4D50-BB63-5E19FE81F119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CF64-3771-4AF3-966A-DA3CA8EE37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170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7B2-3EBC-4D50-BB63-5E19FE81F119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CF64-3771-4AF3-966A-DA3CA8EE37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13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7B2-3EBC-4D50-BB63-5E19FE81F119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CF64-3771-4AF3-966A-DA3CA8EE37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975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7B2-3EBC-4D50-BB63-5E19FE81F119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CF64-3771-4AF3-966A-DA3CA8EE37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240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E7B2-3EBC-4D50-BB63-5E19FE81F119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5CF64-3771-4AF3-966A-DA3CA8EE37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697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3E7B2-3EBC-4D50-BB63-5E19FE81F119}" type="datetimeFigureOut">
              <a:rPr lang="en-AU" smtClean="0"/>
              <a:t>13/08/2019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5CF64-3771-4AF3-966A-DA3CA8EE379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79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7772400" cy="1470025"/>
          </a:xfrm>
        </p:spPr>
        <p:txBody>
          <a:bodyPr/>
          <a:lstStyle/>
          <a:p>
            <a:r>
              <a:rPr lang="en-AU" dirty="0" smtClean="0"/>
              <a:t>Primate Evolution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365104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AU" sz="2400" dirty="0" smtClean="0"/>
              <a:t>Intro</a:t>
            </a:r>
          </a:p>
          <a:p>
            <a:r>
              <a:rPr lang="en-AU" sz="2400" dirty="0" smtClean="0"/>
              <a:t>What are Primates?</a:t>
            </a:r>
          </a:p>
          <a:p>
            <a:r>
              <a:rPr lang="en-AU" sz="2400" dirty="0" smtClean="0"/>
              <a:t>Classifying Primates</a:t>
            </a:r>
          </a:p>
          <a:p>
            <a:r>
              <a:rPr lang="en-AU" sz="2400" dirty="0" smtClean="0"/>
              <a:t>Characteristics of Primates</a:t>
            </a:r>
            <a:endParaRPr lang="en-AU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1844824"/>
            <a:ext cx="2376264" cy="2444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528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What are Primates?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 lnSpcReduction="10000"/>
          </a:bodyPr>
          <a:lstStyle/>
          <a:p>
            <a:r>
              <a:rPr lang="en-AU" sz="2400" dirty="0" smtClean="0"/>
              <a:t>The Order of animals that includes Humans</a:t>
            </a:r>
          </a:p>
          <a:p>
            <a:r>
              <a:rPr lang="en-AU" sz="2400" dirty="0" smtClean="0"/>
              <a:t>Also includes:</a:t>
            </a:r>
          </a:p>
          <a:p>
            <a:pPr lvl="1"/>
            <a:r>
              <a:rPr lang="en-AU" sz="2000" dirty="0" smtClean="0"/>
              <a:t>Great Apes</a:t>
            </a:r>
          </a:p>
          <a:p>
            <a:pPr lvl="1"/>
            <a:r>
              <a:rPr lang="en-AU" sz="2000" dirty="0" smtClean="0"/>
              <a:t>Gibbons</a:t>
            </a:r>
          </a:p>
          <a:p>
            <a:pPr lvl="1"/>
            <a:r>
              <a:rPr lang="en-AU" sz="2000" dirty="0" smtClean="0"/>
              <a:t>Monkeys</a:t>
            </a:r>
          </a:p>
          <a:p>
            <a:pPr lvl="1"/>
            <a:r>
              <a:rPr lang="en-AU" sz="2000" dirty="0" smtClean="0"/>
              <a:t>Lemurs</a:t>
            </a:r>
          </a:p>
          <a:p>
            <a:pPr lvl="1"/>
            <a:r>
              <a:rPr lang="en-AU" sz="2000" dirty="0" err="1" smtClean="0"/>
              <a:t>Lorises</a:t>
            </a:r>
            <a:endParaRPr lang="en-AU" sz="2000" dirty="0" smtClean="0"/>
          </a:p>
          <a:p>
            <a:pPr lvl="1"/>
            <a:r>
              <a:rPr lang="en-AU" sz="2000" dirty="0" smtClean="0"/>
              <a:t>Tarsiers</a:t>
            </a:r>
          </a:p>
          <a:p>
            <a:r>
              <a:rPr lang="en-AU" sz="2400" dirty="0" smtClean="0"/>
              <a:t>Non-human primates are our closest living relatives, so can compare to see how human characteristics may have evolved.</a:t>
            </a:r>
          </a:p>
          <a:p>
            <a:pPr lvl="1"/>
            <a:r>
              <a:rPr lang="en-AU" sz="2000" dirty="0" smtClean="0"/>
              <a:t>Comparative anatomy</a:t>
            </a:r>
          </a:p>
          <a:p>
            <a:pPr lvl="1"/>
            <a:r>
              <a:rPr lang="en-AU" sz="2000" dirty="0" smtClean="0"/>
              <a:t>Comparative biochemistry</a:t>
            </a:r>
          </a:p>
          <a:p>
            <a:pPr lvl="1"/>
            <a:r>
              <a:rPr lang="en-AU" sz="2000" dirty="0" smtClean="0"/>
              <a:t>Behaviour of living primates</a:t>
            </a:r>
          </a:p>
          <a:p>
            <a:pPr lvl="1"/>
            <a:r>
              <a:rPr lang="en-AU" sz="2000" dirty="0" smtClean="0"/>
              <a:t>Fossils of primates</a:t>
            </a:r>
          </a:p>
          <a:p>
            <a:pPr marL="0" indent="0">
              <a:buNone/>
            </a:pP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148400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6631"/>
            <a:ext cx="7920880" cy="6661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790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AU" sz="3200" dirty="0" smtClean="0"/>
              <a:t>Classification and hierarchy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pPr marL="0" indent="0">
              <a:buNone/>
            </a:pPr>
            <a:endParaRPr lang="en-A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4248472" cy="481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189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404664"/>
            <a:ext cx="8153358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0854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812252" cy="5207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49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en-AU" sz="3200" dirty="0" smtClean="0"/>
              <a:t>Classifying primates</a:t>
            </a:r>
            <a:endParaRPr lang="en-AU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136"/>
            <a:ext cx="8229600" cy="5694232"/>
          </a:xfrm>
        </p:spPr>
        <p:txBody>
          <a:bodyPr>
            <a:normAutofit lnSpcReduction="10000"/>
          </a:bodyPr>
          <a:lstStyle/>
          <a:p>
            <a:r>
              <a:rPr lang="en-AU" sz="2800" dirty="0" smtClean="0"/>
              <a:t>Classification is a dynamic process: as new information comes to light, classification of an organism may change.</a:t>
            </a:r>
          </a:p>
          <a:p>
            <a:r>
              <a:rPr lang="en-AU" sz="2800" dirty="0" err="1" smtClean="0"/>
              <a:t>Eg</a:t>
            </a:r>
            <a:r>
              <a:rPr lang="en-AU" sz="2800" dirty="0" smtClean="0"/>
              <a:t>:</a:t>
            </a:r>
          </a:p>
          <a:p>
            <a:pPr lvl="1"/>
            <a:r>
              <a:rPr lang="en-AU" sz="2400" dirty="0" smtClean="0"/>
              <a:t>Earlier classification divided primates into two groups:</a:t>
            </a:r>
          </a:p>
          <a:p>
            <a:pPr lvl="2"/>
            <a:r>
              <a:rPr lang="en-AU" sz="2000" dirty="0" smtClean="0"/>
              <a:t>Simians (humans and human-like primates)</a:t>
            </a:r>
          </a:p>
          <a:p>
            <a:pPr lvl="2"/>
            <a:r>
              <a:rPr lang="en-AU" sz="2000" dirty="0" err="1" smtClean="0"/>
              <a:t>Prosimians</a:t>
            </a:r>
            <a:r>
              <a:rPr lang="en-AU" sz="2000" dirty="0" smtClean="0"/>
              <a:t> (primitive primates)</a:t>
            </a:r>
          </a:p>
          <a:p>
            <a:pPr lvl="2"/>
            <a:r>
              <a:rPr lang="en-AU" sz="2000" dirty="0" smtClean="0"/>
              <a:t>Tarsiers were included with </a:t>
            </a:r>
            <a:r>
              <a:rPr lang="en-AU" sz="2000" dirty="0" err="1" smtClean="0"/>
              <a:t>prosimians</a:t>
            </a:r>
            <a:r>
              <a:rPr lang="en-AU" sz="2000" dirty="0" smtClean="0"/>
              <a:t>, based on physical characteristics</a:t>
            </a:r>
          </a:p>
          <a:p>
            <a:pPr lvl="1"/>
            <a:r>
              <a:rPr lang="en-AU" sz="2400" dirty="0" smtClean="0"/>
              <a:t>Based on studies of protein sequences and DNA:</a:t>
            </a:r>
          </a:p>
          <a:p>
            <a:pPr lvl="2"/>
            <a:r>
              <a:rPr lang="en-AU" sz="2000" dirty="0" smtClean="0"/>
              <a:t>Most scientists now classify Tarsiers as more closely related to monkeys, apes and humans</a:t>
            </a:r>
          </a:p>
          <a:p>
            <a:pPr lvl="1"/>
            <a:r>
              <a:rPr lang="en-AU" dirty="0" smtClean="0"/>
              <a:t>Humans: classified in same family as great apes – we have very similar DNA and many shared characteristics.</a:t>
            </a:r>
          </a:p>
          <a:p>
            <a:pPr lvl="2"/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986458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Autofit/>
          </a:bodyPr>
          <a:lstStyle/>
          <a:p>
            <a:r>
              <a:rPr lang="en-AU" sz="2400" dirty="0" smtClean="0"/>
              <a:t>Primate Characteristics</a:t>
            </a:r>
            <a:endParaRPr lang="en-AU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8" y="548680"/>
            <a:ext cx="8229600" cy="5289451"/>
          </a:xfrm>
        </p:spPr>
        <p:txBody>
          <a:bodyPr>
            <a:normAutofit/>
          </a:bodyPr>
          <a:lstStyle/>
          <a:p>
            <a:r>
              <a:rPr lang="en-AU" sz="2000" dirty="0" smtClean="0"/>
              <a:t>Main features:  combination of  grasping fingers and toes, and overlapping binocular vision  - distinctive to primates.</a:t>
            </a:r>
          </a:p>
          <a:p>
            <a:pPr marL="0" indent="0">
              <a:buNone/>
            </a:pPr>
            <a:endParaRPr lang="en-AU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6752"/>
            <a:ext cx="7272808" cy="570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48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C097C61-06CD-4B9F-A40C-0C392F23BC1A}"/>
</file>

<file path=customXml/itemProps2.xml><?xml version="1.0" encoding="utf-8"?>
<ds:datastoreItem xmlns:ds="http://schemas.openxmlformats.org/officeDocument/2006/customXml" ds:itemID="{13FE19C1-4F1A-46F2-B278-24B6CC91005C}"/>
</file>

<file path=customXml/itemProps3.xml><?xml version="1.0" encoding="utf-8"?>
<ds:datastoreItem xmlns:ds="http://schemas.openxmlformats.org/officeDocument/2006/customXml" ds:itemID="{E6F12E8E-DC5C-4852-8A87-70D7AC8B9F10}"/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186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Primate Evolution</vt:lpstr>
      <vt:lpstr>What are Primates?</vt:lpstr>
      <vt:lpstr>PowerPoint Presentation</vt:lpstr>
      <vt:lpstr>Classification and hierarchy</vt:lpstr>
      <vt:lpstr>PowerPoint Presentation</vt:lpstr>
      <vt:lpstr>PowerPoint Presentation</vt:lpstr>
      <vt:lpstr>Classifying primates</vt:lpstr>
      <vt:lpstr>Primate Characteristics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Primate Evolution</dc:title>
  <dc:creator>Robin L Byrne</dc:creator>
  <cp:lastModifiedBy>BYRNE Robin [Belmont City College]</cp:lastModifiedBy>
  <cp:revision>5</cp:revision>
  <dcterms:created xsi:type="dcterms:W3CDTF">2017-08-08T00:48:23Z</dcterms:created>
  <dcterms:modified xsi:type="dcterms:W3CDTF">2019-08-13T00:08:30Z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