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9" r:id="rId5"/>
    <p:sldId id="259" r:id="rId6"/>
    <p:sldId id="260" r:id="rId7"/>
    <p:sldId id="263" r:id="rId8"/>
    <p:sldId id="264" r:id="rId9"/>
    <p:sldId id="266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93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34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82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4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1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755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51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63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66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9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46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ED2F-5F43-4B14-A766-3BFF9C0F9BAA}" type="datetimeFigureOut">
              <a:rPr lang="en-AU" smtClean="0"/>
              <a:t>2/09/2021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D2-38E7-49AD-B0C4-97B280F43F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29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34" y="323194"/>
            <a:ext cx="11573691" cy="657132"/>
          </a:xfrm>
        </p:spPr>
        <p:txBody>
          <a:bodyPr>
            <a:normAutofit fontScale="90000"/>
          </a:bodyPr>
          <a:lstStyle/>
          <a:p>
            <a:r>
              <a:rPr lang="en-AU" sz="4400" dirty="0" smtClean="0">
                <a:latin typeface="+mn-lt"/>
              </a:rPr>
              <a:t>Human Ancestors- Transition to Modern Humans</a:t>
            </a:r>
            <a:endParaRPr lang="en-AU" sz="44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6025" y="5333547"/>
            <a:ext cx="6400800" cy="1311094"/>
          </a:xfrm>
        </p:spPr>
        <p:txBody>
          <a:bodyPr>
            <a:normAutofit fontScale="77500" lnSpcReduction="20000"/>
          </a:bodyPr>
          <a:lstStyle/>
          <a:p>
            <a:r>
              <a:rPr lang="en-AU" i="1" dirty="0" smtClean="0"/>
              <a:t>Homo </a:t>
            </a:r>
            <a:r>
              <a:rPr lang="en-AU" i="1" dirty="0" err="1" smtClean="0"/>
              <a:t>heidelbergensis</a:t>
            </a:r>
            <a:endParaRPr lang="en-AU" i="1" dirty="0" smtClean="0"/>
          </a:p>
          <a:p>
            <a:r>
              <a:rPr lang="en-AU" i="1" dirty="0" smtClean="0"/>
              <a:t>Homo </a:t>
            </a:r>
            <a:r>
              <a:rPr lang="en-AU" i="1" dirty="0" err="1" smtClean="0"/>
              <a:t>neanderthalensis</a:t>
            </a:r>
            <a:endParaRPr lang="en-AU" i="1" dirty="0" smtClean="0"/>
          </a:p>
          <a:p>
            <a:r>
              <a:rPr lang="en-AU" i="1" dirty="0" smtClean="0"/>
              <a:t>Other extinct recent hominins</a:t>
            </a:r>
          </a:p>
          <a:p>
            <a:r>
              <a:rPr lang="en-AU" i="1" dirty="0" smtClean="0"/>
              <a:t>Homo sapiens</a:t>
            </a:r>
          </a:p>
        </p:txBody>
      </p:sp>
      <p:pic>
        <p:nvPicPr>
          <p:cNvPr id="4" name="Picture 2" descr="Neanderthals: What Our Depictions Of Them Reveal - HistoryEx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730" y="1485671"/>
            <a:ext cx="4675323" cy="349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4638"/>
            <a:ext cx="9993086" cy="634082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Other recent extinct hominins - The </a:t>
            </a:r>
            <a:r>
              <a:rPr lang="en-AU" b="1" dirty="0" err="1" smtClean="0"/>
              <a:t>Denisovans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807955"/>
            <a:ext cx="7061627" cy="5544616"/>
          </a:xfrm>
        </p:spPr>
        <p:txBody>
          <a:bodyPr>
            <a:normAutofit/>
          </a:bodyPr>
          <a:lstStyle/>
          <a:p>
            <a:r>
              <a:rPr lang="en-AU" sz="2400" dirty="0"/>
              <a:t>Bone fragment discovered in 2008</a:t>
            </a:r>
          </a:p>
          <a:p>
            <a:pPr lvl="1"/>
            <a:r>
              <a:rPr lang="en-AU" sz="2000" dirty="0" err="1"/>
              <a:t>Denisova</a:t>
            </a:r>
            <a:r>
              <a:rPr lang="en-AU" sz="2000" dirty="0"/>
              <a:t> cave, Siberia</a:t>
            </a:r>
          </a:p>
          <a:p>
            <a:pPr lvl="1"/>
            <a:r>
              <a:rPr lang="en-AU" sz="2000" dirty="0" err="1"/>
              <a:t>Approx</a:t>
            </a:r>
            <a:r>
              <a:rPr lang="en-AU" sz="2000" dirty="0"/>
              <a:t> 40 000 years old</a:t>
            </a:r>
          </a:p>
          <a:p>
            <a:pPr lvl="1"/>
            <a:r>
              <a:rPr lang="en-AU" sz="2000" dirty="0" err="1"/>
              <a:t>mtDNA</a:t>
            </a:r>
            <a:r>
              <a:rPr lang="en-AU" sz="2000" dirty="0"/>
              <a:t> not </a:t>
            </a:r>
            <a:r>
              <a:rPr lang="en-AU" sz="2000" dirty="0" err="1"/>
              <a:t>neanderthal</a:t>
            </a:r>
            <a:r>
              <a:rPr lang="en-AU" sz="2000" dirty="0"/>
              <a:t> nor modern human</a:t>
            </a:r>
          </a:p>
          <a:p>
            <a:pPr lvl="1"/>
            <a:r>
              <a:rPr lang="en-AU" sz="2000" dirty="0"/>
              <a:t>Analysis of DNA base similarity indicates common ancestor with humans and </a:t>
            </a:r>
            <a:r>
              <a:rPr lang="en-AU" sz="2000" dirty="0" err="1"/>
              <a:t>neanderthals</a:t>
            </a:r>
            <a:r>
              <a:rPr lang="en-AU" sz="2000" dirty="0"/>
              <a:t> lived 1 million years ago.</a:t>
            </a:r>
          </a:p>
          <a:p>
            <a:pPr lvl="1"/>
            <a:r>
              <a:rPr lang="en-AU" sz="2000" dirty="0"/>
              <a:t>Good example of how </a:t>
            </a:r>
            <a:r>
              <a:rPr lang="en-AU" sz="2000" dirty="0" err="1"/>
              <a:t>mtDNA</a:t>
            </a:r>
            <a:r>
              <a:rPr lang="en-AU" sz="2000" dirty="0"/>
              <a:t> can be used to analyse relationships between </a:t>
            </a:r>
            <a:r>
              <a:rPr lang="en-AU" sz="2000" dirty="0" err="1"/>
              <a:t>hominins</a:t>
            </a:r>
            <a:r>
              <a:rPr lang="en-AU" sz="2000" dirty="0"/>
              <a:t>.  </a:t>
            </a:r>
          </a:p>
          <a:p>
            <a:pPr lvl="1"/>
            <a:r>
              <a:rPr lang="en-AU" sz="2000" dirty="0"/>
              <a:t>Nuclear DNA shows </a:t>
            </a:r>
          </a:p>
          <a:p>
            <a:pPr lvl="2"/>
            <a:r>
              <a:rPr lang="en-AU" sz="1600" dirty="0"/>
              <a:t>more closely related to </a:t>
            </a:r>
            <a:r>
              <a:rPr lang="en-AU" sz="1600" dirty="0" err="1"/>
              <a:t>neanderthals</a:t>
            </a:r>
            <a:r>
              <a:rPr lang="en-AU" sz="1600" dirty="0"/>
              <a:t> than modern humans</a:t>
            </a:r>
          </a:p>
          <a:p>
            <a:pPr lvl="2"/>
            <a:r>
              <a:rPr lang="en-AU" sz="1600" dirty="0"/>
              <a:t>Have interbred with </a:t>
            </a:r>
            <a:r>
              <a:rPr lang="en-AU" sz="1600" dirty="0" smtClean="0"/>
              <a:t>modern </a:t>
            </a:r>
            <a:r>
              <a:rPr lang="en-AU" sz="1600" dirty="0"/>
              <a:t>humans, in particular ancestors of modern </a:t>
            </a:r>
            <a:r>
              <a:rPr lang="en-AU" sz="1600" dirty="0" smtClean="0"/>
              <a:t>Melanesians </a:t>
            </a:r>
            <a:r>
              <a:rPr lang="en-AU" sz="1600" dirty="0"/>
              <a:t>and Australian </a:t>
            </a:r>
            <a:r>
              <a:rPr lang="en-AU" sz="1600" dirty="0" smtClean="0"/>
              <a:t>Aboriginal </a:t>
            </a:r>
            <a:r>
              <a:rPr lang="en-AU" sz="1600" dirty="0"/>
              <a:t>people</a:t>
            </a:r>
          </a:p>
          <a:p>
            <a:pPr lvl="1"/>
            <a:r>
              <a:rPr lang="en-AU" sz="2000" dirty="0"/>
              <a:t>Not much other evidence about culture and behaviour</a:t>
            </a:r>
          </a:p>
          <a:p>
            <a:pPr lvl="1"/>
            <a:r>
              <a:rPr lang="en-AU" sz="2000" dirty="0"/>
              <a:t>More evidence will reveal more </a:t>
            </a:r>
            <a:r>
              <a:rPr lang="en-AU" sz="2000" dirty="0" smtClean="0"/>
              <a:t>detail, and more evidence is available all the time.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6519446"/>
            <a:ext cx="8072845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</a:t>
            </a:r>
            <a:r>
              <a:rPr lang="en-AU" sz="1600" i="1" dirty="0"/>
              <a:t>Briefly describe the location, time </a:t>
            </a:r>
            <a:r>
              <a:rPr lang="en-AU" sz="1600" i="1" dirty="0" smtClean="0"/>
              <a:t>range of existence, </a:t>
            </a:r>
            <a:r>
              <a:rPr lang="en-AU" sz="1600" i="1" dirty="0"/>
              <a:t>and features of </a:t>
            </a:r>
            <a:r>
              <a:rPr lang="en-AU" sz="1600" i="1" dirty="0" err="1" smtClean="0"/>
              <a:t>Denisovans</a:t>
            </a:r>
            <a:endParaRPr lang="en-AU" sz="1600" i="1" dirty="0"/>
          </a:p>
        </p:txBody>
      </p:sp>
      <p:pic>
        <p:nvPicPr>
          <p:cNvPr id="2050" name="Picture 2" descr="A late Middle Pleistocene Denisovan mandible from the Tibetan Plateau |  Na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21" y="908720"/>
            <a:ext cx="2535287" cy="17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Leakey Foundation | New Studies Reveal the History of Denisova Cav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958" y="2644503"/>
            <a:ext cx="2852212" cy="21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minin and animal activities in the microstratigraphic record from Denisova  Cave (Altai Mountains, Russia) | Scientific Repor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685" y="4549213"/>
            <a:ext cx="2664662" cy="21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87"/>
    </mc:Choice>
    <mc:Fallback xmlns="">
      <p:transition spd="slow" advTm="728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6800" x="5861050" y="4635500"/>
          <p14:tracePt t="6807" x="5861050" y="4629150"/>
          <p14:tracePt t="6817" x="5848350" y="4622800"/>
          <p14:tracePt t="6826" x="5842000" y="4622800"/>
          <p14:tracePt t="6844" x="5816600" y="4610100"/>
          <p14:tracePt t="6859" x="5797550" y="4591050"/>
          <p14:tracePt t="6876" x="5759450" y="4559300"/>
          <p14:tracePt t="6893" x="5689600" y="4464050"/>
          <p14:tracePt t="6909" x="5581650" y="4286250"/>
          <p14:tracePt t="6926" x="5467350" y="4070350"/>
          <p14:tracePt t="6942" x="5403850" y="3917950"/>
          <p14:tracePt t="6959" x="5365750" y="3733800"/>
          <p14:tracePt t="6976" x="5346700" y="3581400"/>
          <p14:tracePt t="6993" x="5346700" y="3371850"/>
          <p14:tracePt t="7009" x="5372100" y="3219450"/>
          <p14:tracePt t="7026" x="5403850" y="3098800"/>
          <p14:tracePt t="7042" x="5422900" y="3016250"/>
          <p14:tracePt t="7059" x="5448300" y="2959100"/>
          <p14:tracePt t="7076" x="5461000" y="2927350"/>
          <p14:tracePt t="7092" x="5473700" y="2895600"/>
          <p14:tracePt t="7109" x="5486400" y="2851150"/>
          <p14:tracePt t="7126" x="5524500" y="2774950"/>
          <p14:tracePt t="7142" x="5549900" y="2711450"/>
          <p14:tracePt t="7159" x="5556250" y="2692400"/>
          <p14:tracePt t="7394" x="5556250" y="2647950"/>
          <p14:tracePt t="7402" x="5543550" y="2571750"/>
          <p14:tracePt t="7412" x="5524500" y="2463800"/>
          <p14:tracePt t="7426" x="5480050" y="2247900"/>
          <p14:tracePt t="7443" x="5454650" y="2171700"/>
          <p14:tracePt t="7458" x="5226050" y="1695450"/>
          <p14:tracePt t="7476" x="4997450" y="1333500"/>
          <p14:tracePt t="7492" x="4819650" y="1003300"/>
          <p14:tracePt t="7509" x="4648200" y="762000"/>
          <p14:tracePt t="7525" x="4508500" y="641350"/>
          <p14:tracePt t="7543" x="4375150" y="508000"/>
          <p14:tracePt t="7558" x="4311650" y="457200"/>
          <p14:tracePt t="7575" x="4273550" y="431800"/>
          <p14:tracePt t="7592" x="4254500" y="412750"/>
          <p14:tracePt t="7609" x="4241800" y="400050"/>
          <p14:tracePt t="7625" x="4222750" y="400050"/>
          <p14:tracePt t="7642" x="4159250" y="412750"/>
          <p14:tracePt t="7658" x="4032250" y="444500"/>
          <p14:tracePt t="7675" x="3911600" y="482600"/>
          <p14:tracePt t="7692" x="3689350" y="577850"/>
          <p14:tracePt t="7708" x="3536950" y="654050"/>
          <p14:tracePt t="7715" x="3467100" y="698500"/>
          <p14:tracePt t="7725" x="3409950" y="730250"/>
          <p14:tracePt t="7742" x="3295650" y="793750"/>
          <p14:tracePt t="7759" x="3143250" y="857250"/>
          <p14:tracePt t="7775" x="3092450" y="876300"/>
          <p14:tracePt t="7791" x="3060700" y="895350"/>
          <p14:tracePt t="7808" x="3035300" y="901700"/>
          <p14:tracePt t="7825" x="3028950" y="908050"/>
          <p14:tracePt t="7841" x="3016250" y="908050"/>
          <p14:tracePt t="7874" x="3009900" y="914400"/>
          <p14:tracePt t="7892" x="2978150" y="952500"/>
          <p14:tracePt t="7908" x="2946400" y="990600"/>
          <p14:tracePt t="7924" x="2921000" y="1041400"/>
          <p14:tracePt t="7941" x="2895600" y="1092200"/>
          <p14:tracePt t="7959" x="2889250" y="1123950"/>
          <p14:tracePt t="7975" x="2882900" y="1130300"/>
          <p14:tracePt t="7991" x="2882900" y="1168400"/>
          <p14:tracePt t="8008" x="2882900" y="1200150"/>
          <p14:tracePt t="8024" x="2882900" y="1231900"/>
          <p14:tracePt t="8042" x="2895600" y="1276350"/>
          <p14:tracePt t="8057" x="2901950" y="1289050"/>
          <p14:tracePt t="8302" x="2901950" y="1295400"/>
          <p14:tracePt t="8310" x="2901950" y="1314450"/>
          <p14:tracePt t="8324" x="2901950" y="1333500"/>
          <p14:tracePt t="8341" x="2901950" y="1352550"/>
          <p14:tracePt t="8357" x="2901950" y="1358900"/>
          <p14:tracePt t="8374" x="2901950" y="1371600"/>
          <p14:tracePt t="8392" x="2901950" y="1377950"/>
          <p14:tracePt t="8424" x="2901950" y="1384300"/>
          <p14:tracePt t="8451" x="2901950" y="1390650"/>
          <p14:tracePt t="8460" x="2901950" y="1397000"/>
          <p14:tracePt t="8496" x="2901950" y="1403350"/>
          <p14:tracePt t="8584" x="2901950" y="1409700"/>
          <p14:tracePt t="8933" x="2908300" y="1409700"/>
          <p14:tracePt t="8943" x="2914650" y="1409700"/>
          <p14:tracePt t="8956" x="2921000" y="1409700"/>
          <p14:tracePt t="8966" x="2933700" y="1403350"/>
          <p14:tracePt t="8973" x="2940050" y="1397000"/>
          <p14:tracePt t="8989" x="2978150" y="1397000"/>
          <p14:tracePt t="9007" x="3009900" y="1397000"/>
          <p14:tracePt t="9023" x="3022600" y="1397000"/>
          <p14:tracePt t="9039" x="3028950" y="1397000"/>
          <p14:tracePt t="9056" x="3035300" y="1397000"/>
          <p14:tracePt t="9073" x="3048000" y="1397000"/>
          <p14:tracePt t="9089" x="3054350" y="1397000"/>
          <p14:tracePt t="9461" x="3079750" y="1397000"/>
          <p14:tracePt t="9469" x="3111500" y="1397000"/>
          <p14:tracePt t="9478" x="3136900" y="1390650"/>
          <p14:tracePt t="9490" x="3187700" y="1390650"/>
          <p14:tracePt t="9505" x="3225800" y="1390650"/>
          <p14:tracePt t="9522" x="3276600" y="1390650"/>
          <p14:tracePt t="9539" x="3308350" y="1390650"/>
          <p14:tracePt t="9557" x="3365500" y="1390650"/>
          <p14:tracePt t="9572" x="3409950" y="1390650"/>
          <p14:tracePt t="9589" x="3448050" y="1390650"/>
          <p14:tracePt t="9605" x="3492500" y="1397000"/>
          <p14:tracePt t="9623" x="3549650" y="1397000"/>
          <p14:tracePt t="9638" x="3587750" y="1409700"/>
          <p14:tracePt t="9655" x="3625850" y="1409700"/>
          <p14:tracePt t="9672" x="3663950" y="1409700"/>
          <p14:tracePt t="9690" x="3702050" y="1416050"/>
          <p14:tracePt t="9694" x="3727450" y="1422400"/>
          <p14:tracePt t="9705" x="3778250" y="1422400"/>
          <p14:tracePt t="9722" x="3860800" y="1422400"/>
          <p14:tracePt t="9739" x="3924300" y="1422400"/>
          <p14:tracePt t="9755" x="3994150" y="1422400"/>
          <p14:tracePt t="9772" x="4057650" y="1422400"/>
          <p14:tracePt t="9788" x="4095750" y="1422400"/>
          <p14:tracePt t="9805" x="4133850" y="1422400"/>
          <p14:tracePt t="9822" x="4159250" y="1422400"/>
          <p14:tracePt t="9839" x="4191000" y="1422400"/>
          <p14:tracePt t="9855" x="4210050" y="1422400"/>
          <p14:tracePt t="9872" x="4222750" y="1422400"/>
          <p14:tracePt t="9888" x="4241800" y="1422400"/>
          <p14:tracePt t="9906" x="4286250" y="1422400"/>
          <p14:tracePt t="9922" x="4337050" y="1422400"/>
          <p14:tracePt t="9938" x="4387850" y="1435100"/>
          <p14:tracePt t="9955" x="4432300" y="1441450"/>
          <p14:tracePt t="9972" x="4483100" y="1460500"/>
          <p14:tracePt t="9988" x="4540250" y="1466850"/>
          <p14:tracePt t="10005" x="4584700" y="1473200"/>
          <p14:tracePt t="10022" x="4622800" y="1479550"/>
          <p14:tracePt t="10038" x="4667250" y="1492250"/>
          <p14:tracePt t="10055" x="4705350" y="1492250"/>
          <p14:tracePt t="10071" x="4724400" y="1498600"/>
          <p14:tracePt t="10088" x="4743450" y="1498600"/>
          <p14:tracePt t="10105" x="4756150" y="1498600"/>
          <p14:tracePt t="10122" x="4768850" y="1498600"/>
          <p14:tracePt t="10138" x="4775200" y="1498600"/>
          <p14:tracePt t="10154" x="4781550" y="1498600"/>
          <p14:tracePt t="10202" x="4781550" y="1492250"/>
          <p14:tracePt t="10217" x="4781550" y="1485900"/>
          <p14:tracePt t="10232" x="4781550" y="1473200"/>
          <p14:tracePt t="10242" x="4781550" y="1466850"/>
          <p14:tracePt t="10265" x="4781550" y="1460500"/>
          <p14:tracePt t="10273" x="4781550" y="1454150"/>
          <p14:tracePt t="10287" x="4781550" y="1447800"/>
          <p14:tracePt t="10311" x="4781550" y="1441450"/>
          <p14:tracePt t="10321" x="4781550" y="1435100"/>
          <p14:tracePt t="11453" x="4775200" y="1441450"/>
          <p14:tracePt t="11460" x="4762500" y="1441450"/>
          <p14:tracePt t="11469" x="4756150" y="1447800"/>
          <p14:tracePt t="11486" x="4654550" y="1466850"/>
          <p14:tracePt t="11503" x="4394200" y="1536700"/>
          <p14:tracePt t="11519" x="4286250" y="1568450"/>
          <p14:tracePt t="11536" x="4184650" y="1600200"/>
          <p14:tracePt t="11552" x="4064000" y="1631950"/>
          <p14:tracePt t="11568" x="3962400" y="1663700"/>
          <p14:tracePt t="11585" x="3822700" y="1720850"/>
          <p14:tracePt t="11602" x="3759200" y="1746250"/>
          <p14:tracePt t="11618" x="3689350" y="1784350"/>
          <p14:tracePt t="11635" x="3600450" y="1828800"/>
          <p14:tracePt t="11652" x="3505200" y="1860550"/>
          <p14:tracePt t="11668" x="3473450" y="1879600"/>
          <p14:tracePt t="11685" x="3435350" y="1885950"/>
          <p14:tracePt t="11690" x="3422650" y="1892300"/>
          <p14:tracePt t="11702" x="3416300" y="1892300"/>
          <p14:tracePt t="11719" x="3378200" y="1892300"/>
          <p14:tracePt t="11735" x="3352800" y="1892300"/>
          <p14:tracePt t="11752" x="3321050" y="1892300"/>
          <p14:tracePt t="11771" x="3302000" y="1892300"/>
          <p14:tracePt t="11786" x="3276600" y="1892300"/>
          <p14:tracePt t="11802" x="3270250" y="1885950"/>
          <p14:tracePt t="11819" x="3263900" y="1885950"/>
          <p14:tracePt t="11836" x="3263900" y="1879600"/>
          <p14:tracePt t="11853" x="3251200" y="1873250"/>
          <p14:tracePt t="11869" x="3244850" y="1860550"/>
          <p14:tracePt t="11885" x="3244850" y="1854200"/>
          <p14:tracePt t="11902" x="3244850" y="1841500"/>
          <p14:tracePt t="11919" x="3244850" y="1835150"/>
          <p14:tracePt t="11935" x="3244850" y="1816100"/>
          <p14:tracePt t="11952" x="3244850" y="1803400"/>
          <p14:tracePt t="11986" x="3225800" y="1790700"/>
          <p14:tracePt t="12002" x="3155950" y="1784350"/>
          <p14:tracePt t="12018" x="3028950" y="1784350"/>
          <p14:tracePt t="12035" x="2921000" y="1784350"/>
          <p14:tracePt t="12052" x="2794000" y="1784350"/>
          <p14:tracePt t="12069" x="2571750" y="1784350"/>
          <p14:tracePt t="12085" x="2457450" y="1790700"/>
          <p14:tracePt t="12102" x="2368550" y="1797050"/>
          <p14:tracePt t="12118" x="2273300" y="1797050"/>
          <p14:tracePt t="12137" x="2139950" y="1797050"/>
          <p14:tracePt t="12152" x="2070100" y="1797050"/>
          <p14:tracePt t="12168" x="2012950" y="1797050"/>
          <p14:tracePt t="12185" x="1968500" y="1797050"/>
          <p14:tracePt t="12191" x="1955800" y="1797050"/>
          <p14:tracePt t="12203" x="1924050" y="1797050"/>
          <p14:tracePt t="12218" x="1911350" y="1797050"/>
          <p14:tracePt t="12235" x="1898650" y="1797050"/>
          <p14:tracePt t="12252" x="1892300" y="1797050"/>
          <p14:tracePt t="12269" x="1885950" y="1797050"/>
          <p14:tracePt t="12285" x="1873250" y="1797050"/>
          <p14:tracePt t="12396" x="1873250" y="1790700"/>
          <p14:tracePt t="12582" x="1879600" y="1790700"/>
          <p14:tracePt t="12606" x="1885950" y="1790700"/>
          <p14:tracePt t="12621" x="1892300" y="1790700"/>
          <p14:tracePt t="12630" x="1898650" y="1790700"/>
          <p14:tracePt t="12641" x="1898650" y="1784350"/>
          <p14:tracePt t="12651" x="1905000" y="1784350"/>
          <p14:tracePt t="12668" x="1911350" y="1771650"/>
          <p14:tracePt t="12685" x="1987550" y="1758950"/>
          <p14:tracePt t="12690" x="2063750" y="1752600"/>
          <p14:tracePt t="12704" x="2222500" y="1714500"/>
          <p14:tracePt t="12717" x="2533650" y="1663700"/>
          <p14:tracePt t="12734" x="2806700" y="1612900"/>
          <p14:tracePt t="12752" x="3244850" y="1562100"/>
          <p14:tracePt t="12768" x="3403600" y="1555750"/>
          <p14:tracePt t="12784" x="3498850" y="1549400"/>
          <p14:tracePt t="12801" x="3556000" y="1549400"/>
          <p14:tracePt t="12817" x="3594100" y="1549400"/>
          <p14:tracePt t="12834" x="3613150" y="1549400"/>
          <p14:tracePt t="12851" x="3619500" y="1549400"/>
          <p14:tracePt t="12867" x="3632200" y="1549400"/>
          <p14:tracePt t="12901" x="3644900" y="1555750"/>
          <p14:tracePt t="12940" x="3644900" y="1562100"/>
          <p14:tracePt t="13156" x="3644900" y="1574800"/>
          <p14:tracePt t="13166" x="3651250" y="1581150"/>
          <p14:tracePt t="13180" x="3657600" y="1593850"/>
          <p14:tracePt t="13195" x="3657600" y="1600200"/>
          <p14:tracePt t="13217" x="3657600" y="1619250"/>
          <p14:tracePt t="13231" x="3657600" y="1631950"/>
          <p14:tracePt t="13245" x="3657600" y="1651000"/>
          <p14:tracePt t="13266" x="3657600" y="1657350"/>
          <p14:tracePt t="13283" x="3657600" y="1663700"/>
          <p14:tracePt t="13303" x="3657600" y="1670050"/>
          <p14:tracePt t="13316" x="3657600" y="1676400"/>
          <p14:tracePt t="13332" x="3657600" y="1682750"/>
          <p14:tracePt t="13354" x="3657600" y="1689100"/>
          <p14:tracePt t="13366" x="3657600" y="1695450"/>
          <p14:tracePt t="13392" x="3657600" y="1701800"/>
          <p14:tracePt t="13407" x="3657600" y="1714500"/>
          <p14:tracePt t="13416" x="3657600" y="1720850"/>
          <p14:tracePt t="13433" x="3657600" y="1758950"/>
          <p14:tracePt t="13451" x="3670300" y="1828800"/>
          <p14:tracePt t="13467" x="3676650" y="1860550"/>
          <p14:tracePt t="13483" x="3683000" y="1898650"/>
          <p14:tracePt t="13500" x="3683000" y="1930400"/>
          <p14:tracePt t="13518" x="3683000" y="1968500"/>
          <p14:tracePt t="13533" x="3689350" y="2000250"/>
          <p14:tracePt t="13550" x="3695700" y="2019300"/>
          <p14:tracePt t="13566" x="3702050" y="2044700"/>
          <p14:tracePt t="13583" x="3702050" y="2063750"/>
          <p14:tracePt t="13605" x="3702050" y="2082800"/>
          <p14:tracePt t="13616" x="3702050" y="2089150"/>
          <p14:tracePt t="13633" x="3702050" y="2095500"/>
          <p14:tracePt t="13651" x="3702050" y="2101850"/>
          <p14:tracePt t="14344" x="3695700" y="2101850"/>
          <p14:tracePt t="14352" x="3683000" y="2095500"/>
          <p14:tracePt t="14365" x="3632200" y="2082800"/>
          <p14:tracePt t="14382" x="3562350" y="2057400"/>
          <p14:tracePt t="14398" x="3460750" y="2044700"/>
          <p14:tracePt t="14415" x="3365500" y="2038350"/>
          <p14:tracePt t="14433" x="3244850" y="2032000"/>
          <p14:tracePt t="14448" x="3168650" y="2025650"/>
          <p14:tracePt t="14465" x="3073400" y="2025650"/>
          <p14:tracePt t="14482" x="2984500" y="2025650"/>
          <p14:tracePt t="14499" x="2857500" y="2025650"/>
          <p14:tracePt t="14515" x="2774950" y="2038350"/>
          <p14:tracePt t="14532" x="2679700" y="2044700"/>
          <p14:tracePt t="14548" x="2571750" y="2051050"/>
          <p14:tracePt t="14568" x="2419350" y="2063750"/>
          <p14:tracePt t="14582" x="2330450" y="2063750"/>
          <p14:tracePt t="14598" x="2247900" y="2063750"/>
          <p14:tracePt t="14615" x="2139950" y="2063750"/>
          <p14:tracePt t="14632" x="1987550" y="2057400"/>
          <p14:tracePt t="14649" x="1905000" y="2057400"/>
          <p14:tracePt t="14665" x="1835150" y="2051050"/>
          <p14:tracePt t="14682" x="1778000" y="2044700"/>
          <p14:tracePt t="14688" x="1746250" y="2044700"/>
          <p14:tracePt t="14698" x="1720850" y="2038350"/>
          <p14:tracePt t="14715" x="1638300" y="2032000"/>
          <p14:tracePt t="14731" x="1606550" y="2032000"/>
          <p14:tracePt t="14748" x="1587500" y="2032000"/>
          <p14:tracePt t="14765" x="1568450" y="2032000"/>
          <p14:tracePt t="14782" x="1562100" y="2032000"/>
          <p14:tracePt t="14798" x="1555750" y="2032000"/>
          <p14:tracePt t="14815" x="1549400" y="2032000"/>
          <p14:tracePt t="14831" x="1543050" y="2032000"/>
          <p14:tracePt t="14888" x="1543050" y="2025650"/>
          <p14:tracePt t="14983" x="1543050" y="2019300"/>
          <p14:tracePt t="15013" x="1549400" y="2012950"/>
          <p14:tracePt t="15021" x="1555750" y="2012950"/>
          <p14:tracePt t="15036" x="1562100" y="2012950"/>
          <p14:tracePt t="15050" x="1574800" y="2012950"/>
          <p14:tracePt t="15065" x="1581150" y="2012950"/>
          <p14:tracePt t="15081" x="1600200" y="2012950"/>
          <p14:tracePt t="15097" x="1625600" y="2012950"/>
          <p14:tracePt t="15114" x="1657350" y="2012950"/>
          <p14:tracePt t="15131" x="1752600" y="2025650"/>
          <p14:tracePt t="15147" x="1860550" y="2057400"/>
          <p14:tracePt t="15166" x="1993900" y="2089150"/>
          <p14:tracePt t="15181" x="2082800" y="2120900"/>
          <p14:tracePt t="15198" x="2178050" y="2146300"/>
          <p14:tracePt t="15214" x="2266950" y="2159000"/>
          <p14:tracePt t="15230" x="2355850" y="2159000"/>
          <p14:tracePt t="15247" x="2444750" y="2159000"/>
          <p14:tracePt t="15264" x="2533650" y="2152650"/>
          <p14:tracePt t="15281" x="2578100" y="2146300"/>
          <p14:tracePt t="15297" x="2609850" y="2146300"/>
          <p14:tracePt t="15314" x="2635250" y="2146300"/>
          <p14:tracePt t="15332" x="2654300" y="2146300"/>
          <p14:tracePt t="15347" x="2660650" y="2146300"/>
          <p14:tracePt t="15364" x="2667000" y="2146300"/>
          <p14:tracePt t="15380" x="2673350" y="2146300"/>
          <p14:tracePt t="15398" x="2679700" y="2146300"/>
          <p14:tracePt t="15726" x="2679700" y="2139950"/>
          <p14:tracePt t="15993" x="2679700" y="2133600"/>
          <p14:tracePt t="16002" x="2679700" y="2127250"/>
          <p14:tracePt t="16083" x="2679700" y="2120900"/>
          <p14:tracePt t="16552" x="2679700" y="2114550"/>
          <p14:tracePt t="16833" x="2686050" y="2114550"/>
          <p14:tracePt t="16850" x="2692400" y="2114550"/>
          <p14:tracePt t="16870" x="2698750" y="2114550"/>
          <p14:tracePt t="16878" x="2705100" y="2114550"/>
          <p14:tracePt t="16893" x="2711450" y="2114550"/>
          <p14:tracePt t="16902" x="2736850" y="2114550"/>
          <p14:tracePt t="16911" x="2768600" y="2114550"/>
          <p14:tracePt t="16929" x="2889250" y="2120900"/>
          <p14:tracePt t="16945" x="3003550" y="2133600"/>
          <p14:tracePt t="16961" x="3200400" y="2146300"/>
          <p14:tracePt t="16978" x="3390900" y="2152650"/>
          <p14:tracePt t="16994" x="3517900" y="2152650"/>
          <p14:tracePt t="17011" x="3689350" y="2152650"/>
          <p14:tracePt t="17027" x="3746500" y="2152650"/>
          <p14:tracePt t="17044" x="3778250" y="2152650"/>
          <p14:tracePt t="17060" x="3797300" y="2152650"/>
          <p14:tracePt t="17077" x="3816350" y="2152650"/>
          <p14:tracePt t="17110" x="3822700" y="2152650"/>
          <p14:tracePt t="17257" x="3822700" y="2146300"/>
          <p14:tracePt t="17280" x="3822700" y="2139950"/>
          <p14:tracePt t="17310" x="3822700" y="2133600"/>
          <p14:tracePt t="17346" x="3816350" y="2133600"/>
          <p14:tracePt t="17354" x="3810000" y="2127250"/>
          <p14:tracePt t="17636" x="3797300" y="2127250"/>
          <p14:tracePt t="17644" x="3765550" y="2133600"/>
          <p14:tracePt t="17654" x="3727450" y="2146300"/>
          <p14:tracePt t="17662" x="3683000" y="2165350"/>
          <p14:tracePt t="17677" x="3581400" y="2178050"/>
          <p14:tracePt t="17695" x="3314700" y="2209800"/>
          <p14:tracePt t="17710" x="3143250" y="2235200"/>
          <p14:tracePt t="17727" x="3016250" y="2254250"/>
          <p14:tracePt t="17744" x="2851150" y="2279650"/>
          <p14:tracePt t="17761" x="2660650" y="2311400"/>
          <p14:tracePt t="17777" x="2578100" y="2317750"/>
          <p14:tracePt t="17794" x="2514600" y="2324100"/>
          <p14:tracePt t="17810" x="2463800" y="2336800"/>
          <p14:tracePt t="17827" x="2413000" y="2343150"/>
          <p14:tracePt t="17844" x="2349500" y="2355850"/>
          <p14:tracePt t="17860" x="2311400" y="2362200"/>
          <p14:tracePt t="17877" x="2279650" y="2374900"/>
          <p14:tracePt t="17893" x="2254250" y="2374900"/>
          <p14:tracePt t="17910" x="2209800" y="2387600"/>
          <p14:tracePt t="17927" x="2178050" y="2400300"/>
          <p14:tracePt t="17944" x="2152650" y="2419350"/>
          <p14:tracePt t="17960" x="2108200" y="2432050"/>
          <p14:tracePt t="17978" x="2025650" y="2451100"/>
          <p14:tracePt t="17993" x="1930400" y="2470150"/>
          <p14:tracePt t="18010" x="1841500" y="2489200"/>
          <p14:tracePt t="18027" x="1784350" y="2501900"/>
          <p14:tracePt t="18044" x="1739900" y="2501900"/>
          <p14:tracePt t="18060" x="1727200" y="2501900"/>
          <p14:tracePt t="18076" x="1720850" y="2501900"/>
          <p14:tracePt t="18093" x="1714500" y="2501900"/>
          <p14:tracePt t="18111" x="1708150" y="2501900"/>
          <p14:tracePt t="18150" x="1708150" y="2495550"/>
          <p14:tracePt t="18171" x="1708150" y="2489200"/>
          <p14:tracePt t="18186" x="1708150" y="2482850"/>
          <p14:tracePt t="18195" x="1708150" y="2476500"/>
          <p14:tracePt t="18245" x="1708150" y="2470150"/>
          <p14:tracePt t="18263" x="1708150" y="2463800"/>
          <p14:tracePt t="18291" x="1708150" y="2457450"/>
          <p14:tracePt t="18305" x="1708150" y="2451100"/>
          <p14:tracePt t="18364" x="1708150" y="2444750"/>
          <p14:tracePt t="18381" x="1708150" y="2438400"/>
          <p14:tracePt t="18388" x="1708150" y="2432050"/>
          <p14:tracePt t="18417" x="1708150" y="2425700"/>
          <p14:tracePt t="18433" x="1708150" y="2419350"/>
          <p14:tracePt t="18454" x="1708150" y="2413000"/>
          <p14:tracePt t="18462" x="1708150" y="2406650"/>
          <p14:tracePt t="18490" x="1708150" y="2400300"/>
          <p14:tracePt t="18543" x="1708150" y="2393950"/>
          <p14:tracePt t="18566" x="1708150" y="2387600"/>
          <p14:tracePt t="18684" x="1708150" y="2381250"/>
          <p14:tracePt t="19487" x="1708150" y="2374900"/>
          <p14:tracePt t="19497" x="1708150" y="2368550"/>
          <p14:tracePt t="19539" x="1708150" y="2362200"/>
          <p14:tracePt t="19583" x="1708150" y="2355850"/>
          <p14:tracePt t="19613" x="1708150" y="2349500"/>
          <p14:tracePt t="19621" x="1708150" y="2343150"/>
          <p14:tracePt t="19636" x="1708150" y="2336800"/>
          <p14:tracePt t="19658" x="1708150" y="2330450"/>
          <p14:tracePt t="19668" x="1708150" y="2324100"/>
          <p14:tracePt t="19702" x="1708150" y="2317750"/>
          <p14:tracePt t="19725" x="1708150" y="2311400"/>
          <p14:tracePt t="19748" x="1708150" y="2305050"/>
          <p14:tracePt t="19784" x="1714500" y="2305050"/>
          <p14:tracePt t="19813" x="1720850" y="2305050"/>
          <p14:tracePt t="19830" x="1727200" y="2305050"/>
          <p14:tracePt t="19851" x="1733550" y="2305050"/>
          <p14:tracePt t="19859" x="1739900" y="2305050"/>
          <p14:tracePt t="19871" x="1746250" y="2305050"/>
          <p14:tracePt t="19881" x="1758950" y="2311400"/>
          <p14:tracePt t="19890" x="1771650" y="2317750"/>
          <p14:tracePt t="19907" x="1790700" y="2324100"/>
          <p14:tracePt t="19924" x="1854200" y="2343150"/>
          <p14:tracePt t="19941" x="1936750" y="2374900"/>
          <p14:tracePt t="19957" x="2019300" y="2387600"/>
          <p14:tracePt t="19974" x="2076450" y="2406650"/>
          <p14:tracePt t="19992" x="2159000" y="2425700"/>
          <p14:tracePt t="20007" x="2190750" y="2432050"/>
          <p14:tracePt t="20024" x="2235200" y="2438400"/>
          <p14:tracePt t="20040" x="2273300" y="2444750"/>
          <p14:tracePt t="20057" x="2324100" y="2451100"/>
          <p14:tracePt t="20074" x="2425700" y="2470150"/>
          <p14:tracePt t="20090" x="2501900" y="2470150"/>
          <p14:tracePt t="20107" x="2565400" y="2470150"/>
          <p14:tracePt t="20124" x="2616200" y="2470150"/>
          <p14:tracePt t="20140" x="2660650" y="2470150"/>
          <p14:tracePt t="20157" x="2679700" y="2470150"/>
          <p14:tracePt t="20173" x="2692400" y="2470150"/>
          <p14:tracePt t="20191" x="2711450" y="2470150"/>
          <p14:tracePt t="20215" x="2717800" y="2470150"/>
          <p14:tracePt t="20231" x="2724150" y="2470150"/>
          <p14:tracePt t="20319" x="2724150" y="2463800"/>
          <p14:tracePt t="20334" x="2724150" y="2457450"/>
          <p14:tracePt t="20356" x="2724150" y="2451100"/>
          <p14:tracePt t="20365" x="2724150" y="2444750"/>
          <p14:tracePt t="20386" x="2724150" y="2438400"/>
          <p14:tracePt t="20401" x="2724150" y="2432050"/>
          <p14:tracePt t="20409" x="2724150" y="2425700"/>
          <p14:tracePt t="20438" x="2724150" y="2419350"/>
          <p14:tracePt t="20453" x="2724150" y="2413000"/>
          <p14:tracePt t="20476" x="2724150" y="2406650"/>
          <p14:tracePt t="20483" x="2724150" y="2400300"/>
          <p14:tracePt t="20497" x="2724150" y="2393950"/>
          <p14:tracePt t="20579" x="2724150" y="2387600"/>
          <p14:tracePt t="20602" x="2724150" y="2381250"/>
          <p14:tracePt t="20750" x="2724150" y="2374900"/>
          <p14:tracePt t="21025" x="2755900" y="2381250"/>
          <p14:tracePt t="21033" x="2787650" y="2387600"/>
          <p14:tracePt t="21041" x="2813050" y="2393950"/>
          <p14:tracePt t="21055" x="2857500" y="2406650"/>
          <p14:tracePt t="21072" x="2895600" y="2419350"/>
          <p14:tracePt t="21089" x="2921000" y="2419350"/>
          <p14:tracePt t="21106" x="2965450" y="2419350"/>
          <p14:tracePt t="21122" x="3003550" y="2419350"/>
          <p14:tracePt t="21139" x="3048000" y="2419350"/>
          <p14:tracePt t="21156" x="3079750" y="2419350"/>
          <p14:tracePt t="21173" x="3136900" y="2413000"/>
          <p14:tracePt t="21189" x="3162300" y="2413000"/>
          <p14:tracePt t="21205" x="3187700" y="2413000"/>
          <p14:tracePt t="21222" x="3200400" y="2413000"/>
          <p14:tracePt t="21240" x="3219450" y="2406650"/>
          <p14:tracePt t="21255" x="3225800" y="2406650"/>
          <p14:tracePt t="21272" x="3232150" y="2406650"/>
          <p14:tracePt t="21289" x="3238500" y="2406650"/>
          <p14:tracePt t="21397" x="3238500" y="2400300"/>
          <p14:tracePt t="21428" x="3238500" y="2393950"/>
          <p14:tracePt t="21440" x="3238500" y="2387600"/>
          <p14:tracePt t="21455" x="3225800" y="2374900"/>
          <p14:tracePt t="21806" x="3225800" y="2368550"/>
          <p14:tracePt t="21813" x="3225800" y="2362200"/>
          <p14:tracePt t="21828" x="3232150" y="2362200"/>
          <p14:tracePt t="21839" x="3238500" y="2355850"/>
          <p14:tracePt t="21865" x="3244850" y="2355850"/>
          <p14:tracePt t="21888" x="3251200" y="2355850"/>
          <p14:tracePt t="21931" x="3257550" y="2355850"/>
          <p14:tracePt t="21946" x="3263900" y="2355850"/>
          <p14:tracePt t="21962" x="3270250" y="2355850"/>
          <p14:tracePt t="21977" x="3276600" y="2355850"/>
          <p14:tracePt t="21987" x="3282950" y="2355850"/>
          <p14:tracePt t="22005" x="3289300" y="2355850"/>
          <p14:tracePt t="22021" x="3308350" y="2362200"/>
          <p14:tracePt t="22037" x="3321050" y="2368550"/>
          <p14:tracePt t="22054" x="3327400" y="2368550"/>
          <p14:tracePt t="22071" x="3333750" y="2374900"/>
          <p14:tracePt t="22087" x="3346450" y="2374900"/>
          <p14:tracePt t="22104" x="3352800" y="2381250"/>
          <p14:tracePt t="22121" x="3365500" y="2387600"/>
          <p14:tracePt t="22138" x="3378200" y="2387600"/>
          <p14:tracePt t="22155" x="3397250" y="2393950"/>
          <p14:tracePt t="22171" x="3409950" y="2393950"/>
          <p14:tracePt t="22187" x="3429000" y="2393950"/>
          <p14:tracePt t="22203" x="3441700" y="2393950"/>
          <p14:tracePt t="22208" x="3448050" y="2393950"/>
          <p14:tracePt t="22220" x="3467100" y="2393950"/>
          <p14:tracePt t="22236" x="3498850" y="2393950"/>
          <p14:tracePt t="22253" x="3524250" y="2393950"/>
          <p14:tracePt t="22270" x="3549650" y="2393950"/>
          <p14:tracePt t="22287" x="3581400" y="2393950"/>
          <p14:tracePt t="22303" x="3600450" y="2393950"/>
          <p14:tracePt t="22320" x="3613150" y="2393950"/>
          <p14:tracePt t="22337" x="3632200" y="2393950"/>
          <p14:tracePt t="22354" x="3663950" y="2400300"/>
          <p14:tracePt t="22370" x="3683000" y="2400300"/>
          <p14:tracePt t="22387" x="3708400" y="2406650"/>
          <p14:tracePt t="22403" x="3727450" y="2406650"/>
          <p14:tracePt t="22420" x="3746500" y="2406650"/>
          <p14:tracePt t="22437" x="3765550" y="2406650"/>
          <p14:tracePt t="22453" x="3784600" y="2406650"/>
          <p14:tracePt t="22487" x="3790950" y="2406650"/>
          <p14:tracePt t="22504" x="3797300" y="2406650"/>
          <p14:tracePt t="22534" x="3803650" y="2406650"/>
          <p14:tracePt t="23158" x="3810000" y="2406650"/>
          <p14:tracePt t="23174" x="3816350" y="2406650"/>
          <p14:tracePt t="23217" x="3822700" y="2406650"/>
          <p14:tracePt t="23243" x="3822700" y="2400300"/>
          <p14:tracePt t="23251" x="3829050" y="2400300"/>
          <p14:tracePt t="23263" x="3835400" y="2393950"/>
          <p14:tracePt t="23271" x="3841750" y="2393950"/>
          <p14:tracePt t="23286" x="3867150" y="2393950"/>
          <p14:tracePt t="23302" x="3892550" y="2393950"/>
          <p14:tracePt t="23322" x="3956050" y="2393950"/>
          <p14:tracePt t="23337" x="4013200" y="2387600"/>
          <p14:tracePt t="23352" x="4102100" y="2387600"/>
          <p14:tracePt t="23368" x="4191000" y="2381250"/>
          <p14:tracePt t="23385" x="4254500" y="2374900"/>
          <p14:tracePt t="23402" x="4318000" y="2374900"/>
          <p14:tracePt t="23419" x="4356100" y="2374900"/>
          <p14:tracePt t="23435" x="4387850" y="2374900"/>
          <p14:tracePt t="23452" x="4425950" y="2374900"/>
          <p14:tracePt t="23469" x="4457700" y="2381250"/>
          <p14:tracePt t="23485" x="4470400" y="2387600"/>
          <p14:tracePt t="23502" x="4483100" y="2393950"/>
          <p14:tracePt t="23518" x="4495800" y="2393950"/>
          <p14:tracePt t="23535" x="4502150" y="2393950"/>
          <p14:tracePt t="23552" x="4508500" y="2393950"/>
          <p14:tracePt t="24394" x="4502150" y="2400300"/>
          <p14:tracePt t="24417" x="4495800" y="2400300"/>
          <p14:tracePt t="24427" x="4495800" y="2406650"/>
          <p14:tracePt t="24438" x="4483100" y="2413000"/>
          <p14:tracePt t="24467" x="4476750" y="2425700"/>
          <p14:tracePt t="24484" x="4470400" y="2432050"/>
          <p14:tracePt t="24500" x="4464050" y="2432050"/>
          <p14:tracePt t="24516" x="4451350" y="2451100"/>
          <p14:tracePt t="24533" x="4451350" y="2463800"/>
          <p14:tracePt t="24550" x="4438650" y="2470150"/>
          <p14:tracePt t="24566" x="4432300" y="2482850"/>
          <p14:tracePt t="24584" x="4425950" y="2501900"/>
          <p14:tracePt t="24600" x="4419600" y="2520950"/>
          <p14:tracePt t="24617" x="4413250" y="2533650"/>
          <p14:tracePt t="24634" x="4394200" y="2546350"/>
          <p14:tracePt t="24651" x="4375150" y="2578100"/>
          <p14:tracePt t="24667" x="4362450" y="2590800"/>
          <p14:tracePt t="24684" x="4343400" y="2609850"/>
          <p14:tracePt t="24691" x="4324350" y="2622550"/>
          <p14:tracePt t="24701" x="4292600" y="2635250"/>
          <p14:tracePt t="24718" x="4127500" y="2686050"/>
          <p14:tracePt t="24733" x="3924300" y="2711450"/>
          <p14:tracePt t="24750" x="3676650" y="2717800"/>
          <p14:tracePt t="24767" x="3416300" y="2736850"/>
          <p14:tracePt t="24785" x="2908300" y="2749550"/>
          <p14:tracePt t="24800" x="2559050" y="2762250"/>
          <p14:tracePt t="24817" x="2266950" y="2768600"/>
          <p14:tracePt t="24834" x="1993900" y="2787650"/>
          <p14:tracePt t="24850" x="1790700" y="2806700"/>
          <p14:tracePt t="24868" x="1600200" y="2832100"/>
          <p14:tracePt t="24884" x="1530350" y="2832100"/>
          <p14:tracePt t="24901" x="1511300" y="2832100"/>
          <p14:tracePt t="24917" x="1492250" y="2832100"/>
          <p14:tracePt t="24933" x="1479550" y="2832100"/>
          <p14:tracePt t="24950" x="1473200" y="2832100"/>
          <p14:tracePt t="24966" x="1466850" y="2832100"/>
          <p14:tracePt t="24983" x="1460500" y="2832100"/>
          <p14:tracePt t="25254" x="1466850" y="2832100"/>
          <p14:tracePt t="25262" x="1479550" y="2832100"/>
          <p14:tracePt t="25271" x="1485900" y="2832100"/>
          <p14:tracePt t="25284" x="1530350" y="2832100"/>
          <p14:tracePt t="25299" x="1612900" y="2832100"/>
          <p14:tracePt t="25316" x="1739900" y="2832100"/>
          <p14:tracePt t="25334" x="1860550" y="2819400"/>
          <p14:tracePt t="25350" x="2114550" y="2794000"/>
          <p14:tracePt t="25366" x="2286000" y="2781300"/>
          <p14:tracePt t="25383" x="2406650" y="2755900"/>
          <p14:tracePt t="25399" x="2527300" y="2730500"/>
          <p14:tracePt t="25417" x="2679700" y="2717800"/>
          <p14:tracePt t="25433" x="2736850" y="2717800"/>
          <p14:tracePt t="25449" x="2774950" y="2717800"/>
          <p14:tracePt t="25466" x="2794000" y="2717800"/>
          <p14:tracePt t="25483" x="2813050" y="2717800"/>
          <p14:tracePt t="25499" x="2832100" y="2717800"/>
          <p14:tracePt t="25516" x="2844800" y="2717800"/>
          <p14:tracePt t="25533" x="2857500" y="2717800"/>
          <p14:tracePt t="25549" x="2870200" y="2717800"/>
          <p14:tracePt t="25566" x="2882900" y="2717800"/>
          <p14:tracePt t="25582" x="2889250" y="2717800"/>
          <p14:tracePt t="25599" x="2895600" y="2717800"/>
          <p14:tracePt t="25616" x="2901950" y="2717800"/>
          <p14:tracePt t="26065" x="2908300" y="2717800"/>
          <p14:tracePt t="26074" x="2927350" y="2717800"/>
          <p14:tracePt t="26084" x="2952750" y="2724150"/>
          <p14:tracePt t="26099" x="3028950" y="2730500"/>
          <p14:tracePt t="26116" x="3149600" y="2749550"/>
          <p14:tracePt t="26132" x="3213100" y="2762250"/>
          <p14:tracePt t="26148" x="3270250" y="2774950"/>
          <p14:tracePt t="26164" x="3327400" y="2781300"/>
          <p14:tracePt t="26181" x="3422650" y="2800350"/>
          <p14:tracePt t="26197" x="3486150" y="2813050"/>
          <p14:tracePt t="26214" x="3536950" y="2819400"/>
          <p14:tracePt t="26231" x="3575050" y="2825750"/>
          <p14:tracePt t="26249" x="3613150" y="2832100"/>
          <p14:tracePt t="26265" x="3638550" y="2838450"/>
          <p14:tracePt t="26281" x="3657600" y="2844800"/>
          <p14:tracePt t="26298" x="3676650" y="2844800"/>
          <p14:tracePt t="26315" x="3702050" y="2844800"/>
          <p14:tracePt t="26331" x="3740150" y="2844800"/>
          <p14:tracePt t="26348" x="3778250" y="2844800"/>
          <p14:tracePt t="26365" x="3810000" y="2844800"/>
          <p14:tracePt t="26381" x="3841750" y="2851150"/>
          <p14:tracePt t="26398" x="3898900" y="2851150"/>
          <p14:tracePt t="26414" x="3943350" y="2857500"/>
          <p14:tracePt t="26431" x="3975100" y="2857500"/>
          <p14:tracePt t="26448" x="4006850" y="2857500"/>
          <p14:tracePt t="26465" x="4038600" y="2857500"/>
          <p14:tracePt t="26481" x="4076700" y="2857500"/>
          <p14:tracePt t="26499" x="4102100" y="2857500"/>
          <p14:tracePt t="26515" x="4140200" y="2857500"/>
          <p14:tracePt t="26532" x="4210050" y="2863850"/>
          <p14:tracePt t="26547" x="4267200" y="2870200"/>
          <p14:tracePt t="26564" x="4305300" y="2870200"/>
          <p14:tracePt t="26581" x="4343400" y="2870200"/>
          <p14:tracePt t="26597" x="4394200" y="2870200"/>
          <p14:tracePt t="26613" x="4438650" y="2870200"/>
          <p14:tracePt t="26630" x="4476750" y="2870200"/>
          <p14:tracePt t="26647" x="4521200" y="2870200"/>
          <p14:tracePt t="26664" x="4565650" y="2870200"/>
          <p14:tracePt t="26680" x="4629150" y="2876550"/>
          <p14:tracePt t="26697" x="4673600" y="2876550"/>
          <p14:tracePt t="26713" x="4705350" y="2882900"/>
          <p14:tracePt t="26730" x="4743450" y="2882900"/>
          <p14:tracePt t="26747" x="4794250" y="2882900"/>
          <p14:tracePt t="26764" x="4832350" y="2882900"/>
          <p14:tracePt t="26781" x="4870450" y="2882900"/>
          <p14:tracePt t="26797" x="4914900" y="2882900"/>
          <p14:tracePt t="26815" x="4984750" y="2882900"/>
          <p14:tracePt t="26830" x="5029200" y="2882900"/>
          <p14:tracePt t="26847" x="5080000" y="2882900"/>
          <p14:tracePt t="26865" x="5137150" y="2870200"/>
          <p14:tracePt t="26881" x="5175250" y="2863850"/>
          <p14:tracePt t="26897" x="5213350" y="2857500"/>
          <p14:tracePt t="26914" x="5251450" y="2851150"/>
          <p14:tracePt t="26930" x="5276850" y="2851150"/>
          <p14:tracePt t="26948" x="5321300" y="2844800"/>
          <p14:tracePt t="26964" x="5334000" y="2844800"/>
          <p14:tracePt t="26980" x="5346700" y="2844800"/>
          <p14:tracePt t="26997" x="5359400" y="2844800"/>
          <p14:tracePt t="27016" x="5378450" y="2844800"/>
          <p14:tracePt t="27030" x="5384800" y="2844800"/>
          <p14:tracePt t="27047" x="5391150" y="2844800"/>
          <p14:tracePt t="27064" x="5397500" y="2844800"/>
          <p14:tracePt t="27081" x="5403850" y="2844800"/>
          <p14:tracePt t="27097" x="5410200" y="2844800"/>
          <p14:tracePt t="27208" x="5410200" y="2838450"/>
          <p14:tracePt t="27224" x="5397500" y="2838450"/>
          <p14:tracePt t="27468" x="5397500" y="2832100"/>
          <p14:tracePt t="27485" x="5397500" y="2825750"/>
          <p14:tracePt t="27500" x="5403850" y="2825750"/>
          <p14:tracePt t="27507" x="5410200" y="2819400"/>
          <p14:tracePt t="27515" x="5422900" y="2819400"/>
          <p14:tracePt t="27530" x="5461000" y="2819400"/>
          <p14:tracePt t="27546" x="5511800" y="2819400"/>
          <p14:tracePt t="27563" x="5568950" y="2819400"/>
          <p14:tracePt t="27580" x="5676900" y="2832100"/>
          <p14:tracePt t="27596" x="5746750" y="2838450"/>
          <p14:tracePt t="27613" x="5797550" y="2844800"/>
          <p14:tracePt t="27630" x="5829300" y="2844800"/>
          <p14:tracePt t="27647" x="5873750" y="2851150"/>
          <p14:tracePt t="27663" x="5905500" y="2857500"/>
          <p14:tracePt t="27679" x="5937250" y="2863850"/>
          <p14:tracePt t="27696" x="5969000" y="2863850"/>
          <p14:tracePt t="27703" x="5988050" y="2870200"/>
          <p14:tracePt t="27714" x="6013450" y="2870200"/>
          <p14:tracePt t="27729" x="6038850" y="2870200"/>
          <p14:tracePt t="27746" x="6070600" y="2882900"/>
          <p14:tracePt t="27763" x="6096000" y="2889250"/>
          <p14:tracePt t="27781" x="6134100" y="2889250"/>
          <p14:tracePt t="27796" x="6153150" y="2889250"/>
          <p14:tracePt t="27812" x="6172200" y="2889250"/>
          <p14:tracePt t="27829" x="6178550" y="2889250"/>
          <p14:tracePt t="27846" x="6184900" y="2889250"/>
          <p14:tracePt t="27862" x="6197600" y="2889250"/>
          <p14:tracePt t="27879" x="6203950" y="2889250"/>
          <p14:tracePt t="28100" x="6045200" y="2876550"/>
          <p14:tracePt t="28108" x="5867400" y="2870200"/>
          <p14:tracePt t="28117" x="5626100" y="2857500"/>
          <p14:tracePt t="28130" x="5181600" y="2825750"/>
          <p14:tracePt t="28146" x="4921250" y="2806700"/>
          <p14:tracePt t="28162" x="4635500" y="2800350"/>
          <p14:tracePt t="28179" x="4445000" y="2800350"/>
          <p14:tracePt t="28196" x="4140200" y="2794000"/>
          <p14:tracePt t="28203" x="4044950" y="2794000"/>
          <p14:tracePt t="28212" x="3956050" y="2800350"/>
          <p14:tracePt t="28228" x="3810000" y="2800350"/>
          <p14:tracePt t="28244" x="3657600" y="2819400"/>
          <p14:tracePt t="28262" x="3486150" y="2825750"/>
          <p14:tracePt t="28278" x="3429000" y="2825750"/>
          <p14:tracePt t="28295" x="3390900" y="2825750"/>
          <p14:tracePt t="28311" x="3365500" y="2825750"/>
          <p14:tracePt t="28328" x="3327400" y="2825750"/>
          <p14:tracePt t="28344" x="3270250" y="2825750"/>
          <p14:tracePt t="28361" x="3238500" y="2825750"/>
          <p14:tracePt t="28378" x="3206750" y="2832100"/>
          <p14:tracePt t="28395" x="3168650" y="2838450"/>
          <p14:tracePt t="28412" x="3105150" y="2851150"/>
          <p14:tracePt t="28428" x="3041650" y="2870200"/>
          <p14:tracePt t="28445" x="2990850" y="2895600"/>
          <p14:tracePt t="28462" x="2927350" y="2921000"/>
          <p14:tracePt t="28479" x="2851150" y="2965450"/>
          <p14:tracePt t="28495" x="2813050" y="2978150"/>
          <p14:tracePt t="28512" x="2781300" y="2997200"/>
          <p14:tracePt t="28528" x="2755900" y="3003550"/>
          <p14:tracePt t="28546" x="2736850" y="3009900"/>
          <p14:tracePt t="28561" x="2730500" y="3016250"/>
          <p14:tracePt t="28578" x="2724150" y="3028950"/>
          <p14:tracePt t="28595" x="2711450" y="3035300"/>
          <p14:tracePt t="28613" x="2686050" y="3048000"/>
          <p14:tracePt t="28628" x="2647950" y="3067050"/>
          <p14:tracePt t="28645" x="2635250" y="3086100"/>
          <p14:tracePt t="28662" x="2616200" y="3098800"/>
          <p14:tracePt t="28678" x="2616200" y="3105150"/>
          <p14:tracePt t="28695" x="2603500" y="3117850"/>
          <p14:tracePt t="28740" x="2603500" y="3124200"/>
          <p14:tracePt t="28767" x="2609850" y="3130550"/>
          <p14:tracePt t="28776" x="2616200" y="3130550"/>
          <p14:tracePt t="29030" x="2628900" y="3130550"/>
          <p14:tracePt t="29037" x="2647950" y="3136900"/>
          <p14:tracePt t="29046" x="2660650" y="3136900"/>
          <p14:tracePt t="29061" x="2686050" y="3149600"/>
          <p14:tracePt t="29077" x="2705100" y="3155950"/>
          <p14:tracePt t="29094" x="2724150" y="3162300"/>
          <p14:tracePt t="29111" x="2743200" y="3168650"/>
          <p14:tracePt t="29128" x="2762250" y="3175000"/>
          <p14:tracePt t="29144" x="2762250" y="3181350"/>
          <p14:tracePt t="29160" x="2774950" y="3181350"/>
          <p14:tracePt t="29178" x="2781300" y="3181350"/>
          <p14:tracePt t="29379" x="2832100" y="3181350"/>
          <p14:tracePt t="29387" x="2914650" y="3181350"/>
          <p14:tracePt t="29394" x="3003550" y="3168650"/>
          <p14:tracePt t="29410" x="3225800" y="3168650"/>
          <p14:tracePt t="29427" x="3384550" y="3162300"/>
          <p14:tracePt t="29444" x="3524250" y="3162300"/>
          <p14:tracePt t="29460" x="3702050" y="3181350"/>
          <p14:tracePt t="29477" x="3803650" y="3194050"/>
          <p14:tracePt t="29493" x="3854450" y="3200400"/>
          <p14:tracePt t="29510" x="3886200" y="3206750"/>
          <p14:tracePt t="29528" x="3917950" y="3219450"/>
          <p14:tracePt t="29544" x="3924300" y="3225800"/>
          <p14:tracePt t="29560" x="3930650" y="3225800"/>
          <p14:tracePt t="29577" x="3937000" y="3225800"/>
          <p14:tracePt t="29594" x="3943350" y="3225800"/>
          <p14:tracePt t="29921" x="3975100" y="3225800"/>
          <p14:tracePt t="29929" x="4019550" y="3225800"/>
          <p14:tracePt t="29943" x="4083050" y="3219450"/>
          <p14:tracePt t="29960" x="4140200" y="3213100"/>
          <p14:tracePt t="29976" x="4197350" y="3206750"/>
          <p14:tracePt t="29993" x="4241800" y="3206750"/>
          <p14:tracePt t="30010" x="4292600" y="3206750"/>
          <p14:tracePt t="30026" x="4311650" y="3206750"/>
          <p14:tracePt t="30043" x="4330700" y="3206750"/>
          <p14:tracePt t="30059" x="4337050" y="3206750"/>
          <p14:tracePt t="30077" x="4362450" y="3206750"/>
          <p14:tracePt t="30092" x="4381500" y="3206750"/>
          <p14:tracePt t="30111" x="4413250" y="3206750"/>
          <p14:tracePt t="30126" x="4432300" y="3194050"/>
          <p14:tracePt t="30144" x="4483100" y="3194050"/>
          <p14:tracePt t="30159" x="4508500" y="3187700"/>
          <p14:tracePt t="30176" x="4540250" y="3187700"/>
          <p14:tracePt t="30192" x="4552950" y="3187700"/>
          <p14:tracePt t="30197" x="4565650" y="3187700"/>
          <p14:tracePt t="30219" x="4572000" y="3187700"/>
          <p14:tracePt t="30234" x="4578350" y="3187700"/>
          <p14:tracePt t="30256" x="4584700" y="3187700"/>
          <p14:tracePt t="30266" x="4591050" y="3187700"/>
          <p14:tracePt t="31726" x="4591050" y="3181350"/>
          <p14:tracePt t="31743" x="4591050" y="3175000"/>
          <p14:tracePt t="31785" x="4597400" y="3175000"/>
          <p14:tracePt t="31815" x="4610100" y="3175000"/>
          <p14:tracePt t="31822" x="4616450" y="3175000"/>
          <p14:tracePt t="31830" x="4629150" y="3175000"/>
          <p14:tracePt t="31840" x="4648200" y="3175000"/>
          <p14:tracePt t="31856" x="4686300" y="3175000"/>
          <p14:tracePt t="31872" x="4730750" y="3175000"/>
          <p14:tracePt t="31889" x="4806950" y="3175000"/>
          <p14:tracePt t="31906" x="4851400" y="3175000"/>
          <p14:tracePt t="31922" x="4908550" y="3175000"/>
          <p14:tracePt t="31939" x="4978400" y="3168650"/>
          <p14:tracePt t="31956" x="5073650" y="3162300"/>
          <p14:tracePt t="31972" x="5130800" y="3162300"/>
          <p14:tracePt t="31989" x="5181600" y="3162300"/>
          <p14:tracePt t="32006" x="5219700" y="3162300"/>
          <p14:tracePt t="32023" x="5270500" y="3162300"/>
          <p14:tracePt t="32039" x="5302250" y="3162300"/>
          <p14:tracePt t="32056" x="5340350" y="3162300"/>
          <p14:tracePt t="32073" x="5372100" y="3162300"/>
          <p14:tracePt t="32091" x="5410200" y="3162300"/>
          <p14:tracePt t="32106" x="5429250" y="3162300"/>
          <p14:tracePt t="32123" x="5441950" y="3162300"/>
          <p14:tracePt t="32140" x="5448300" y="3162300"/>
          <p14:tracePt t="32156" x="5454650" y="3162300"/>
          <p14:tracePt t="32173" x="5461000" y="3162300"/>
          <p14:tracePt t="32189" x="5467350" y="3162300"/>
          <p14:tracePt t="32264" x="5461000" y="3162300"/>
          <p14:tracePt t="32271" x="5441950" y="3162300"/>
          <p14:tracePt t="32280" x="5416550" y="3155950"/>
          <p14:tracePt t="32290" x="5397500" y="3149600"/>
          <p14:tracePt t="32307" x="5105400" y="3073400"/>
          <p14:tracePt t="32323" x="4826000" y="3035300"/>
          <p14:tracePt t="32339" x="4349750" y="2984500"/>
          <p14:tracePt t="32356" x="4057650" y="2965450"/>
          <p14:tracePt t="32373" x="3644900" y="2952750"/>
          <p14:tracePt t="32389" x="3409950" y="2959100"/>
          <p14:tracePt t="32406" x="3079750" y="2997200"/>
          <p14:tracePt t="32422" x="2755900" y="3079750"/>
          <p14:tracePt t="32439" x="2432050" y="3168650"/>
          <p14:tracePt t="32456" x="2120900" y="3270250"/>
          <p14:tracePt t="32472" x="1987550" y="3302000"/>
          <p14:tracePt t="32489" x="1911350" y="3327400"/>
          <p14:tracePt t="32506" x="1885950" y="3333750"/>
          <p14:tracePt t="32522" x="1866900" y="3333750"/>
          <p14:tracePt t="32539" x="1860550" y="3333750"/>
          <p14:tracePt t="32872" x="1860550" y="3346450"/>
          <p14:tracePt t="32880" x="1866900" y="3352800"/>
          <p14:tracePt t="32888" x="1873250" y="3365500"/>
          <p14:tracePt t="32905" x="1879600" y="3390900"/>
          <p14:tracePt t="32923" x="1885950" y="3422650"/>
          <p14:tracePt t="32939" x="1892300" y="3467100"/>
          <p14:tracePt t="32956" x="1892300" y="3486150"/>
          <p14:tracePt t="32972" x="1892300" y="3498850"/>
          <p14:tracePt t="32989" x="1892300" y="3517900"/>
          <p14:tracePt t="33006" x="1892300" y="3524250"/>
          <p14:tracePt t="33022" x="1892300" y="3530600"/>
          <p14:tracePt t="33055" x="1892300" y="3543300"/>
          <p14:tracePt t="33333" x="1898650" y="3543300"/>
          <p14:tracePt t="33358" x="1905000" y="3543300"/>
          <p14:tracePt t="33366" x="1911350" y="3543300"/>
          <p14:tracePt t="33379" x="1924050" y="3543300"/>
          <p14:tracePt t="33388" x="1936750" y="3543300"/>
          <p14:tracePt t="33405" x="1987550" y="3543300"/>
          <p14:tracePt t="33422" x="2095500" y="3543300"/>
          <p14:tracePt t="33438" x="2159000" y="3543300"/>
          <p14:tracePt t="33455" x="2254250" y="3556000"/>
          <p14:tracePt t="33471" x="2362200" y="3556000"/>
          <p14:tracePt t="33489" x="2501900" y="3556000"/>
          <p14:tracePt t="33504" x="2571750" y="3556000"/>
          <p14:tracePt t="33521" x="2616200" y="3556000"/>
          <p14:tracePt t="33538" x="2679700" y="3556000"/>
          <p14:tracePt t="33557" x="2832100" y="3556000"/>
          <p14:tracePt t="33571" x="2927350" y="3556000"/>
          <p14:tracePt t="33587" x="3003550" y="3556000"/>
          <p14:tracePt t="33604" x="3073400" y="3556000"/>
          <p14:tracePt t="33620" x="3124200" y="3556000"/>
          <p14:tracePt t="33637" x="3206750" y="3549650"/>
          <p14:tracePt t="33654" x="3257550" y="3549650"/>
          <p14:tracePt t="33670" x="3308350" y="3549650"/>
          <p14:tracePt t="33687" x="3346450" y="3549650"/>
          <p14:tracePt t="33704" x="3390900" y="3549650"/>
          <p14:tracePt t="33720" x="3403600" y="3549650"/>
          <p14:tracePt t="33737" x="3416300" y="3549650"/>
          <p14:tracePt t="33754" x="3429000" y="3549650"/>
          <p14:tracePt t="33771" x="3435350" y="3549650"/>
          <p14:tracePt t="33787" x="3441700" y="3549650"/>
          <p14:tracePt t="33820" x="3454400" y="3549650"/>
          <p14:tracePt t="33861" x="3460750" y="3549650"/>
          <p14:tracePt t="33935" x="3460750" y="3543300"/>
          <p14:tracePt t="33959" x="3460750" y="3536950"/>
          <p14:tracePt t="33971" x="3460750" y="3530600"/>
          <p14:tracePt t="33981" x="3460750" y="3524250"/>
          <p14:tracePt t="33988" x="3460750" y="3517900"/>
          <p14:tracePt t="34004" x="3460750" y="3505200"/>
          <p14:tracePt t="34020" x="3460750" y="3492500"/>
          <p14:tracePt t="34037" x="3460750" y="3479800"/>
          <p14:tracePt t="34053" x="3454400" y="3454400"/>
          <p14:tracePt t="34070" x="3435350" y="3441700"/>
          <p14:tracePt t="34396" x="3441700" y="3441700"/>
          <p14:tracePt t="34406" x="3454400" y="3435350"/>
          <p14:tracePt t="34416" x="3467100" y="3429000"/>
          <p14:tracePt t="34426" x="3505200" y="3422650"/>
          <p14:tracePt t="34436" x="3524250" y="3416300"/>
          <p14:tracePt t="34453" x="3568700" y="3409950"/>
          <p14:tracePt t="34470" x="3651250" y="3409950"/>
          <p14:tracePt t="34487" x="3708400" y="3409950"/>
          <p14:tracePt t="34503" x="3759200" y="3409950"/>
          <p14:tracePt t="34519" x="3803650" y="3409950"/>
          <p14:tracePt t="34537" x="3860800" y="3409950"/>
          <p14:tracePt t="34553" x="3892550" y="3409950"/>
          <p14:tracePt t="34569" x="3937000" y="3416300"/>
          <p14:tracePt t="34586" x="3975100" y="3422650"/>
          <p14:tracePt t="34604" x="4032250" y="3435350"/>
          <p14:tracePt t="34619" x="4070350" y="3441700"/>
          <p14:tracePt t="34636" x="4108450" y="3448050"/>
          <p14:tracePt t="34653" x="4152900" y="3454400"/>
          <p14:tracePt t="34670" x="4197350" y="3460750"/>
          <p14:tracePt t="34686" x="4216400" y="3460750"/>
          <p14:tracePt t="34693" x="4229100" y="3467100"/>
          <p14:tracePt t="34705" x="4235450" y="3467100"/>
          <p14:tracePt t="34719" x="4260850" y="3467100"/>
          <p14:tracePt t="34737" x="4292600" y="3473450"/>
          <p14:tracePt t="34752" x="4311650" y="3479800"/>
          <p14:tracePt t="34769" x="4330700" y="3486150"/>
          <p14:tracePt t="34786" x="4349750" y="3492500"/>
          <p14:tracePt t="34804" x="4400550" y="3498850"/>
          <p14:tracePt t="34819" x="4419600" y="3505200"/>
          <p14:tracePt t="34836" x="4451350" y="3511550"/>
          <p14:tracePt t="34852" x="4483100" y="3511550"/>
          <p14:tracePt t="34869" x="4514850" y="3517900"/>
          <p14:tracePt t="34886" x="4565650" y="3517900"/>
          <p14:tracePt t="34902" x="4603750" y="3517900"/>
          <p14:tracePt t="34919" x="4654550" y="3517900"/>
          <p14:tracePt t="34936" x="4730750" y="3517900"/>
          <p14:tracePt t="34953" x="4838700" y="3517900"/>
          <p14:tracePt t="34969" x="4902200" y="3517900"/>
          <p14:tracePt t="34986" x="4972050" y="3517900"/>
          <p14:tracePt t="35002" x="5035550" y="3517900"/>
          <p14:tracePt t="35020" x="5105400" y="3517900"/>
          <p14:tracePt t="35036" x="5156200" y="3517900"/>
          <p14:tracePt t="35052" x="5207000" y="3517900"/>
          <p14:tracePt t="35069" x="5251450" y="3511550"/>
          <p14:tracePt t="35087" x="5308600" y="3505200"/>
          <p14:tracePt t="35102" x="5340350" y="3505200"/>
          <p14:tracePt t="35119" x="5378450" y="3498850"/>
          <p14:tracePt t="35135" x="5403850" y="3498850"/>
          <p14:tracePt t="35153" x="5422900" y="3492500"/>
          <p14:tracePt t="35169" x="5441950" y="3492500"/>
          <p14:tracePt t="35185" x="5454650" y="3492500"/>
          <p14:tracePt t="35202" x="5461000" y="3492500"/>
          <p14:tracePt t="35220" x="5473700" y="3492500"/>
          <p14:tracePt t="35252" x="5480050" y="3492500"/>
          <p14:tracePt t="35631" x="5499100" y="3492500"/>
          <p14:tracePt t="35640" x="5530850" y="3486150"/>
          <p14:tracePt t="35653" x="5626100" y="3486150"/>
          <p14:tracePt t="35668" x="5734050" y="3486150"/>
          <p14:tracePt t="35684" x="5842000" y="3486150"/>
          <p14:tracePt t="35701" x="5981700" y="3486150"/>
          <p14:tracePt t="35705" x="6051550" y="3486150"/>
          <p14:tracePt t="35718" x="6184900" y="3486150"/>
          <p14:tracePt t="35734" x="6267450" y="3473450"/>
          <p14:tracePt t="35751" x="6337300" y="3467100"/>
          <p14:tracePt t="35767" x="6394450" y="3467100"/>
          <p14:tracePt t="35785" x="6451600" y="3467100"/>
          <p14:tracePt t="35801" x="6477000" y="3467100"/>
          <p14:tracePt t="35817" x="6489700" y="3467100"/>
          <p14:tracePt t="35834" x="6502400" y="3467100"/>
          <p14:tracePt t="35852" x="6508750" y="3467100"/>
          <p14:tracePt t="35867" x="6515100" y="3467100"/>
          <p14:tracePt t="35884" x="6521450" y="3467100"/>
          <p14:tracePt t="35901" x="6527800" y="3467100"/>
          <p14:tracePt t="35918" x="6534150" y="3467100"/>
          <p14:tracePt t="36366" x="6540500" y="3467100"/>
          <p14:tracePt t="36901" x="6534150" y="3473450"/>
          <p14:tracePt t="36908" x="6527800" y="3473450"/>
          <p14:tracePt t="36916" x="6521450" y="3473450"/>
          <p14:tracePt t="36933" x="6508750" y="3486150"/>
          <p14:tracePt t="36949" x="6496050" y="3492500"/>
          <p14:tracePt t="36967" x="6438900" y="3517900"/>
          <p14:tracePt t="36983" x="6286500" y="3556000"/>
          <p14:tracePt t="37000" x="6134100" y="3581400"/>
          <p14:tracePt t="37016" x="5969000" y="3613150"/>
          <p14:tracePt t="37034" x="5664200" y="3657600"/>
          <p14:tracePt t="37050" x="5511800" y="3683000"/>
          <p14:tracePt t="37066" x="5340350" y="3708400"/>
          <p14:tracePt t="37082" x="5130800" y="3727450"/>
          <p14:tracePt t="37099" x="4902200" y="3740150"/>
          <p14:tracePt t="37115" x="4711700" y="3752850"/>
          <p14:tracePt t="37132" x="4552950" y="3759200"/>
          <p14:tracePt t="37149" x="4425950" y="3784600"/>
          <p14:tracePt t="37165" x="4292600" y="3803650"/>
          <p14:tracePt t="37182" x="4051300" y="3841750"/>
          <p14:tracePt t="37199" x="3917950" y="3867150"/>
          <p14:tracePt t="37216" x="3810000" y="3873500"/>
          <p14:tracePt t="37232" x="3702050" y="3892550"/>
          <p14:tracePt t="37249" x="3581400" y="3892550"/>
          <p14:tracePt t="37265" x="3524250" y="3886200"/>
          <p14:tracePt t="37282" x="3479800" y="3867150"/>
          <p14:tracePt t="37299" x="3448050" y="3848100"/>
          <p14:tracePt t="37316" x="3429000" y="3835400"/>
          <p14:tracePt t="37332" x="3422650" y="3829050"/>
          <p14:tracePt t="37607" x="3473450" y="3797300"/>
          <p14:tracePt t="37615" x="3549650" y="3752850"/>
          <p14:tracePt t="37629" x="3848100" y="3549650"/>
          <p14:tracePt t="37641" x="4064000" y="3397250"/>
          <p14:tracePt t="37651" x="4368800" y="3187700"/>
          <p14:tracePt t="37666" x="4667250" y="3003550"/>
          <p14:tracePt t="37682" x="4914900" y="2901950"/>
          <p14:tracePt t="37698" x="5067300" y="2838450"/>
          <p14:tracePt t="37715" x="5162550" y="2787650"/>
          <p14:tracePt t="37732" x="5213350" y="2762250"/>
          <p14:tracePt t="37749" x="5232400" y="2755900"/>
          <p14:tracePt t="37765" x="5238750" y="2755900"/>
          <p14:tracePt t="37782" x="5251450" y="2755900"/>
          <p14:tracePt t="37799" x="5257800" y="2755900"/>
          <p14:tracePt t="38038" x="5257800" y="2762250"/>
          <p14:tracePt t="38046" x="5257800" y="2774950"/>
          <p14:tracePt t="38057" x="5251450" y="2781300"/>
          <p14:tracePt t="38064" x="5245100" y="2794000"/>
          <p14:tracePt t="38082" x="5207000" y="2844800"/>
          <p14:tracePt t="38098" x="5149850" y="2889250"/>
          <p14:tracePt t="38114" x="5067300" y="2959100"/>
          <p14:tracePt t="38131" x="4978400" y="3022600"/>
          <p14:tracePt t="38149" x="4895850" y="3098800"/>
          <p14:tracePt t="38164" x="4864100" y="3124200"/>
          <p14:tracePt t="38181" x="4845050" y="3149600"/>
          <p14:tracePt t="38198" x="4832350" y="3175000"/>
          <p14:tracePt t="38204" x="4826000" y="3194050"/>
          <p14:tracePt t="38214" x="4819650" y="3206750"/>
          <p14:tracePt t="38231" x="4781550" y="3289300"/>
          <p14:tracePt t="38248" x="4743450" y="3365500"/>
          <p14:tracePt t="38265" x="4692650" y="3467100"/>
          <p14:tracePt t="38282" x="4610100" y="3600450"/>
          <p14:tracePt t="38298" x="4565650" y="3663950"/>
          <p14:tracePt t="38314" x="4521200" y="3740150"/>
          <p14:tracePt t="38331" x="4483100" y="3797300"/>
          <p14:tracePt t="38348" x="4464050" y="3829050"/>
          <p14:tracePt t="38364" x="4445000" y="3867150"/>
          <p14:tracePt t="38381" x="4438650" y="3873500"/>
          <p14:tracePt t="38398" x="4438650" y="3879850"/>
          <p14:tracePt t="38640" x="4464050" y="3841750"/>
          <p14:tracePt t="38647" x="4508500" y="3797300"/>
          <p14:tracePt t="38655" x="4546600" y="3746500"/>
          <p14:tracePt t="38663" x="4610100" y="3695700"/>
          <p14:tracePt t="38680" x="4756150" y="3594100"/>
          <p14:tracePt t="38697" x="4908550" y="3511550"/>
          <p14:tracePt t="38714" x="5149850" y="3409950"/>
          <p14:tracePt t="38730" x="5340350" y="3340100"/>
          <p14:tracePt t="38747" x="5480050" y="3270250"/>
          <p14:tracePt t="38763" x="5575300" y="3232150"/>
          <p14:tracePt t="38781" x="5670550" y="3200400"/>
          <p14:tracePt t="38797" x="5715000" y="3181350"/>
          <p14:tracePt t="38813" x="5734050" y="3175000"/>
          <p14:tracePt t="38830" x="5753100" y="3168650"/>
          <p14:tracePt t="38848" x="5765800" y="3168650"/>
          <p14:tracePt t="38864" x="5772150" y="3168650"/>
          <p14:tracePt t="38974" x="5759450" y="3175000"/>
          <p14:tracePt t="38989" x="5753100" y="3181350"/>
          <p14:tracePt t="38999" x="5740400" y="3187700"/>
          <p14:tracePt t="39007" x="5708650" y="3200400"/>
          <p14:tracePt t="39015" x="5626100" y="3244850"/>
          <p14:tracePt t="39030" x="5454650" y="3333750"/>
          <p14:tracePt t="39048" x="5283200" y="3422650"/>
          <p14:tracePt t="39063" x="5194300" y="3498850"/>
          <p14:tracePt t="39080" x="5099050" y="3581400"/>
          <p14:tracePt t="39097" x="5003800" y="3683000"/>
          <p14:tracePt t="39113" x="4927600" y="3765550"/>
          <p14:tracePt t="39130" x="4826000" y="3873500"/>
          <p14:tracePt t="39147" x="4775200" y="3956050"/>
          <p14:tracePt t="39163" x="4724400" y="4070350"/>
          <p14:tracePt t="39179" x="4679950" y="4178300"/>
          <p14:tracePt t="39197" x="4648200" y="4279900"/>
          <p14:tracePt t="39213" x="4635500" y="4318000"/>
          <p14:tracePt t="39229" x="4629150" y="4337050"/>
          <p14:tracePt t="39246" x="4622800" y="4356100"/>
          <p14:tracePt t="39264" x="4622800" y="4381500"/>
          <p14:tracePt t="39296" x="4622800" y="4387850"/>
          <p14:tracePt t="39313" x="4622800" y="4394200"/>
          <p14:tracePt t="39442" x="4622800" y="4387850"/>
          <p14:tracePt t="39451" x="4622800" y="4375150"/>
          <p14:tracePt t="39462" x="4629150" y="4330700"/>
          <p14:tracePt t="39479" x="4686300" y="4133850"/>
          <p14:tracePt t="39496" x="4743450" y="4000500"/>
          <p14:tracePt t="39512" x="4838700" y="3841750"/>
          <p14:tracePt t="39529" x="4946650" y="3663950"/>
          <p14:tracePt t="39547" x="5086350" y="3454400"/>
          <p14:tracePt t="39563" x="5162550" y="3352800"/>
          <p14:tracePt t="39579" x="5295900" y="3213100"/>
          <p14:tracePt t="39596" x="5422900" y="3086100"/>
          <p14:tracePt t="39613" x="5562600" y="2971800"/>
          <p14:tracePt t="39629" x="5638800" y="2921000"/>
          <p14:tracePt t="39646" x="5695950" y="2895600"/>
          <p14:tracePt t="39662" x="5740400" y="2876550"/>
          <p14:tracePt t="39680" x="5784850" y="2857500"/>
          <p14:tracePt t="39695" x="5803900" y="2851150"/>
          <p14:tracePt t="39712" x="5816600" y="2851150"/>
          <p14:tracePt t="39729" x="5822950" y="2851150"/>
          <p14:tracePt t="39812" x="5822950" y="2857500"/>
          <p14:tracePt t="39820" x="5816600" y="2857500"/>
          <p14:tracePt t="39835" x="5803900" y="2863850"/>
          <p14:tracePt t="39845" x="5797550" y="2870200"/>
          <p14:tracePt t="39861" x="5784850" y="2876550"/>
          <p14:tracePt t="39878" x="5772150" y="2882900"/>
          <p14:tracePt t="39895" x="5721350" y="2889250"/>
          <p14:tracePt t="39911" x="5594350" y="2921000"/>
          <p14:tracePt t="39928" x="5441950" y="2952750"/>
          <p14:tracePt t="39944" x="5321300" y="3003550"/>
          <p14:tracePt t="39961" x="5099050" y="3079750"/>
          <p14:tracePt t="39978" x="4953000" y="3130550"/>
          <p14:tracePt t="39994" x="4851400" y="3181350"/>
          <p14:tracePt t="40011" x="4800600" y="3206750"/>
          <p14:tracePt t="40029" x="4743450" y="3238500"/>
          <p14:tracePt t="40045" x="4724400" y="3251200"/>
          <p14:tracePt t="40061" x="4705350" y="3257550"/>
          <p14:tracePt t="40078" x="4699000" y="3263900"/>
          <p14:tracePt t="40095" x="4692650" y="3270250"/>
          <p14:tracePt t="40111" x="4692650" y="3282950"/>
          <p14:tracePt t="40215" x="4692650" y="3289300"/>
          <p14:tracePt t="40222" x="4692650" y="3302000"/>
          <p14:tracePt t="40230" x="4692650" y="3333750"/>
          <p14:tracePt t="40244" x="4679950" y="3416300"/>
          <p14:tracePt t="40261" x="4673600" y="3517900"/>
          <p14:tracePt t="40278" x="4660900" y="3587750"/>
          <p14:tracePt t="40294" x="4654550" y="3644900"/>
          <p14:tracePt t="40311" x="4635500" y="3733800"/>
          <p14:tracePt t="40328" x="4622800" y="3797300"/>
          <p14:tracePt t="40345" x="4610100" y="3835400"/>
          <p14:tracePt t="40361" x="4603750" y="3873500"/>
          <p14:tracePt t="40378" x="4597400" y="3898900"/>
          <p14:tracePt t="40394" x="4597400" y="3905250"/>
          <p14:tracePt t="40411" x="4597400" y="3911600"/>
          <p14:tracePt t="40428" x="4597400" y="3917950"/>
          <p14:tracePt t="40640" x="4591050" y="3917950"/>
          <p14:tracePt t="40663" x="4584700" y="3917950"/>
          <p14:tracePt t="40670" x="4578350" y="3911600"/>
          <p14:tracePt t="40677" x="4578350" y="3905250"/>
          <p14:tracePt t="40694" x="4559300" y="3892550"/>
          <p14:tracePt t="40711" x="4527550" y="3879850"/>
          <p14:tracePt t="40717" x="4502150" y="3867150"/>
          <p14:tracePt t="40728" x="4438650" y="3829050"/>
          <p14:tracePt t="40744" x="4305300" y="3771900"/>
          <p14:tracePt t="40760" x="4114800" y="3708400"/>
          <p14:tracePt t="40777" x="3981450" y="3657600"/>
          <p14:tracePt t="40795" x="3822700" y="3606800"/>
          <p14:tracePt t="40810" x="3708400" y="3581400"/>
          <p14:tracePt t="40828" x="3594100" y="3562350"/>
          <p14:tracePt t="40844" x="3492500" y="3562350"/>
          <p14:tracePt t="40861" x="3365500" y="3575050"/>
          <p14:tracePt t="40877" x="3276600" y="3587750"/>
          <p14:tracePt t="40894" x="3175000" y="3606800"/>
          <p14:tracePt t="40910" x="3105150" y="3625850"/>
          <p14:tracePt t="40928" x="3035300" y="3651250"/>
          <p14:tracePt t="40944" x="3003550" y="3663950"/>
          <p14:tracePt t="40960" x="2997200" y="3663950"/>
          <p14:tracePt t="40977" x="2990850" y="3676650"/>
          <p14:tracePt t="41011" x="2984500" y="3683000"/>
          <p14:tracePt t="41315" x="2990850" y="3683000"/>
          <p14:tracePt t="41331" x="2984500" y="3683000"/>
          <p14:tracePt t="41591" x="2984500" y="3714750"/>
          <p14:tracePt t="41599" x="2990850" y="3746500"/>
          <p14:tracePt t="41610" x="2997200" y="3771900"/>
          <p14:tracePt t="41627" x="3009900" y="3854450"/>
          <p14:tracePt t="41643" x="3009900" y="3905250"/>
          <p14:tracePt t="41659" x="3009900" y="3943350"/>
          <p14:tracePt t="41675" x="3022600" y="3994150"/>
          <p14:tracePt t="41692" x="3022600" y="4038600"/>
          <p14:tracePt t="41694" x="3022600" y="4051300"/>
          <p14:tracePt t="41708" x="3028950" y="4083050"/>
          <p14:tracePt t="41725" x="3028950" y="4108450"/>
          <p14:tracePt t="41742" x="3035300" y="4140200"/>
          <p14:tracePt t="41758" x="3035300" y="4152900"/>
          <p14:tracePt t="41775" x="3048000" y="4184650"/>
          <p14:tracePt t="41792" x="3048000" y="4197350"/>
          <p14:tracePt t="41809" x="3048000" y="4210050"/>
          <p14:tracePt t="41827" x="3048000" y="4216400"/>
          <p14:tracePt t="41843" x="3048000" y="4229100"/>
          <p14:tracePt t="41859" x="3048000" y="4235450"/>
          <p14:tracePt t="41876" x="3048000" y="4241800"/>
          <p14:tracePt t="42802" x="3054350" y="4241800"/>
          <p14:tracePt t="42824" x="3060700" y="4241800"/>
          <p14:tracePt t="42832" x="3067050" y="4254500"/>
          <p14:tracePt t="42841" x="3067050" y="4260850"/>
          <p14:tracePt t="42858" x="3073400" y="4273550"/>
          <p14:tracePt t="42875" x="3086100" y="4298950"/>
          <p14:tracePt t="42891" x="3092450" y="4318000"/>
          <p14:tracePt t="42908" x="3098800" y="4343400"/>
          <p14:tracePt t="42924" x="3098800" y="4349750"/>
          <p14:tracePt t="42941" x="3098800" y="4356100"/>
          <p14:tracePt t="43166" x="3098800" y="4362450"/>
          <p14:tracePt t="43174" x="3098800" y="4375150"/>
          <p14:tracePt t="43188" x="3098800" y="4381500"/>
          <p14:tracePt t="43204" x="3098800" y="4387850"/>
          <p14:tracePt t="43678" x="3111500" y="4394200"/>
          <p14:tracePt t="43686" x="3130550" y="4400550"/>
          <p14:tracePt t="43696" x="3143250" y="4413250"/>
          <p14:tracePt t="43706" x="3155950" y="4419600"/>
          <p14:tracePt t="43723" x="3200400" y="4438650"/>
          <p14:tracePt t="43740" x="3225800" y="4445000"/>
          <p14:tracePt t="43757" x="3244850" y="4457700"/>
          <p14:tracePt t="43773" x="3257550" y="4457700"/>
          <p14:tracePt t="43790" x="3276600" y="4457700"/>
          <p14:tracePt t="43806" x="3282950" y="4457700"/>
          <p14:tracePt t="43872" x="3289300" y="4457700"/>
          <p14:tracePt t="44674" x="3302000" y="4457700"/>
          <p14:tracePt t="44682" x="3314700" y="4457700"/>
          <p14:tracePt t="44691" x="3333750" y="4457700"/>
          <p14:tracePt t="44705" x="3416300" y="4457700"/>
          <p14:tracePt t="44712" x="3460750" y="4457700"/>
          <p14:tracePt t="44722" x="3505200" y="4457700"/>
          <p14:tracePt t="44738" x="3568700" y="4457700"/>
          <p14:tracePt t="44756" x="3657600" y="4457700"/>
          <p14:tracePt t="44771" x="3727450" y="4470400"/>
          <p14:tracePt t="44789" x="3797300" y="4476750"/>
          <p14:tracePt t="44805" x="3867150" y="4476750"/>
          <p14:tracePt t="44822" x="3943350" y="4476750"/>
          <p14:tracePt t="44838" x="3968750" y="4476750"/>
          <p14:tracePt t="44855" x="3981450" y="4476750"/>
          <p14:tracePt t="44872" x="3987800" y="4476750"/>
          <p14:tracePt t="44889" x="4000500" y="4476750"/>
          <p14:tracePt t="44921" x="4006850" y="4476750"/>
          <p14:tracePt t="44938" x="4013200" y="4476750"/>
          <p14:tracePt t="45402" x="4019550" y="4476750"/>
          <p14:tracePt t="45410" x="4025900" y="4476750"/>
          <p14:tracePt t="45420" x="4025900" y="4470400"/>
          <p14:tracePt t="45437" x="4032250" y="4470400"/>
          <p14:tracePt t="45469" x="4044950" y="4464050"/>
          <p14:tracePt t="45478" x="4051300" y="4464050"/>
          <p14:tracePt t="45487" x="4057650" y="4464050"/>
          <p14:tracePt t="45504" x="4108450" y="4451350"/>
          <p14:tracePt t="45521" x="4241800" y="4432300"/>
          <p14:tracePt t="45537" x="4337050" y="4419600"/>
          <p14:tracePt t="45554" x="4406900" y="4413250"/>
          <p14:tracePt t="45571" x="4445000" y="4413250"/>
          <p14:tracePt t="45587" x="4476750" y="4413250"/>
          <p14:tracePt t="45604" x="4502150" y="4419600"/>
          <p14:tracePt t="45620" x="4514850" y="4425950"/>
          <p14:tracePt t="45637" x="4514850" y="4432300"/>
          <p14:tracePt t="45654" x="4527550" y="4432300"/>
          <p14:tracePt t="45728" x="4533900" y="4432300"/>
          <p14:tracePt t="45765" x="4540250" y="4432300"/>
          <p14:tracePt t="45780" x="4546600" y="4432300"/>
          <p14:tracePt t="45893" x="4552950" y="4432300"/>
          <p14:tracePt t="45901" x="4565650" y="4432300"/>
          <p14:tracePt t="45910" x="4584700" y="4438650"/>
          <p14:tracePt t="45920" x="4629150" y="4438650"/>
          <p14:tracePt t="45937" x="4762500" y="4457700"/>
          <p14:tracePt t="45953" x="4851400" y="4464050"/>
          <p14:tracePt t="45970" x="4927600" y="4470400"/>
          <p14:tracePt t="45987" x="5003800" y="4476750"/>
          <p14:tracePt t="46004" x="5105400" y="4483100"/>
          <p14:tracePt t="46020" x="5162550" y="4495800"/>
          <p14:tracePt t="46036" x="5207000" y="4495800"/>
          <p14:tracePt t="46053" x="5257800" y="4508500"/>
          <p14:tracePt t="46071" x="5327650" y="4521200"/>
          <p14:tracePt t="46088" x="5384800" y="4521200"/>
          <p14:tracePt t="46103" x="5461000" y="4521200"/>
          <p14:tracePt t="46119" x="5524500" y="4521200"/>
          <p14:tracePt t="46137" x="5619750" y="4521200"/>
          <p14:tracePt t="46153" x="5664200" y="4521200"/>
          <p14:tracePt t="46170" x="5715000" y="4527550"/>
          <p14:tracePt t="46186" x="5759450" y="4533900"/>
          <p14:tracePt t="46193" x="5784850" y="4533900"/>
          <p14:tracePt t="46203" x="5810250" y="4533900"/>
          <p14:tracePt t="46219" x="5867400" y="4533900"/>
          <p14:tracePt t="46235" x="5899150" y="4533900"/>
          <p14:tracePt t="46252" x="5918200" y="4533900"/>
          <p14:tracePt t="46268" x="5943600" y="4533900"/>
          <p14:tracePt t="46285" x="5962650" y="4533900"/>
          <p14:tracePt t="46319" x="5969000" y="4533900"/>
          <p14:tracePt t="46335" x="5975350" y="4533900"/>
          <p14:tracePt t="46755" x="5969000" y="4533900"/>
          <p14:tracePt t="46763" x="5969000" y="4521200"/>
          <p14:tracePt t="46772" x="5969000" y="4514850"/>
          <p14:tracePt t="46785" x="5962650" y="4508500"/>
          <p14:tracePt t="46802" x="5949950" y="4495800"/>
          <p14:tracePt t="46819" x="5949950" y="4483100"/>
          <p14:tracePt t="46836" x="5937250" y="4470400"/>
          <p14:tracePt t="46852" x="5930900" y="4464050"/>
          <p14:tracePt t="46868" x="5924550" y="4457700"/>
          <p14:tracePt t="46885" x="5918200" y="4445000"/>
          <p14:tracePt t="46902" x="5911850" y="4438650"/>
          <p14:tracePt t="46918" x="5905500" y="4425950"/>
          <p14:tracePt t="46935" x="5899150" y="4425950"/>
          <p14:tracePt t="46952" x="5892800" y="4419600"/>
          <p14:tracePt t="46969" x="5886450" y="4413250"/>
          <p14:tracePt t="46985" x="5880100" y="4400550"/>
          <p14:tracePt t="47001" x="5867400" y="4400550"/>
          <p14:tracePt t="47034" x="5861050" y="4400550"/>
          <p14:tracePt t="47058" x="5854700" y="4400550"/>
          <p14:tracePt t="47081" x="5848350" y="4400550"/>
          <p14:tracePt t="47089" x="5842000" y="4400550"/>
          <p14:tracePt t="47105" x="5835650" y="4400550"/>
          <p14:tracePt t="47126" x="5829300" y="4400550"/>
          <p14:tracePt t="47134" x="5822950" y="4400550"/>
          <p14:tracePt t="47151" x="5797550" y="4400550"/>
          <p14:tracePt t="47168" x="5657850" y="4400550"/>
          <p14:tracePt t="47185" x="5391150" y="4381500"/>
          <p14:tracePt t="47201" x="5168900" y="4368800"/>
          <p14:tracePt t="47218" x="4978400" y="4349750"/>
          <p14:tracePt t="47234" x="4851400" y="4343400"/>
          <p14:tracePt t="47252" x="4616450" y="4324350"/>
          <p14:tracePt t="47268" x="4445000" y="4305300"/>
          <p14:tracePt t="47284" x="4318000" y="4298950"/>
          <p14:tracePt t="47301" x="4165600" y="4279900"/>
          <p14:tracePt t="47319" x="3924300" y="4273550"/>
          <p14:tracePt t="47334" x="3771900" y="4273550"/>
          <p14:tracePt t="47351" x="3575050" y="4286250"/>
          <p14:tracePt t="47368" x="3302000" y="4324350"/>
          <p14:tracePt t="47384" x="3086100" y="4368800"/>
          <p14:tracePt t="47401" x="2736850" y="4451350"/>
          <p14:tracePt t="47418" x="2616200" y="4495800"/>
          <p14:tracePt t="47434" x="2514600" y="4514850"/>
          <p14:tracePt t="47451" x="2444750" y="4540250"/>
          <p14:tracePt t="47468" x="2368550" y="4546600"/>
          <p14:tracePt t="47484" x="2349500" y="4546600"/>
          <p14:tracePt t="47501" x="2336800" y="4546600"/>
          <p14:tracePt t="47517" x="2330450" y="4546600"/>
          <p14:tracePt t="47534" x="2324100" y="4546600"/>
          <p14:tracePt t="47552" x="2311400" y="4552950"/>
          <p14:tracePt t="47567" x="2311400" y="4559300"/>
          <p14:tracePt t="47584" x="2311400" y="4565650"/>
          <p14:tracePt t="47601" x="2298700" y="4591050"/>
          <p14:tracePt t="47618" x="2286000" y="4597400"/>
          <p14:tracePt t="47634" x="2279650" y="4610100"/>
          <p14:tracePt t="47650" x="2266950" y="4629150"/>
          <p14:tracePt t="47668" x="2254250" y="4648200"/>
          <p14:tracePt t="47684" x="2241550" y="4660900"/>
          <p14:tracePt t="47700" x="2241550" y="4667250"/>
          <p14:tracePt t="47717" x="2241550" y="4673600"/>
          <p14:tracePt t="47734" x="2241550" y="4679950"/>
          <p14:tracePt t="47750" x="2247900" y="4699000"/>
          <p14:tracePt t="47767" x="2254250" y="4724400"/>
          <p14:tracePt t="47784" x="2279650" y="4749800"/>
          <p14:tracePt t="47800" x="2305050" y="4781550"/>
          <p14:tracePt t="47817" x="2336800" y="4813300"/>
          <p14:tracePt t="47833" x="2368550" y="4832350"/>
          <p14:tracePt t="47850" x="2393950" y="4845050"/>
          <p14:tracePt t="47867" x="2406650" y="4851400"/>
          <p14:tracePt t="47884" x="2438400" y="4851400"/>
          <p14:tracePt t="47900" x="2457450" y="4851400"/>
          <p14:tracePt t="47917" x="2470150" y="4851400"/>
          <p14:tracePt t="47933" x="2501900" y="4851400"/>
          <p14:tracePt t="47950" x="2565400" y="4838700"/>
          <p14:tracePt t="47967" x="2635250" y="4819650"/>
          <p14:tracePt t="47983" x="2705100" y="4794250"/>
          <p14:tracePt t="48000" x="2762250" y="4781550"/>
          <p14:tracePt t="48018" x="2857500" y="4762500"/>
          <p14:tracePt t="48033" x="2933700" y="4756150"/>
          <p14:tracePt t="48050" x="3009900" y="4743450"/>
          <p14:tracePt t="48067" x="3086100" y="4730750"/>
          <p14:tracePt t="48084" x="3162300" y="4724400"/>
          <p14:tracePt t="48100" x="3194050" y="4724400"/>
          <p14:tracePt t="48116" x="3213100" y="4724400"/>
          <p14:tracePt t="48133" x="3238500" y="4724400"/>
          <p14:tracePt t="48150" x="3244850" y="4724400"/>
          <p14:tracePt t="48166" x="3276600" y="4724400"/>
          <p14:tracePt t="48183" x="3295650" y="4730750"/>
          <p14:tracePt t="48200" x="3340100" y="4737100"/>
          <p14:tracePt t="48205" x="3371850" y="4743450"/>
          <p14:tracePt t="48216" x="3390900" y="4743450"/>
          <p14:tracePt t="48233" x="3511550" y="4743450"/>
          <p14:tracePt t="48250" x="3568700" y="4743450"/>
          <p14:tracePt t="48267" x="3606800" y="4743450"/>
          <p14:tracePt t="48283" x="3644900" y="4743450"/>
          <p14:tracePt t="48300" x="3695700" y="4743450"/>
          <p14:tracePt t="48316" x="3733800" y="4743450"/>
          <p14:tracePt t="48333" x="3765550" y="4743450"/>
          <p14:tracePt t="48349" x="3797300" y="4743450"/>
          <p14:tracePt t="48367" x="3860800" y="4743450"/>
          <p14:tracePt t="48383" x="3892550" y="4737100"/>
          <p14:tracePt t="48399" x="3924300" y="4737100"/>
          <p14:tracePt t="48416" x="3949700" y="4737100"/>
          <p14:tracePt t="48434" x="3981450" y="4730750"/>
          <p14:tracePt t="48449" x="4000500" y="4730750"/>
          <p14:tracePt t="48466" x="4019550" y="4730750"/>
          <p14:tracePt t="48482" x="4032250" y="4730750"/>
          <p14:tracePt t="48499" x="4051300" y="4730750"/>
          <p14:tracePt t="48516" x="4076700" y="4724400"/>
          <p14:tracePt t="48532" x="4102100" y="4724400"/>
          <p14:tracePt t="48549" x="4114800" y="4724400"/>
          <p14:tracePt t="48567" x="4133850" y="4718050"/>
          <p14:tracePt t="48583" x="4152900" y="4718050"/>
          <p14:tracePt t="48599" x="4165600" y="4718050"/>
          <p14:tracePt t="48616" x="4178300" y="4718050"/>
          <p14:tracePt t="48649" x="4191000" y="4718050"/>
          <p14:tracePt t="48688" x="4197350" y="4718050"/>
          <p14:tracePt t="48776" x="4203700" y="4718050"/>
          <p14:tracePt t="48786" x="4210050" y="4718050"/>
          <p14:tracePt t="48799" x="4229100" y="4718050"/>
          <p14:tracePt t="48816" x="4248150" y="4718050"/>
          <p14:tracePt t="48832" x="4273550" y="4718050"/>
          <p14:tracePt t="48850" x="4337050" y="4705350"/>
          <p14:tracePt t="48866" x="4387850" y="4699000"/>
          <p14:tracePt t="48882" x="4445000" y="4692650"/>
          <p14:tracePt t="48899" x="4502150" y="4686300"/>
          <p14:tracePt t="48917" x="4584700" y="4679950"/>
          <p14:tracePt t="48932" x="4622800" y="4673600"/>
          <p14:tracePt t="48949" x="4654550" y="4667250"/>
          <p14:tracePt t="48966" x="4686300" y="4667250"/>
          <p14:tracePt t="48983" x="4711700" y="4667250"/>
          <p14:tracePt t="48999" x="4737100" y="4667250"/>
          <p14:tracePt t="49016" x="4756150" y="4667250"/>
          <p14:tracePt t="49032" x="4768850" y="4667250"/>
          <p14:tracePt t="49049" x="4775200" y="4667250"/>
          <p14:tracePt t="49066" x="4787900" y="4667250"/>
          <p14:tracePt t="49149" x="4787900" y="4673600"/>
          <p14:tracePt t="49445" x="4794250" y="4673600"/>
          <p14:tracePt t="49460" x="4800600" y="4673600"/>
          <p14:tracePt t="49469" x="4806950" y="4673600"/>
          <p14:tracePt t="49482" x="4826000" y="4673600"/>
          <p14:tracePt t="49498" x="4851400" y="4673600"/>
          <p14:tracePt t="49515" x="4870450" y="4673600"/>
          <p14:tracePt t="49531" x="4889500" y="4673600"/>
          <p14:tracePt t="49549" x="4921250" y="4673600"/>
          <p14:tracePt t="49565" x="4953000" y="4679950"/>
          <p14:tracePt t="49581" x="4984750" y="4686300"/>
          <p14:tracePt t="49598" x="5035550" y="4686300"/>
          <p14:tracePt t="49615" x="5143500" y="4686300"/>
          <p14:tracePt t="49631" x="5187950" y="4686300"/>
          <p14:tracePt t="49648" x="5232400" y="4686300"/>
          <p14:tracePt t="49665" x="5264150" y="4686300"/>
          <p14:tracePt t="49682" x="5308600" y="4686300"/>
          <p14:tracePt t="49698" x="5334000" y="4686300"/>
          <p14:tracePt t="49714" x="5365750" y="4686300"/>
          <p14:tracePt t="49731" x="5410200" y="4686300"/>
          <p14:tracePt t="49748" x="5435600" y="4686300"/>
          <p14:tracePt t="49764" x="5480050" y="4686300"/>
          <p14:tracePt t="49781" x="5499100" y="4686300"/>
          <p14:tracePt t="49798" x="5511800" y="4686300"/>
          <p14:tracePt t="49814" x="5518150" y="4686300"/>
          <p14:tracePt t="49831" x="5524500" y="4686300"/>
          <p14:tracePt t="49848" x="5537200" y="4686300"/>
          <p14:tracePt t="49881" x="5543550" y="4686300"/>
          <p14:tracePt t="49900" x="5549900" y="4686300"/>
          <p14:tracePt t="49914" x="5556250" y="4686300"/>
          <p14:tracePt t="49930" x="5562600" y="4686300"/>
          <p14:tracePt t="49948" x="5568950" y="4686300"/>
          <p14:tracePt t="49965" x="5581650" y="4686300"/>
          <p14:tracePt t="49980" x="5588000" y="4686300"/>
          <p14:tracePt t="50014" x="5600700" y="4686300"/>
          <p14:tracePt t="50032" x="5607050" y="4686300"/>
          <p14:tracePt t="50047" x="5619750" y="4686300"/>
          <p14:tracePt t="50080" x="5626100" y="4686300"/>
          <p14:tracePt t="50098" x="5638800" y="4686300"/>
          <p14:tracePt t="50114" x="5645150" y="4686300"/>
          <p14:tracePt t="50130" x="5651500" y="4686300"/>
          <p14:tracePt t="50164" x="5657850" y="4686300"/>
          <p14:tracePt t="50255" x="5657850" y="4679950"/>
          <p14:tracePt t="50530" x="5549900" y="4667250"/>
          <p14:tracePt t="50538" x="5321300" y="4641850"/>
          <p14:tracePt t="50546" x="5156200" y="4610100"/>
          <p14:tracePt t="50563" x="4845050" y="4552950"/>
          <p14:tracePt t="50582" x="4464050" y="4495800"/>
          <p14:tracePt t="50597" x="4311650" y="4464050"/>
          <p14:tracePt t="50613" x="4102100" y="4445000"/>
          <p14:tracePt t="50631" x="3892550" y="4457700"/>
          <p14:tracePt t="50646" x="3670300" y="4476750"/>
          <p14:tracePt t="50663" x="3257550" y="4533900"/>
          <p14:tracePt t="50680" x="3048000" y="4578350"/>
          <p14:tracePt t="50696" x="2857500" y="4616450"/>
          <p14:tracePt t="50702" x="2781300" y="4629150"/>
          <p14:tracePt t="50713" x="2711450" y="4648200"/>
          <p14:tracePt t="50730" x="2559050" y="4673600"/>
          <p14:tracePt t="50746" x="2489200" y="4686300"/>
          <p14:tracePt t="50763" x="2451100" y="4699000"/>
          <p14:tracePt t="50780" x="2413000" y="4699000"/>
          <p14:tracePt t="50798" x="2387600" y="4705350"/>
          <p14:tracePt t="50813" x="2374900" y="4705350"/>
          <p14:tracePt t="50830" x="2368550" y="4705350"/>
          <p14:tracePt t="50846" x="2362200" y="4705350"/>
          <p14:tracePt t="50863" x="2355850" y="4705350"/>
          <p14:tracePt t="50879" x="2349500" y="4705350"/>
          <p14:tracePt t="50896" x="2336800" y="4718050"/>
          <p14:tracePt t="50913" x="2311400" y="4743450"/>
          <p14:tracePt t="50930" x="2266950" y="4813300"/>
          <p14:tracePt t="50946" x="2222500" y="4889500"/>
          <p14:tracePt t="50963" x="2197100" y="4940300"/>
          <p14:tracePt t="50979" x="2178050" y="4972050"/>
          <p14:tracePt t="50997" x="2171700" y="5003800"/>
          <p14:tracePt t="51013" x="2171700" y="5016500"/>
          <p14:tracePt t="51030" x="2171700" y="5022850"/>
          <p14:tracePt t="51046" x="2171700" y="5029200"/>
          <p14:tracePt t="51080" x="2171700" y="5035550"/>
          <p14:tracePt t="51140" x="2178050" y="5035550"/>
          <p14:tracePt t="51177" x="2184400" y="5035550"/>
          <p14:tracePt t="51184" x="2190750" y="5035550"/>
          <p14:tracePt t="51196" x="2197100" y="5035550"/>
          <p14:tracePt t="51213" x="2228850" y="5035550"/>
          <p14:tracePt t="51229" x="2292350" y="5035550"/>
          <p14:tracePt t="51246" x="2362200" y="5035550"/>
          <p14:tracePt t="51262" x="2444750" y="5035550"/>
          <p14:tracePt t="51281" x="2609850" y="5035550"/>
          <p14:tracePt t="51295" x="2724150" y="5035550"/>
          <p14:tracePt t="51312" x="2813050" y="5035550"/>
          <p14:tracePt t="51329" x="2857500" y="5035550"/>
          <p14:tracePt t="51345" x="2882900" y="5035550"/>
          <p14:tracePt t="51362" x="2908300" y="5035550"/>
          <p14:tracePt t="51379" x="2914650" y="5035550"/>
          <p14:tracePt t="51395" x="2921000" y="5035550"/>
          <p14:tracePt t="51412" x="2940050" y="5035550"/>
          <p14:tracePt t="51429" x="3041650" y="5035550"/>
          <p14:tracePt t="51445" x="3168650" y="5035550"/>
          <p14:tracePt t="51462" x="3257550" y="5029200"/>
          <p14:tracePt t="51478" x="3308350" y="5029200"/>
          <p14:tracePt t="51496" x="3333750" y="5029200"/>
          <p14:tracePt t="51512" x="3346450" y="5029200"/>
          <p14:tracePt t="51528" x="3352800" y="5029200"/>
          <p14:tracePt t="51545" x="3359150" y="5029200"/>
          <p14:tracePt t="51562" x="3365500" y="5029200"/>
          <p14:tracePt t="51593" x="3371850" y="5029200"/>
          <p14:tracePt t="51636" x="3378200" y="5029200"/>
          <p14:tracePt t="51749" x="3384550" y="5029200"/>
          <p14:tracePt t="51757" x="3390900" y="5029200"/>
          <p14:tracePt t="51766" x="3422650" y="5029200"/>
          <p14:tracePt t="51779" x="3517900" y="5029200"/>
          <p14:tracePt t="51795" x="3651250" y="5016500"/>
          <p14:tracePt t="51811" x="3765550" y="5003800"/>
          <p14:tracePt t="51828" x="3898900" y="4972050"/>
          <p14:tracePt t="51845" x="4057650" y="4933950"/>
          <p14:tracePt t="51862" x="4089400" y="4921250"/>
          <p14:tracePt t="51878" x="4108450" y="4914900"/>
          <p14:tracePt t="51895" x="4121150" y="4914900"/>
          <p14:tracePt t="51912" x="4127500" y="4914900"/>
          <p14:tracePt t="51951" x="4133850" y="4914900"/>
          <p14:tracePt t="51961" x="4140200" y="4914900"/>
          <p14:tracePt t="51979" x="4159250" y="4914900"/>
          <p14:tracePt t="51995" x="4165600" y="4914900"/>
          <p14:tracePt t="52011" x="4178300" y="4914900"/>
          <p14:tracePt t="52028" x="4178300" y="4921250"/>
          <p14:tracePt t="52045" x="4184650" y="4927600"/>
          <p14:tracePt t="52061" x="4191000" y="4927600"/>
          <p14:tracePt t="52106" x="4203700" y="4933950"/>
          <p14:tracePt t="52114" x="4210050" y="4933950"/>
          <p14:tracePt t="52129" x="4229100" y="4940300"/>
          <p14:tracePt t="52144" x="4254500" y="4946650"/>
          <p14:tracePt t="52161" x="4298950" y="4959350"/>
          <p14:tracePt t="52179" x="4343400" y="4972050"/>
          <p14:tracePt t="52195" x="4368800" y="4972050"/>
          <p14:tracePt t="52203" x="4381500" y="4972050"/>
          <p14:tracePt t="52214" x="4387850" y="4972050"/>
          <p14:tracePt t="52227" x="4413250" y="4978400"/>
          <p14:tracePt t="52244" x="4432300" y="4978400"/>
          <p14:tracePt t="52260" x="4451350" y="4978400"/>
          <p14:tracePt t="52277" x="4457700" y="4984750"/>
          <p14:tracePt t="52293" x="4470400" y="4984750"/>
          <p14:tracePt t="52310" x="4476750" y="4984750"/>
          <p14:tracePt t="52327" x="4483100" y="4991100"/>
          <p14:tracePt t="52343" x="4489450" y="4991100"/>
          <p14:tracePt t="52396" x="4495800" y="4991100"/>
          <p14:tracePt t="52411" x="4495800" y="4997450"/>
          <p14:tracePt t="52440" x="4502150" y="4997450"/>
          <p14:tracePt t="52707" x="4552950" y="4997450"/>
          <p14:tracePt t="52714" x="4610100" y="4997450"/>
          <p14:tracePt t="52727" x="4641850" y="4997450"/>
          <p14:tracePt t="52744" x="4705350" y="4997450"/>
          <p14:tracePt t="52760" x="4730750" y="4997450"/>
          <p14:tracePt t="52776" x="4756150" y="4997450"/>
          <p14:tracePt t="52793" x="4775200" y="4997450"/>
          <p14:tracePt t="52810" x="4813300" y="4997450"/>
          <p14:tracePt t="52826" x="4845050" y="4997450"/>
          <p14:tracePt t="52843" x="4889500" y="4997450"/>
          <p14:tracePt t="52860" x="4940300" y="4997450"/>
          <p14:tracePt t="52877" x="4997450" y="4997450"/>
          <p14:tracePt t="52893" x="5022850" y="4997450"/>
          <p14:tracePt t="52910" x="5054600" y="4997450"/>
          <p14:tracePt t="52926" x="5086350" y="4997450"/>
          <p14:tracePt t="52943" x="5111750" y="4997450"/>
          <p14:tracePt t="52959" x="5143500" y="4997450"/>
          <p14:tracePt t="52976" x="5162550" y="4997450"/>
          <p14:tracePt t="52993" x="5175250" y="4997450"/>
          <p14:tracePt t="53009" x="5187950" y="4997450"/>
          <p14:tracePt t="53026" x="5194300" y="4997450"/>
          <p14:tracePt t="53043" x="5200650" y="4997450"/>
          <p14:tracePt t="53076" x="5207000" y="4997450"/>
          <p14:tracePt t="53443" x="5149850" y="4978400"/>
          <p14:tracePt t="53450" x="5067300" y="4953000"/>
          <p14:tracePt t="53459" x="4953000" y="4914900"/>
          <p14:tracePt t="53475" x="4724400" y="4832350"/>
          <p14:tracePt t="53492" x="4565650" y="4775200"/>
          <p14:tracePt t="53510" x="4368800" y="4737100"/>
          <p14:tracePt t="53525" x="4248150" y="4730750"/>
          <p14:tracePt t="53542" x="4152900" y="4730750"/>
          <p14:tracePt t="53559" x="4064000" y="4730750"/>
          <p14:tracePt t="53576" x="3930650" y="4743450"/>
          <p14:tracePt t="53592" x="3841750" y="4762500"/>
          <p14:tracePt t="53611" x="3778250" y="4768850"/>
          <p14:tracePt t="53625" x="3727450" y="4775200"/>
          <p14:tracePt t="53643" x="3657600" y="4800600"/>
          <p14:tracePt t="53658" x="3619500" y="4806950"/>
          <p14:tracePt t="53675" x="3581400" y="4826000"/>
          <p14:tracePt t="53692" x="3530600" y="4845050"/>
          <p14:tracePt t="53697" x="3511550" y="4851400"/>
          <p14:tracePt t="53709" x="3473450" y="4857750"/>
          <p14:tracePt t="53725" x="3378200" y="4889500"/>
          <p14:tracePt t="53742" x="3321050" y="4902200"/>
          <p14:tracePt t="53758" x="3244850" y="4914900"/>
          <p14:tracePt t="53775" x="3175000" y="4927600"/>
          <p14:tracePt t="53792" x="3098800" y="4940300"/>
          <p14:tracePt t="53808" x="3054350" y="4946650"/>
          <p14:tracePt t="53825" x="3016250" y="4953000"/>
          <p14:tracePt t="53842" x="2978150" y="4953000"/>
          <p14:tracePt t="53859" x="2901950" y="4953000"/>
          <p14:tracePt t="53875" x="2832100" y="4959350"/>
          <p14:tracePt t="53892" x="2781300" y="4965700"/>
          <p14:tracePt t="53908" x="2717800" y="4972050"/>
          <p14:tracePt t="53926" x="2647950" y="4984750"/>
          <p14:tracePt t="53941" x="2622550" y="4991100"/>
          <p14:tracePt t="53958" x="2559050" y="4991100"/>
          <p14:tracePt t="53975" x="2527300" y="4991100"/>
          <p14:tracePt t="53992" x="2495550" y="4991100"/>
          <p14:tracePt t="54008" x="2482850" y="4991100"/>
          <p14:tracePt t="54025" x="2476500" y="4991100"/>
          <p14:tracePt t="54041" x="2470150" y="4991100"/>
          <p14:tracePt t="54090" x="2476500" y="4991100"/>
          <p14:tracePt t="54387" x="2470150" y="4991100"/>
          <p14:tracePt t="54395" x="2463800" y="4991100"/>
          <p14:tracePt t="54409" x="2451100" y="4991100"/>
          <p14:tracePt t="54424" x="2425700" y="4991100"/>
          <p14:tracePt t="54441" x="2400300" y="4991100"/>
          <p14:tracePt t="54459" x="2368550" y="4984750"/>
          <p14:tracePt t="54474" x="2317750" y="4972050"/>
          <p14:tracePt t="54491" x="2260600" y="4946650"/>
          <p14:tracePt t="54508" x="2235200" y="4927600"/>
          <p14:tracePt t="54524" x="2197100" y="4914900"/>
          <p14:tracePt t="54541" x="2178050" y="4908550"/>
          <p14:tracePt t="54558" x="2159000" y="4895850"/>
          <p14:tracePt t="54574" x="2139950" y="4889500"/>
          <p14:tracePt t="54607" x="2127250" y="4889500"/>
          <p14:tracePt t="54624" x="2120900" y="4889500"/>
          <p14:tracePt t="54658" x="2114550" y="4883150"/>
          <p14:tracePt t="54674" x="2108200" y="4876800"/>
          <p14:tracePt t="54722" x="2108200" y="4870450"/>
          <p14:tracePt t="54751" x="2108200" y="4864100"/>
          <p14:tracePt t="54774" x="2108200" y="4857750"/>
          <p14:tracePt t="54811" x="2108200" y="4851400"/>
          <p14:tracePt t="54841" x="2108200" y="4845050"/>
          <p14:tracePt t="54878" x="2108200" y="4838700"/>
          <p14:tracePt t="54900" x="2108200" y="4832350"/>
          <p14:tracePt t="54915" x="2108200" y="4826000"/>
          <p14:tracePt t="54937" x="2108200" y="4819650"/>
          <p14:tracePt t="54952" x="2108200" y="4813300"/>
          <p14:tracePt t="54977" x="2108200" y="4806950"/>
          <p14:tracePt t="54985" x="2108200" y="4800600"/>
          <p14:tracePt t="54997" x="2114550" y="4794250"/>
          <p14:tracePt t="55019" x="2114550" y="4787900"/>
          <p14:tracePt t="55029" x="2114550" y="4781550"/>
          <p14:tracePt t="55040" x="2120900" y="4781550"/>
          <p14:tracePt t="55086" x="2127250" y="4775200"/>
          <p14:tracePt t="55116" x="2133600" y="4775200"/>
          <p14:tracePt t="55131" x="2133600" y="4768850"/>
          <p14:tracePt t="55138" x="2139950" y="4762500"/>
          <p14:tracePt t="55153" x="2146300" y="4762500"/>
          <p14:tracePt t="55162" x="2146300" y="4756150"/>
          <p14:tracePt t="55183" x="2159000" y="4749800"/>
          <p14:tracePt t="55191" x="2171700" y="4749800"/>
          <p14:tracePt t="55207" x="2190750" y="4737100"/>
          <p14:tracePt t="55213" x="2203450" y="4724400"/>
          <p14:tracePt t="55223" x="2222500" y="4718050"/>
          <p14:tracePt t="55239" x="2247900" y="4705350"/>
          <p14:tracePt t="55256" x="2305050" y="4679950"/>
          <p14:tracePt t="55273" x="2355850" y="4654550"/>
          <p14:tracePt t="55290" x="2425700" y="4610100"/>
          <p14:tracePt t="55306" x="2520950" y="4552950"/>
          <p14:tracePt t="55323" x="2667000" y="4464050"/>
          <p14:tracePt t="55339" x="2730500" y="4432300"/>
          <p14:tracePt t="55356" x="2774950" y="4406900"/>
          <p14:tracePt t="55373" x="2800350" y="4387850"/>
          <p14:tracePt t="55389" x="2825750" y="4375150"/>
          <p14:tracePt t="55406" x="2844800" y="4368800"/>
          <p14:tracePt t="55422" x="2857500" y="4356100"/>
          <p14:tracePt t="55439" x="2876550" y="4356100"/>
          <p14:tracePt t="55457" x="2933700" y="4330700"/>
          <p14:tracePt t="55473" x="3003550" y="4311650"/>
          <p14:tracePt t="55490" x="3079750" y="4292600"/>
          <p14:tracePt t="55506" x="3149600" y="4273550"/>
          <p14:tracePt t="55523" x="3263900" y="4248150"/>
          <p14:tracePt t="55539" x="3384550" y="4229100"/>
          <p14:tracePt t="55556" x="3492500" y="4222750"/>
          <p14:tracePt t="55572" x="3575050" y="4210050"/>
          <p14:tracePt t="55589" x="3632200" y="4203700"/>
          <p14:tracePt t="55606" x="3689350" y="4203700"/>
          <p14:tracePt t="55622" x="3721100" y="4203700"/>
          <p14:tracePt t="55639" x="3778250" y="4203700"/>
          <p14:tracePt t="55656" x="3841750" y="4203700"/>
          <p14:tracePt t="55672" x="4006850" y="4235450"/>
          <p14:tracePt t="55690" x="4121150" y="4267200"/>
          <p14:tracePt t="55696" x="4184650" y="4273550"/>
          <p14:tracePt t="55705" x="4260850" y="4279900"/>
          <p14:tracePt t="55722" x="4432300" y="4318000"/>
          <p14:tracePt t="55739" x="4654550" y="4324350"/>
          <p14:tracePt t="55755" x="4826000" y="4324350"/>
          <p14:tracePt t="55772" x="4991100" y="4311650"/>
          <p14:tracePt t="55789" x="5092700" y="4305300"/>
          <p14:tracePt t="55806" x="5232400" y="4292600"/>
          <p14:tracePt t="55822" x="5321300" y="4273550"/>
          <p14:tracePt t="55839" x="5429250" y="4267200"/>
          <p14:tracePt t="55855" x="5518150" y="4260850"/>
          <p14:tracePt t="55873" x="5638800" y="4248150"/>
          <p14:tracePt t="55889" x="5746750" y="4235450"/>
          <p14:tracePt t="55905" x="5886450" y="4229100"/>
          <p14:tracePt t="55922" x="6013450" y="4216400"/>
          <p14:tracePt t="55939" x="6146800" y="4197350"/>
          <p14:tracePt t="55955" x="6261100" y="4178300"/>
          <p14:tracePt t="55972" x="6400800" y="4152900"/>
          <p14:tracePt t="55989" x="6508750" y="4133850"/>
          <p14:tracePt t="56005" x="6591300" y="4114800"/>
          <p14:tracePt t="56022" x="6692900" y="4076700"/>
          <p14:tracePt t="56039" x="6775450" y="4044950"/>
          <p14:tracePt t="56055" x="6870700" y="4019550"/>
          <p14:tracePt t="56072" x="6965950" y="3962400"/>
          <p14:tracePt t="56089" x="7092950" y="3886200"/>
          <p14:tracePt t="56105" x="7181850" y="3841750"/>
          <p14:tracePt t="56122" x="7283450" y="3771900"/>
          <p14:tracePt t="56138" x="7391400" y="3721100"/>
          <p14:tracePt t="56155" x="7493000" y="3638550"/>
          <p14:tracePt t="56172" x="7531100" y="3600450"/>
          <p14:tracePt t="56188" x="7575550" y="3543300"/>
          <p14:tracePt t="56205" x="7600950" y="3492500"/>
          <p14:tracePt t="56210" x="7613650" y="3454400"/>
          <p14:tracePt t="56222" x="7632700" y="3397250"/>
          <p14:tracePt t="56238" x="7651750" y="3333750"/>
          <p14:tracePt t="56255" x="7664450" y="3263900"/>
          <p14:tracePt t="56271" x="7677150" y="3168650"/>
          <p14:tracePt t="56289" x="7683500" y="3035300"/>
          <p14:tracePt t="56305" x="7677150" y="2971800"/>
          <p14:tracePt t="56321" x="7651750" y="2908300"/>
          <p14:tracePt t="56338" x="7639050" y="2870200"/>
          <p14:tracePt t="56355" x="7626350" y="2844800"/>
          <p14:tracePt t="56371" x="7600950" y="2806700"/>
          <p14:tracePt t="56388" x="7581900" y="2774950"/>
          <p14:tracePt t="56404" x="7543800" y="2743200"/>
          <p14:tracePt t="56421" x="7512050" y="2717800"/>
          <p14:tracePt t="56438" x="7493000" y="2698750"/>
          <p14:tracePt t="56455" x="7486650" y="2692400"/>
          <p14:tracePt t="56471" x="7480300" y="2686050"/>
          <p14:tracePt t="56488" x="7480300" y="2679700"/>
          <p14:tracePt t="57019" x="7480300" y="2692400"/>
          <p14:tracePt t="57026" x="7473950" y="2730500"/>
          <p14:tracePt t="57037" x="7467600" y="2768600"/>
          <p14:tracePt t="57055" x="7448550" y="2901950"/>
          <p14:tracePt t="57070" x="7416800" y="3079750"/>
          <p14:tracePt t="57088" x="7385050" y="3257550"/>
          <p14:tracePt t="57104" x="7359650" y="3352800"/>
          <p14:tracePt t="57122" x="7321550" y="3498850"/>
          <p14:tracePt t="57137" x="7289800" y="3644900"/>
          <p14:tracePt t="57154" x="7258050" y="3765550"/>
          <p14:tracePt t="57170" x="7226300" y="3835400"/>
          <p14:tracePt t="57188" x="7175500" y="3905250"/>
          <p14:tracePt t="57204" x="7143750" y="3949700"/>
          <p14:tracePt t="57220" x="7092950" y="4006850"/>
          <p14:tracePt t="57237" x="7054850" y="4051300"/>
          <p14:tracePt t="57255" x="7016750" y="4102100"/>
          <p14:tracePt t="57271" x="7004050" y="4108450"/>
          <p14:tracePt t="57287" x="6991350" y="4127500"/>
          <p14:tracePt t="57304" x="6972300" y="4133850"/>
          <p14:tracePt t="57320" x="6858000" y="4146550"/>
          <p14:tracePt t="57337" x="6534150" y="4152900"/>
          <p14:tracePt t="57353" x="6324600" y="4133850"/>
          <p14:tracePt t="57370" x="5988050" y="4108450"/>
          <p14:tracePt t="57387" x="5797550" y="4095750"/>
          <p14:tracePt t="57404" x="5454650" y="4076700"/>
          <p14:tracePt t="57420" x="5276850" y="4076700"/>
          <p14:tracePt t="57437" x="5105400" y="4076700"/>
          <p14:tracePt t="57453" x="4927600" y="4076700"/>
          <p14:tracePt t="57471" x="4768850" y="4076700"/>
          <p14:tracePt t="57486" x="4699000" y="4083050"/>
          <p14:tracePt t="57503" x="4635500" y="4089400"/>
          <p14:tracePt t="57520" x="4546600" y="4102100"/>
          <p14:tracePt t="57538" x="4343400" y="4171950"/>
          <p14:tracePt t="57553" x="4229100" y="4229100"/>
          <p14:tracePt t="57572" x="4076700" y="4298950"/>
          <p14:tracePt t="57586" x="3911600" y="4362450"/>
          <p14:tracePt t="57603" x="3778250" y="4413250"/>
          <p14:tracePt t="57620" x="3689350" y="4457700"/>
          <p14:tracePt t="57636" x="3632200" y="4483100"/>
          <p14:tracePt t="57653" x="3606800" y="4502150"/>
          <p14:tracePt t="57670" x="3581400" y="4514850"/>
          <p14:tracePt t="57687" x="3562350" y="4540250"/>
          <p14:tracePt t="57703" x="3556000" y="4546600"/>
          <p14:tracePt t="57710" x="3549650" y="4552950"/>
          <p14:tracePt t="57720" x="3543300" y="4552950"/>
          <p14:tracePt t="57737" x="3536950" y="4565650"/>
          <p14:tracePt t="57753" x="3524250" y="4584700"/>
          <p14:tracePt t="57769" x="3505200" y="4597400"/>
          <p14:tracePt t="57786" x="3492500" y="4610100"/>
          <p14:tracePt t="57803" x="3479800" y="4629150"/>
          <p14:tracePt t="57821" x="3454400" y="4660900"/>
          <p14:tracePt t="57836" x="3435350" y="4673600"/>
          <p14:tracePt t="57853" x="3429000" y="4692650"/>
          <p14:tracePt t="57869" x="3416300" y="4699000"/>
          <p14:tracePt t="57887" x="3403600" y="4730750"/>
          <p14:tracePt t="57903" x="3384550" y="4749800"/>
          <p14:tracePt t="57919" x="3371850" y="4781550"/>
          <p14:tracePt t="57936" x="3359150" y="4826000"/>
          <p14:tracePt t="57953" x="3340100" y="4864100"/>
          <p14:tracePt t="57969" x="3333750" y="4927600"/>
          <p14:tracePt t="57986" x="3321050" y="4959350"/>
          <p14:tracePt t="58002" x="3321050" y="4984750"/>
          <p14:tracePt t="58021" x="3321050" y="5016500"/>
          <p14:tracePt t="58036" x="3321050" y="5022850"/>
          <p14:tracePt t="58052" x="3321050" y="5035550"/>
          <p14:tracePt t="58069" x="3321050" y="5041900"/>
          <p14:tracePt t="58086" x="3321050" y="5048250"/>
          <p14:tracePt t="58103" x="3321050" y="5054600"/>
          <p14:tracePt t="58119" x="3321050" y="5060950"/>
          <p14:tracePt t="58386" x="3321050" y="4997450"/>
          <p14:tracePt t="58394" x="3321050" y="4902200"/>
          <p14:tracePt t="58402" x="3321050" y="4787900"/>
          <p14:tracePt t="58418" x="3321050" y="4578350"/>
          <p14:tracePt t="58437" x="3321050" y="4279900"/>
          <p14:tracePt t="58452" x="3321050" y="4089400"/>
          <p14:tracePt t="58469" x="3302000" y="3911600"/>
          <p14:tracePt t="58485" x="3295650" y="3733800"/>
          <p14:tracePt t="58502" x="3295650" y="3549650"/>
          <p14:tracePt t="58519" x="3289300" y="3327400"/>
          <p14:tracePt t="58535" x="3289300" y="3162300"/>
          <p14:tracePt t="58552" x="3289300" y="3022600"/>
          <p14:tracePt t="58569" x="3289300" y="2927350"/>
          <p14:tracePt t="58586" x="3276600" y="2825750"/>
          <p14:tracePt t="58602" x="3270250" y="2781300"/>
          <p14:tracePt t="58618" x="3263900" y="2749550"/>
          <p14:tracePt t="58635" x="3263900" y="2730500"/>
          <p14:tracePt t="58652" x="3263900" y="2711450"/>
          <p14:tracePt t="58668" x="3263900" y="2705100"/>
          <p14:tracePt t="58787" x="3263900" y="2711450"/>
          <p14:tracePt t="58795" x="3263900" y="2717800"/>
          <p14:tracePt t="58802" x="3263900" y="2724150"/>
          <p14:tracePt t="58818" x="3263900" y="2736850"/>
          <p14:tracePt t="58834" x="3263900" y="2749550"/>
          <p14:tracePt t="58851" x="3263900" y="2774950"/>
          <p14:tracePt t="58869" x="3263900" y="2819400"/>
          <p14:tracePt t="58885" x="3276600" y="2895600"/>
          <p14:tracePt t="58901" x="3289300" y="3016250"/>
          <p14:tracePt t="58918" x="3314700" y="3105150"/>
          <p14:tracePt t="58935" x="3321050" y="3219450"/>
          <p14:tracePt t="58951" x="3333750" y="3270250"/>
          <p14:tracePt t="58968" x="3340100" y="3314700"/>
          <p14:tracePt t="58984" x="3346450" y="3384550"/>
          <p14:tracePt t="59002" x="3359150" y="3492500"/>
          <p14:tracePt t="59018" x="3371850" y="3543300"/>
          <p14:tracePt t="59034" x="3371850" y="3594100"/>
          <p14:tracePt t="59051" x="3371850" y="3638550"/>
          <p14:tracePt t="59069" x="3371850" y="3727450"/>
          <p14:tracePt t="59084" x="3371850" y="3810000"/>
          <p14:tracePt t="59101" x="3371850" y="3917950"/>
          <p14:tracePt t="59118" x="3371850" y="3994150"/>
          <p14:tracePt t="59135" x="3365500" y="4089400"/>
          <p14:tracePt t="59151" x="3365500" y="4152900"/>
          <p14:tracePt t="59167" x="3365500" y="4229100"/>
          <p14:tracePt t="59184" x="3365500" y="4305300"/>
          <p14:tracePt t="59201" x="3365500" y="4381500"/>
          <p14:tracePt t="59207" x="3365500" y="4413250"/>
          <p14:tracePt t="59217" x="3359150" y="4457700"/>
          <p14:tracePt t="59234" x="3359150" y="4508500"/>
          <p14:tracePt t="59251" x="3352800" y="4546600"/>
          <p14:tracePt t="59269" x="3352800" y="4616450"/>
          <p14:tracePt t="59284" x="3352800" y="4660900"/>
          <p14:tracePt t="59301" x="3346450" y="4711700"/>
          <p14:tracePt t="59318" x="3346450" y="4756150"/>
          <p14:tracePt t="59334" x="3346450" y="4800600"/>
          <p14:tracePt t="59351" x="3340100" y="4851400"/>
          <p14:tracePt t="59367" x="3333750" y="4876800"/>
          <p14:tracePt t="59384" x="3327400" y="4908550"/>
          <p14:tracePt t="59401" x="3321050" y="4940300"/>
          <p14:tracePt t="59418" x="3314700" y="4978400"/>
          <p14:tracePt t="59434" x="3314700" y="4991100"/>
          <p14:tracePt t="59451" x="3314700" y="5003800"/>
          <p14:tracePt t="59467" x="3314700" y="5010150"/>
          <p14:tracePt t="59485" x="3314700" y="5022850"/>
          <p14:tracePt t="59517" x="3314700" y="5029200"/>
          <p14:tracePt t="59612" x="3308350" y="5029200"/>
          <p14:tracePt t="59627" x="3302000" y="5029200"/>
          <p14:tracePt t="59657" x="3295650" y="5029200"/>
          <p14:tracePt t="59686" x="3289300" y="5029200"/>
          <p14:tracePt t="59694" x="3282950" y="5029200"/>
          <p14:tracePt t="59716" x="3276600" y="5029200"/>
          <p14:tracePt t="59745" x="3270250" y="5029200"/>
          <p14:tracePt t="60868" x="3270250" y="5035550"/>
          <p14:tracePt t="60890" x="3270250" y="5041900"/>
          <p14:tracePt t="60898" x="3276600" y="5041900"/>
          <p14:tracePt t="60906" x="3276600" y="5048250"/>
          <p14:tracePt t="60915" x="3276600" y="5054600"/>
          <p14:tracePt t="60931" x="3289300" y="5054600"/>
          <p14:tracePt t="60948" x="3295650" y="5067300"/>
          <p14:tracePt t="60965" x="3302000" y="5073650"/>
          <p14:tracePt t="60981" x="3308350" y="5086350"/>
          <p14:tracePt t="60998" x="3314700" y="5099050"/>
          <p14:tracePt t="61015" x="3321050" y="5105400"/>
          <p14:tracePt t="61031" x="3327400" y="5111750"/>
          <p14:tracePt t="61048" x="3327400" y="5118100"/>
          <p14:tracePt t="61064" x="3327400" y="5124450"/>
          <p14:tracePt t="61210" x="3327400" y="5118100"/>
          <p14:tracePt t="61217" x="3327400" y="5111750"/>
          <p14:tracePt t="61234" x="3327400" y="5105400"/>
          <p14:tracePt t="61255" x="3327400" y="5099050"/>
          <p14:tracePt t="61264" x="3327400" y="5092700"/>
          <p14:tracePt t="61287" x="3327400" y="5086350"/>
          <p14:tracePt t="61308" x="3327400" y="5080000"/>
          <p14:tracePt t="61425" x="3327400" y="5086350"/>
          <p14:tracePt t="61434" x="3327400" y="5092700"/>
          <p14:tracePt t="61442" x="3327400" y="5105400"/>
          <p14:tracePt t="61452" x="3327400" y="5111750"/>
          <p14:tracePt t="61464" x="3321050" y="5137150"/>
          <p14:tracePt t="61481" x="3314700" y="5149850"/>
          <p14:tracePt t="61498" x="3308350" y="5162550"/>
          <p14:tracePt t="61514" x="3289300" y="5181600"/>
          <p14:tracePt t="61531" x="3270250" y="5187950"/>
          <p14:tracePt t="61547" x="3219450" y="5213350"/>
          <p14:tracePt t="61565" x="3048000" y="5257800"/>
          <p14:tracePt t="61581" x="2908300" y="5276850"/>
          <p14:tracePt t="61598" x="2781300" y="5295900"/>
          <p14:tracePt t="61614" x="2679700" y="5302250"/>
          <p14:tracePt t="61630" x="2597150" y="5308600"/>
          <p14:tracePt t="61647" x="2432050" y="5321300"/>
          <p14:tracePt t="61663" x="2324100" y="5327650"/>
          <p14:tracePt t="61680" x="2254250" y="5340350"/>
          <p14:tracePt t="61696" x="2197100" y="5346700"/>
          <p14:tracePt t="61700" x="2184400" y="5353050"/>
          <p14:tracePt t="61713" x="2146300" y="5359400"/>
          <p14:tracePt t="61730" x="2133600" y="5365750"/>
          <p14:tracePt t="61746" x="2120900" y="5365750"/>
          <p14:tracePt t="61780" x="2114550" y="5365750"/>
          <p14:tracePt t="61864" x="2108200" y="5365750"/>
          <p14:tracePt t="61908" x="2101850" y="5365750"/>
          <p14:tracePt t="61938" x="2101850" y="5359400"/>
          <p14:tracePt t="61974" x="2101850" y="5353050"/>
          <p14:tracePt t="62004" x="2101850" y="5346700"/>
          <p14:tracePt t="62011" x="2101850" y="5340350"/>
          <p14:tracePt t="62018" x="2114550" y="5340350"/>
          <p14:tracePt t="62034" x="2139950" y="5334000"/>
          <p14:tracePt t="62046" x="2171700" y="5334000"/>
          <p14:tracePt t="62062" x="2266950" y="5334000"/>
          <p14:tracePt t="62080" x="2324100" y="5334000"/>
          <p14:tracePt t="62096" x="2381250" y="5340350"/>
          <p14:tracePt t="62113" x="2419350" y="5346700"/>
          <p14:tracePt t="62130" x="2463800" y="5353050"/>
          <p14:tracePt t="62147" x="2501900" y="5353050"/>
          <p14:tracePt t="62163" x="2565400" y="5359400"/>
          <p14:tracePt t="62180" x="2667000" y="5359400"/>
          <p14:tracePt t="62197" x="2781300" y="5359400"/>
          <p14:tracePt t="62213" x="2825750" y="5359400"/>
          <p14:tracePt t="62230" x="2851150" y="5359400"/>
          <p14:tracePt t="62246" x="2863850" y="5359400"/>
          <p14:tracePt t="62264" x="2882900" y="5359400"/>
          <p14:tracePt t="62280" x="2901950" y="5359400"/>
          <p14:tracePt t="62296" x="2933700" y="5359400"/>
          <p14:tracePt t="62313" x="2978150" y="5359400"/>
          <p14:tracePt t="62331" x="3060700" y="5359400"/>
          <p14:tracePt t="62346" x="3098800" y="5359400"/>
          <p14:tracePt t="62363" x="3136900" y="5359400"/>
          <p14:tracePt t="62380" x="3168650" y="5359400"/>
          <p14:tracePt t="62396" x="3200400" y="5359400"/>
          <p14:tracePt t="62413" x="3244850" y="5359400"/>
          <p14:tracePt t="62430" x="3289300" y="5359400"/>
          <p14:tracePt t="62446" x="3340100" y="5359400"/>
          <p14:tracePt t="62463" x="3409950" y="5359400"/>
          <p14:tracePt t="62480" x="3524250" y="5353050"/>
          <p14:tracePt t="62496" x="3581400" y="5353050"/>
          <p14:tracePt t="62513" x="3644900" y="5346700"/>
          <p14:tracePt t="62530" x="3733800" y="5340350"/>
          <p14:tracePt t="62546" x="3892550" y="5327650"/>
          <p14:tracePt t="62562" x="3981450" y="5321300"/>
          <p14:tracePt t="62579" x="4057650" y="5308600"/>
          <p14:tracePt t="62596" x="4140200" y="5295900"/>
          <p14:tracePt t="62613" x="4298950" y="5283200"/>
          <p14:tracePt t="62629" x="4419600" y="5276850"/>
          <p14:tracePt t="62646" x="4495800" y="5264150"/>
          <p14:tracePt t="62662" x="4565650" y="5251450"/>
          <p14:tracePt t="62680" x="4648200" y="5251450"/>
          <p14:tracePt t="62696" x="4692650" y="5245100"/>
          <p14:tracePt t="62712" x="4743450" y="5245100"/>
          <p14:tracePt t="62729" x="4787900" y="5245100"/>
          <p14:tracePt t="62746" x="4832350" y="5245100"/>
          <p14:tracePt t="62763" x="4889500" y="5245100"/>
          <p14:tracePt t="62779" x="4921250" y="5245100"/>
          <p14:tracePt t="62795" x="4953000" y="5245100"/>
          <p14:tracePt t="62813" x="4997450" y="5245100"/>
          <p14:tracePt t="62830" x="5067300" y="5245100"/>
          <p14:tracePt t="62846" x="5111750" y="5245100"/>
          <p14:tracePt t="62862" x="5149850" y="5245100"/>
          <p14:tracePt t="62879" x="5175250" y="5245100"/>
          <p14:tracePt t="62896" x="5200650" y="5245100"/>
          <p14:tracePt t="62912" x="5207000" y="5245100"/>
          <p14:tracePt t="62945" x="5219700" y="5245100"/>
          <p14:tracePt t="62963" x="5226050" y="5245100"/>
          <p14:tracePt t="63223" x="5232400" y="5251450"/>
          <p14:tracePt t="63232" x="5232400" y="5257800"/>
          <p14:tracePt t="63462" x="5232400" y="5264150"/>
          <p14:tracePt t="63469" x="5232400" y="5270500"/>
          <p14:tracePt t="63484" x="5232400" y="5276850"/>
          <p14:tracePt t="63501" x="5232400" y="5289550"/>
          <p14:tracePt t="63515" x="5232400" y="5295900"/>
          <p14:tracePt t="63529" x="5232400" y="5308600"/>
          <p14:tracePt t="63544" x="5226050" y="5314950"/>
          <p14:tracePt t="63561" x="5226050" y="5327650"/>
          <p14:tracePt t="63579" x="5213350" y="5340350"/>
          <p14:tracePt t="63595" x="5207000" y="5346700"/>
          <p14:tracePt t="63612" x="5200650" y="5353050"/>
          <p14:tracePt t="63628" x="5194300" y="5359400"/>
          <p14:tracePt t="63644" x="5187950" y="5359400"/>
          <p14:tracePt t="63661" x="5181600" y="5359400"/>
          <p14:tracePt t="63685" x="5175250" y="5359400"/>
          <p14:tracePt t="63715" x="5168900" y="5359400"/>
          <p14:tracePt t="63751" x="5162550" y="5359400"/>
          <p14:tracePt t="63878" x="5156200" y="5359400"/>
          <p14:tracePt t="63930" x="5149850" y="5359400"/>
          <p14:tracePt t="63954" x="5143500" y="5359400"/>
          <p14:tracePt t="63962" x="5137150" y="5359400"/>
          <p14:tracePt t="63977" x="5130800" y="5359400"/>
          <p14:tracePt t="63998" x="5118100" y="5359400"/>
          <p14:tracePt t="64014" x="5111750" y="5359400"/>
          <p14:tracePt t="64027" x="5099050" y="5359400"/>
          <p14:tracePt t="64061" x="5086350" y="5359400"/>
          <p14:tracePt t="64078" x="5073650" y="5365750"/>
          <p14:tracePt t="64094" x="5060950" y="5372100"/>
          <p14:tracePt t="64110" x="5054600" y="5372100"/>
          <p14:tracePt t="64127" x="5048250" y="5372100"/>
          <p14:tracePt t="64198" x="5041900" y="5372100"/>
          <p14:tracePt t="64236" x="5035550" y="5372100"/>
          <p14:tracePt t="64308" x="5029200" y="5372100"/>
          <p14:tracePt t="64324" x="4921250" y="5403850"/>
          <p14:tracePt t="64333" x="4768850" y="5448300"/>
          <p14:tracePt t="64343" x="4711700" y="5461000"/>
          <p14:tracePt t="64360" x="4514850" y="5511800"/>
          <p14:tracePt t="64377" x="4286250" y="5543550"/>
          <p14:tracePt t="64394" x="4127500" y="5562600"/>
          <p14:tracePt t="64411" x="3873500" y="5581650"/>
          <p14:tracePt t="64427" x="3676650" y="5575300"/>
          <p14:tracePt t="64443" x="3505200" y="5575300"/>
          <p14:tracePt t="64460" x="3238500" y="5588000"/>
          <p14:tracePt t="64477" x="3022600" y="5607050"/>
          <p14:tracePt t="64493" x="2819400" y="5638800"/>
          <p14:tracePt t="64510" x="2711450" y="5664200"/>
          <p14:tracePt t="64526" x="2660650" y="5670550"/>
          <p14:tracePt t="64543" x="2635250" y="5676900"/>
          <p14:tracePt t="64561" x="2616200" y="5683250"/>
          <p14:tracePt t="64576" x="2609850" y="5683250"/>
          <p14:tracePt t="64650" x="2628900" y="5683250"/>
          <p14:tracePt t="64658" x="2641600" y="5683250"/>
          <p14:tracePt t="64667" x="2660650" y="5683250"/>
          <p14:tracePt t="64676" x="2686050" y="5683250"/>
          <p14:tracePt t="64694" x="2838450" y="5683250"/>
          <p14:tracePt t="64702" x="2921000" y="5695950"/>
          <p14:tracePt t="64709" x="3003550" y="5695950"/>
          <p14:tracePt t="64727" x="3143250" y="5708650"/>
          <p14:tracePt t="64743" x="3232150" y="5715000"/>
          <p14:tracePt t="64760" x="3321050" y="5721350"/>
          <p14:tracePt t="64776" x="3454400" y="5740400"/>
          <p14:tracePt t="64793" x="3536950" y="5740400"/>
          <p14:tracePt t="64809" x="3613150" y="5740400"/>
          <p14:tracePt t="64826" x="3683000" y="5740400"/>
          <p14:tracePt t="64843" x="3873500" y="5746750"/>
          <p14:tracePt t="64859" x="4019550" y="5746750"/>
          <p14:tracePt t="64876" x="4140200" y="5746750"/>
          <p14:tracePt t="64893" x="4260850" y="5727700"/>
          <p14:tracePt t="64910" x="4489450" y="5715000"/>
          <p14:tracePt t="64926" x="4610100" y="5695950"/>
          <p14:tracePt t="64942" x="4699000" y="5689600"/>
          <p14:tracePt t="64959" x="4794250" y="5683250"/>
          <p14:tracePt t="64977" x="4953000" y="5657850"/>
          <p14:tracePt t="64992" x="5016500" y="5651500"/>
          <p14:tracePt t="65009" x="5054600" y="5638800"/>
          <p14:tracePt t="65026" x="5086350" y="5638800"/>
          <p14:tracePt t="65044" x="5118100" y="5632450"/>
          <p14:tracePt t="65059" x="5137150" y="5632450"/>
          <p14:tracePt t="65076" x="5156200" y="5632450"/>
          <p14:tracePt t="65092" x="5168900" y="5632450"/>
          <p14:tracePt t="65110" x="5175250" y="5632450"/>
          <p14:tracePt t="65125" x="5181600" y="5632450"/>
          <p14:tracePt t="65142" x="5187950" y="5632450"/>
          <p14:tracePt t="65159" x="5194300" y="5632450"/>
          <p14:tracePt t="66343" x="5187950" y="5600700"/>
          <p14:tracePt t="66350" x="5168900" y="5543550"/>
          <p14:tracePt t="66358" x="5137150" y="5467350"/>
          <p14:tracePt t="66373" x="5080000" y="5302250"/>
          <p14:tracePt t="66390" x="5035550" y="5168900"/>
          <p14:tracePt t="66406" x="4984750" y="5029200"/>
          <p14:tracePt t="66423" x="4940300" y="4781550"/>
          <p14:tracePt t="66440" x="4895850" y="4565650"/>
          <p14:tracePt t="66456" x="4864100" y="4394200"/>
          <p14:tracePt t="66473" x="4832350" y="4210050"/>
          <p14:tracePt t="66490" x="4813300" y="4083050"/>
          <p14:tracePt t="66506" x="4768850" y="3917950"/>
          <p14:tracePt t="66523" x="4718050" y="3759200"/>
          <p14:tracePt t="66539" x="4667250" y="3625850"/>
          <p14:tracePt t="66556" x="4622800" y="3524250"/>
          <p14:tracePt t="66573" x="4546600" y="3308350"/>
          <p14:tracePt t="66590" x="4495800" y="3124200"/>
          <p14:tracePt t="66606" x="4464050" y="2908300"/>
          <p14:tracePt t="66623" x="4445000" y="2698750"/>
          <p14:tracePt t="66640" x="4438650" y="2413000"/>
          <p14:tracePt t="66656" x="4445000" y="2254250"/>
          <p14:tracePt t="66673" x="4451350" y="2165350"/>
          <p14:tracePt t="66690" x="4451350" y="2114550"/>
          <p14:tracePt t="66694" x="4451350" y="2095500"/>
          <p14:tracePt t="66706" x="4451350" y="2076450"/>
          <p14:tracePt t="66723" x="4451350" y="2032000"/>
          <p14:tracePt t="66739" x="4451350" y="2012950"/>
          <p14:tracePt t="66756" x="4451350" y="1993900"/>
          <p14:tracePt t="66773" x="4451350" y="1987550"/>
          <p14:tracePt t="66790" x="4451350" y="1974850"/>
          <p14:tracePt t="66823" x="4451350" y="1968500"/>
          <p14:tracePt t="68767" x="4343400" y="1968500"/>
          <p14:tracePt t="68774" x="4076700" y="1949450"/>
          <p14:tracePt t="68787" x="3917950" y="1943100"/>
          <p14:tracePt t="68804" x="3225800" y="1879600"/>
          <p14:tracePt t="68820" x="2933700" y="1854200"/>
          <p14:tracePt t="68837" x="2514600" y="1828800"/>
          <p14:tracePt t="68854" x="2311400" y="1822450"/>
          <p14:tracePt t="68871" x="1949450" y="1841500"/>
          <p14:tracePt t="68887" x="1758950" y="1898650"/>
          <p14:tracePt t="68904" x="1562100" y="1974850"/>
          <p14:tracePt t="68920" x="1390650" y="2082800"/>
          <p14:tracePt t="68937" x="1212850" y="2241550"/>
          <p14:tracePt t="68954" x="1098550" y="2419350"/>
          <p14:tracePt t="68970" x="1022350" y="2660650"/>
          <p14:tracePt t="68987" x="1003300" y="2895600"/>
          <p14:tracePt t="69004" x="1054100" y="3295650"/>
          <p14:tracePt t="69020" x="1136650" y="3524250"/>
          <p14:tracePt t="69037" x="1263650" y="3752850"/>
          <p14:tracePt t="69053" x="1428750" y="3975100"/>
          <p14:tracePt t="69071" x="1606550" y="4184650"/>
          <p14:tracePt t="69086" x="1847850" y="4368800"/>
          <p14:tracePt t="69103" x="2089150" y="4540250"/>
          <p14:tracePt t="69120" x="2597150" y="4730750"/>
          <p14:tracePt t="69138" x="3340100" y="4972050"/>
          <p14:tracePt t="69154" x="3765550" y="5073650"/>
          <p14:tracePt t="69171" x="4235450" y="5175250"/>
          <p14:tracePt t="69187" x="4470400" y="5207000"/>
          <p14:tracePt t="69203" x="4819650" y="5232400"/>
          <p14:tracePt t="69209" x="4953000" y="5232400"/>
          <p14:tracePt t="69220" x="5143500" y="5232400"/>
          <p14:tracePt t="69236" x="5384800" y="5194300"/>
          <p14:tracePt t="69253" x="5657850" y="5130800"/>
          <p14:tracePt t="69271" x="6070600" y="4902200"/>
          <p14:tracePt t="69287" x="6337300" y="4718050"/>
          <p14:tracePt t="69303" x="6470650" y="4597400"/>
          <p14:tracePt t="69319" x="6616700" y="4445000"/>
          <p14:tracePt t="69336" x="6807200" y="4178300"/>
          <p14:tracePt t="69353" x="6927850" y="3937000"/>
          <p14:tracePt t="69370" x="6940550" y="3600450"/>
          <p14:tracePt t="69386" x="6838950" y="3346450"/>
          <p14:tracePt t="69403" x="6673850" y="3073400"/>
          <p14:tracePt t="69421" x="6318250" y="2667000"/>
          <p14:tracePt t="69436" x="6089650" y="2489200"/>
          <p14:tracePt t="69453" x="5626100" y="2146300"/>
          <p14:tracePt t="69470" x="5213350" y="1847850"/>
          <p14:tracePt t="69488" x="4457700" y="1530350"/>
          <p14:tracePt t="69503" x="4006850" y="1346200"/>
          <p14:tracePt t="69520" x="3670300" y="1206500"/>
          <p14:tracePt t="69536" x="3390900" y="1149350"/>
          <p14:tracePt t="69553" x="3054350" y="1143000"/>
          <p14:tracePt t="69569" x="2622550" y="1225550"/>
          <p14:tracePt t="69586" x="2374900" y="1282700"/>
          <p14:tracePt t="69603" x="2190750" y="1333500"/>
          <p14:tracePt t="69620" x="1943100" y="1441450"/>
          <p14:tracePt t="69636" x="1689100" y="1619250"/>
          <p14:tracePt t="69653" x="1581150" y="1765300"/>
          <p14:tracePt t="69669" x="1473200" y="1911350"/>
          <p14:tracePt t="69686" x="1377950" y="2139950"/>
          <p14:tracePt t="69703" x="1352550" y="2457450"/>
          <p14:tracePt t="69719" x="1371600" y="2673350"/>
          <p14:tracePt t="69736" x="1422400" y="2882900"/>
          <p14:tracePt t="69752" x="1466850" y="3060700"/>
          <p14:tracePt t="69770" x="1587500" y="3321050"/>
          <p14:tracePt t="69786" x="1689100" y="3498850"/>
          <p14:tracePt t="69802" x="1790700" y="3638550"/>
          <p14:tracePt t="69819" x="1911350" y="3784600"/>
          <p14:tracePt t="69836" x="2139950" y="4019550"/>
          <p14:tracePt t="69852" x="2387600" y="4216400"/>
          <p14:tracePt t="69869" x="2609850" y="4375150"/>
          <p14:tracePt t="69886" x="2952750" y="4584700"/>
          <p14:tracePt t="69904" x="3282950" y="4762500"/>
          <p14:tracePt t="69919" x="3638550" y="4876800"/>
          <p14:tracePt t="69935" x="3867150" y="4946650"/>
          <p14:tracePt t="69952" x="4197350" y="5010150"/>
          <p14:tracePt t="69970" x="4489450" y="5054600"/>
          <p14:tracePt t="69985" x="5029200" y="5041900"/>
          <p14:tracePt t="70002" x="5270500" y="5003800"/>
          <p14:tracePt t="70019" x="5695950" y="4908550"/>
          <p14:tracePt t="70036" x="6235700" y="4622800"/>
          <p14:tracePt t="70053" x="6648450" y="4343400"/>
          <p14:tracePt t="70069" x="7004050" y="3987800"/>
          <p14:tracePt t="70086" x="7372350" y="3644900"/>
          <p14:tracePt t="70102" x="7753350" y="3067050"/>
          <p14:tracePt t="70118" x="7969250" y="2425700"/>
          <p14:tracePt t="70135" x="7981950" y="2032000"/>
          <p14:tracePt t="70151" x="7880350" y="1606550"/>
          <p14:tracePt t="70168" x="7626350" y="1219200"/>
          <p14:tracePt t="70185" x="7042150" y="596900"/>
          <p14:tracePt t="70202" x="6521450" y="222250"/>
          <p14:tracePt t="70218" x="5810250" y="0"/>
          <p14:tracePt t="70234" x="5213350" y="0"/>
          <p14:tracePt t="70252" x="4356100" y="0"/>
          <p14:tracePt t="70268" x="3848100" y="0"/>
          <p14:tracePt t="70285" x="3378200" y="0"/>
          <p14:tracePt t="70301" x="3028950" y="0"/>
          <p14:tracePt t="70318" x="2635250" y="69850"/>
          <p14:tracePt t="70334" x="2159000" y="304800"/>
          <p14:tracePt t="70351" x="1847850" y="533400"/>
          <p14:tracePt t="70368" x="1593850" y="723900"/>
          <p14:tracePt t="70385" x="1390650" y="1009650"/>
          <p14:tracePt t="70402" x="1162050" y="1377950"/>
          <p14:tracePt t="70418" x="1028700" y="1752600"/>
          <p14:tracePt t="70435" x="971550" y="2006600"/>
          <p14:tracePt t="70452" x="971550" y="2266950"/>
          <p14:tracePt t="70468" x="1016000" y="2622550"/>
          <p14:tracePt t="70484" x="1073150" y="2851150"/>
          <p14:tracePt t="70502" x="1130300" y="3067050"/>
          <p14:tracePt t="70518" x="1181100" y="3194050"/>
          <p14:tracePt t="70535" x="1301750" y="3384550"/>
          <p14:tracePt t="70551" x="1460500" y="3530600"/>
          <p14:tracePt t="70567" x="1638300" y="3657600"/>
          <p14:tracePt t="70584" x="2063750" y="3829050"/>
          <p14:tracePt t="70601" x="2724150" y="3981450"/>
          <p14:tracePt t="70617" x="3136900" y="4038600"/>
          <p14:tracePt t="70634" x="3556000" y="4114800"/>
          <p14:tracePt t="70650" x="3854450" y="4165600"/>
          <p14:tracePt t="70667" x="4140200" y="4210050"/>
          <p14:tracePt t="70683" x="4235450" y="4216400"/>
          <p14:tracePt t="70700" x="4273550" y="4222750"/>
          <p14:tracePt t="70717" x="4286250" y="4222750"/>
          <p14:tracePt t="70734" x="4305300" y="4222750"/>
          <p14:tracePt t="70750" x="4311650" y="4222750"/>
          <p14:tracePt t="70790" x="4305300" y="4203700"/>
          <p14:tracePt t="70802" x="4241800" y="4140200"/>
          <p14:tracePt t="70818" x="4165600" y="4051300"/>
          <p14:tracePt t="70834" x="4114800" y="3975100"/>
          <p14:tracePt t="70851" x="4089400" y="3930650"/>
          <p14:tracePt t="70869" x="4070350" y="3898900"/>
          <p14:tracePt t="70884" x="4064000" y="3892550"/>
          <p14:tracePt t="70901" x="4057650" y="3886200"/>
          <p14:tracePt t="70917" x="4057650" y="3873500"/>
          <p14:tracePt t="70934" x="4051300" y="3873500"/>
          <p14:tracePt t="70951" x="4051300" y="3860800"/>
          <p14:tracePt t="70984" x="4051300" y="3848100"/>
          <p14:tracePt t="71001" x="4051300" y="3841750"/>
          <p14:tracePt t="71100" x="4044950" y="3835400"/>
          <p14:tracePt t="71107" x="4044950" y="382905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868" y="274638"/>
            <a:ext cx="11569338" cy="634082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Other recent extinct hominins - The Red Deer Cave People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021932"/>
            <a:ext cx="8229600" cy="5544616"/>
          </a:xfrm>
        </p:spPr>
        <p:txBody>
          <a:bodyPr>
            <a:normAutofit/>
          </a:bodyPr>
          <a:lstStyle/>
          <a:p>
            <a:r>
              <a:rPr lang="en-AU" sz="2400" dirty="0"/>
              <a:t>Skull discovered in </a:t>
            </a:r>
            <a:r>
              <a:rPr lang="en-AU" sz="2400" dirty="0" smtClean="0"/>
              <a:t>1979 in China</a:t>
            </a:r>
            <a:endParaRPr lang="en-AU" sz="2400" dirty="0"/>
          </a:p>
          <a:p>
            <a:pPr lvl="1"/>
            <a:r>
              <a:rPr lang="en-AU" sz="2000" dirty="0"/>
              <a:t>Thick bones</a:t>
            </a:r>
          </a:p>
          <a:p>
            <a:pPr lvl="1"/>
            <a:r>
              <a:rPr lang="en-AU" sz="2000" dirty="0"/>
              <a:t>Prominent brow ridges</a:t>
            </a:r>
          </a:p>
          <a:p>
            <a:pPr lvl="1"/>
            <a:r>
              <a:rPr lang="en-AU" sz="2000" dirty="0"/>
              <a:t>Short, flat face</a:t>
            </a:r>
          </a:p>
          <a:p>
            <a:pPr lvl="1"/>
            <a:r>
              <a:rPr lang="en-AU" sz="2000" dirty="0"/>
              <a:t>Lack of chin</a:t>
            </a:r>
          </a:p>
          <a:p>
            <a:pPr lvl="1"/>
            <a:r>
              <a:rPr lang="en-AU" sz="2000" dirty="0"/>
              <a:t>Anatomically unique – a previously undiscovered </a:t>
            </a:r>
            <a:r>
              <a:rPr lang="en-AU" sz="2000" dirty="0" err="1"/>
              <a:t>hominin</a:t>
            </a:r>
            <a:endParaRPr lang="en-AU" sz="2000" dirty="0"/>
          </a:p>
          <a:p>
            <a:pPr lvl="1"/>
            <a:r>
              <a:rPr lang="en-AU" sz="2000" dirty="0"/>
              <a:t>Evidence that they cooked lots of red deer – leading to the name</a:t>
            </a:r>
          </a:p>
          <a:p>
            <a:pPr lvl="1"/>
            <a:r>
              <a:rPr lang="en-AU" sz="2000" dirty="0"/>
              <a:t>Unclear how they fit in with </a:t>
            </a:r>
            <a:r>
              <a:rPr lang="en-AU" sz="2000" dirty="0" err="1"/>
              <a:t>hominin</a:t>
            </a:r>
            <a:r>
              <a:rPr lang="en-AU" sz="2000" dirty="0"/>
              <a:t> evolution</a:t>
            </a:r>
          </a:p>
          <a:p>
            <a:pPr lvl="1"/>
            <a:r>
              <a:rPr lang="en-AU" sz="2000" dirty="0"/>
              <a:t>May have evolved in East Asia in parallel with </a:t>
            </a:r>
            <a:r>
              <a:rPr lang="en-AU" sz="2000" i="1" dirty="0"/>
              <a:t>H sapiens.</a:t>
            </a:r>
            <a:endParaRPr lang="en-AU" sz="2000" dirty="0"/>
          </a:p>
          <a:p>
            <a:pPr lvl="1"/>
            <a:r>
              <a:rPr lang="en-AU" sz="2000" dirty="0"/>
              <a:t>May be related to </a:t>
            </a:r>
            <a:r>
              <a:rPr lang="en-AU" sz="2000" dirty="0" err="1"/>
              <a:t>Denisovans</a:t>
            </a:r>
            <a:r>
              <a:rPr lang="en-AU" sz="2000" dirty="0"/>
              <a:t>?</a:t>
            </a:r>
          </a:p>
          <a:p>
            <a:pPr lvl="1"/>
            <a:r>
              <a:rPr lang="en-AU" sz="2000" dirty="0"/>
              <a:t>Survived until relatively recently – 11 500 years ago</a:t>
            </a:r>
          </a:p>
          <a:p>
            <a:pPr lvl="1"/>
            <a:r>
              <a:rPr lang="en-AU" sz="2000" dirty="0"/>
              <a:t>Have not yet been able to </a:t>
            </a:r>
            <a:r>
              <a:rPr lang="en-AU" sz="2000" dirty="0" smtClean="0"/>
              <a:t>extract enough </a:t>
            </a:r>
            <a:r>
              <a:rPr lang="en-AU" sz="2000" dirty="0"/>
              <a:t>DNA to analyse to clarify relationships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19446"/>
            <a:ext cx="927462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</a:t>
            </a:r>
            <a:r>
              <a:rPr lang="en-AU" sz="1600" i="1" dirty="0"/>
              <a:t>Briefly describe the location, time </a:t>
            </a:r>
            <a:r>
              <a:rPr lang="en-AU" sz="1600" i="1" dirty="0" smtClean="0"/>
              <a:t>range of existence, </a:t>
            </a:r>
            <a:r>
              <a:rPr lang="en-AU" sz="1600" i="1" dirty="0"/>
              <a:t>and features </a:t>
            </a:r>
            <a:r>
              <a:rPr lang="en-AU" sz="1600" i="1" dirty="0" smtClean="0"/>
              <a:t>of the Red Deer Cave People</a:t>
            </a:r>
            <a:endParaRPr lang="en-AU" sz="1600" i="1" dirty="0"/>
          </a:p>
        </p:txBody>
      </p:sp>
      <p:pic>
        <p:nvPicPr>
          <p:cNvPr id="1026" name="Picture 2" descr="Mysterious Chinese Fossils May Be New Human Species | Live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806" y="1021932"/>
            <a:ext cx="1984374" cy="19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4,000-year-old thighbone renews mystery over identity of &amp;#39;Red Deer Cave  people&amp;#39; - ABC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538" y="3296071"/>
            <a:ext cx="3223375" cy="322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0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56"/>
    </mc:Choice>
    <mc:Fallback xmlns="">
      <p:transition spd="slow" advTm="5245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96" x="4044950" y="3759200"/>
          <p14:tracePt t="1304" x="4044950" y="3632200"/>
          <p14:tracePt t="1313" x="4044950" y="3454400"/>
          <p14:tracePt t="1325" x="4057650" y="3219450"/>
          <p14:tracePt t="1341" x="4076700" y="3022600"/>
          <p14:tracePt t="1358" x="4102100" y="2806700"/>
          <p14:tracePt t="1374" x="4133850" y="2622550"/>
          <p14:tracePt t="1391" x="4248150" y="2305050"/>
          <p14:tracePt t="1408" x="4324350" y="2108200"/>
          <p14:tracePt t="1425" x="4413250" y="1949450"/>
          <p14:tracePt t="1441" x="4476750" y="1835150"/>
          <p14:tracePt t="1458" x="4527550" y="1752600"/>
          <p14:tracePt t="1475" x="4533900" y="1733550"/>
          <p14:tracePt t="1491" x="4540250" y="1727200"/>
          <p14:tracePt t="1508" x="4552950" y="1714500"/>
          <p14:tracePt t="1525" x="4552950" y="1708150"/>
          <p14:tracePt t="1541" x="4552950" y="1701800"/>
          <p14:tracePt t="1558" x="4559300" y="1695450"/>
          <p14:tracePt t="1574" x="4559300" y="1689100"/>
          <p14:tracePt t="1592" x="4565650" y="1682750"/>
          <p14:tracePt t="1608" x="4616450" y="1593850"/>
          <p14:tracePt t="1625" x="4686300" y="1428750"/>
          <p14:tracePt t="1641" x="4762500" y="1282700"/>
          <p14:tracePt t="1658" x="4832350" y="1168400"/>
          <p14:tracePt t="1674" x="4870450" y="1085850"/>
          <p14:tracePt t="1691" x="4876800" y="1073150"/>
          <p14:tracePt t="1708" x="4876800" y="1060450"/>
          <p14:tracePt t="1724" x="4876800" y="1054100"/>
          <p14:tracePt t="1741" x="4876800" y="1047750"/>
          <p14:tracePt t="1822" x="4876800" y="1054100"/>
          <p14:tracePt t="1830" x="4876800" y="1060450"/>
          <p14:tracePt t="1846" x="4876800" y="1066800"/>
          <p14:tracePt t="1858" x="4876800" y="1073150"/>
          <p14:tracePt t="1874" x="4876800" y="1117600"/>
          <p14:tracePt t="1891" x="4876800" y="1155700"/>
          <p14:tracePt t="1908" x="4876800" y="1193800"/>
          <p14:tracePt t="1924" x="4889500" y="1219200"/>
          <p14:tracePt t="1941" x="4895850" y="1244600"/>
          <p14:tracePt t="1958" x="4902200" y="1250950"/>
          <p14:tracePt t="1974" x="4902200" y="1270000"/>
          <p14:tracePt t="1991" x="4908550" y="1282700"/>
          <p14:tracePt t="2008" x="4908550" y="1295400"/>
          <p14:tracePt t="2024" x="4914900" y="1308100"/>
          <p14:tracePt t="2041" x="4914900" y="1327150"/>
          <p14:tracePt t="2057" x="4914900" y="1352550"/>
          <p14:tracePt t="2074" x="4914900" y="1365250"/>
          <p14:tracePt t="2091" x="4914900" y="1377950"/>
          <p14:tracePt t="2107" x="4914900" y="1390650"/>
          <p14:tracePt t="2141" x="4914900" y="1397000"/>
          <p14:tracePt t="2157" x="4914900" y="1403350"/>
          <p14:tracePt t="2248" x="4914900" y="1409700"/>
          <p14:tracePt t="2264" x="4914900" y="1416050"/>
          <p14:tracePt t="2285" x="4914900" y="1422400"/>
          <p14:tracePt t="2300" x="4908550" y="1441450"/>
          <p14:tracePt t="2307" x="4902200" y="1454150"/>
          <p14:tracePt t="2316" x="4889500" y="1492250"/>
          <p14:tracePt t="2324" x="4883150" y="1536700"/>
          <p14:tracePt t="2341" x="4876800" y="1612900"/>
          <p14:tracePt t="2359" x="4870450" y="1682750"/>
          <p14:tracePt t="2375" x="4870450" y="1695450"/>
          <p14:tracePt t="2391" x="4870450" y="1708150"/>
          <p14:tracePt t="2501" x="4870450" y="1714500"/>
          <p14:tracePt t="2545" x="4870450" y="1720850"/>
          <p14:tracePt t="2842" x="4851400" y="1720850"/>
          <p14:tracePt t="2850" x="4826000" y="1720850"/>
          <p14:tracePt t="2857" x="4794250" y="1720850"/>
          <p14:tracePt t="2873" x="4705350" y="1720850"/>
          <p14:tracePt t="2890" x="4610100" y="1727200"/>
          <p14:tracePt t="2907" x="4527550" y="1733550"/>
          <p14:tracePt t="2924" x="4438650" y="1733550"/>
          <p14:tracePt t="2940" x="4375150" y="1733550"/>
          <p14:tracePt t="2957" x="4298950" y="1739900"/>
          <p14:tracePt t="2973" x="4235450" y="1739900"/>
          <p14:tracePt t="2990" x="4184650" y="1739900"/>
          <p14:tracePt t="3006" x="4165600" y="1739900"/>
          <p14:tracePt t="3023" x="4159250" y="1739900"/>
          <p14:tracePt t="3040" x="4152900" y="1739900"/>
          <p14:tracePt t="7746" x="4146550" y="1733550"/>
          <p14:tracePt t="7754" x="4133850" y="1727200"/>
          <p14:tracePt t="7766" x="4102100" y="1714500"/>
          <p14:tracePt t="7782" x="3975100" y="1670050"/>
          <p14:tracePt t="7799" x="3924300" y="1663700"/>
          <p14:tracePt t="7816" x="3892550" y="1657350"/>
          <p14:tracePt t="7820" x="3867150" y="1657350"/>
          <p14:tracePt t="7833" x="3841750" y="1657350"/>
          <p14:tracePt t="7849" x="3784600" y="1657350"/>
          <p14:tracePt t="7866" x="3740150" y="1657350"/>
          <p14:tracePt t="7882" x="3689350" y="1663700"/>
          <p14:tracePt t="7899" x="3632200" y="1663700"/>
          <p14:tracePt t="7916" x="3505200" y="1682750"/>
          <p14:tracePt t="7932" x="3403600" y="1682750"/>
          <p14:tracePt t="7949" x="3327400" y="1682750"/>
          <p14:tracePt t="7965" x="3263900" y="1670050"/>
          <p14:tracePt t="7982" x="3149600" y="1657350"/>
          <p14:tracePt t="7999" x="3086100" y="1651000"/>
          <p14:tracePt t="8015" x="3003550" y="1644650"/>
          <p14:tracePt t="8032" x="2933700" y="1644650"/>
          <p14:tracePt t="8049" x="2832100" y="1631950"/>
          <p14:tracePt t="8065" x="2781300" y="1625600"/>
          <p14:tracePt t="8082" x="2755900" y="1619250"/>
          <p14:tracePt t="8099" x="2730500" y="1606550"/>
          <p14:tracePt t="8116" x="2724150" y="1600200"/>
          <p14:tracePt t="8132" x="2711450" y="1593850"/>
          <p14:tracePt t="8244" x="2711450" y="1587500"/>
          <p14:tracePt t="8266" x="2711450" y="1581150"/>
          <p14:tracePt t="8289" x="2711450" y="1574800"/>
          <p14:tracePt t="8348" x="2711450" y="1568450"/>
          <p14:tracePt t="8362" x="2711450" y="1562100"/>
          <p14:tracePt t="8388" x="2711450" y="1555750"/>
          <p14:tracePt t="8402" x="2711450" y="1549400"/>
          <p14:tracePt t="8411" x="2717800" y="1543050"/>
          <p14:tracePt t="8426" x="2724150" y="1543050"/>
          <p14:tracePt t="8439" x="2724150" y="1536700"/>
          <p14:tracePt t="8468" x="2730500" y="1530350"/>
          <p14:tracePt t="8477" x="2736850" y="1530350"/>
          <p14:tracePt t="8505" x="2743200" y="1524000"/>
          <p14:tracePt t="8512" x="2749550" y="1524000"/>
          <p14:tracePt t="8521" x="2755900" y="1524000"/>
          <p14:tracePt t="8533" x="2794000" y="1524000"/>
          <p14:tracePt t="8548" x="2889250" y="1555750"/>
          <p14:tracePt t="8565" x="3022600" y="1574800"/>
          <p14:tracePt t="8582" x="3130550" y="1600200"/>
          <p14:tracePt t="8599" x="3232150" y="1631950"/>
          <p14:tracePt t="8615" x="3384550" y="1676400"/>
          <p14:tracePt t="8632" x="3467100" y="1714500"/>
          <p14:tracePt t="8649" x="3517900" y="1739900"/>
          <p14:tracePt t="8666" x="3549650" y="1758950"/>
          <p14:tracePt t="8681" x="3568700" y="1771650"/>
          <p14:tracePt t="8698" x="3587750" y="1771650"/>
          <p14:tracePt t="8714" x="3587750" y="1778000"/>
          <p14:tracePt t="8731" x="3600450" y="1784350"/>
          <p14:tracePt t="8748" x="3606800" y="1784350"/>
          <p14:tracePt t="8792" x="3613150" y="1784350"/>
          <p14:tracePt t="8808" x="3619500" y="1784350"/>
          <p14:tracePt t="8859" x="3625850" y="1784350"/>
          <p14:tracePt t="8890" x="3625850" y="1790700"/>
          <p14:tracePt t="8898" x="3625850" y="1797050"/>
          <p14:tracePt t="8912" x="3632200" y="1803400"/>
          <p14:tracePt t="8942" x="3638550" y="1816100"/>
          <p14:tracePt t="8949" x="3644900" y="1816100"/>
          <p14:tracePt t="8964" x="3651250" y="1835150"/>
          <p14:tracePt t="8982" x="3657600" y="1854200"/>
          <p14:tracePt t="8998" x="3663950" y="1860550"/>
          <p14:tracePt t="9015" x="3670300" y="1873250"/>
          <p14:tracePt t="9035" x="3676650" y="1892300"/>
          <p14:tracePt t="9048" x="3683000" y="1911350"/>
          <p14:tracePt t="9064" x="3683000" y="1917700"/>
          <p14:tracePt t="9081" x="3689350" y="1936750"/>
          <p14:tracePt t="9098" x="3695700" y="1962150"/>
          <p14:tracePt t="9114" x="3695700" y="1974850"/>
          <p14:tracePt t="9131" x="3695700" y="1987550"/>
          <p14:tracePt t="9147" x="3695700" y="1993900"/>
          <p14:tracePt t="9164" x="3695700" y="2006600"/>
          <p14:tracePt t="9181" x="3695700" y="2012950"/>
          <p14:tracePt t="9262" x="3695700" y="2019300"/>
          <p14:tracePt t="9270" x="3695700" y="2025650"/>
          <p14:tracePt t="9359" x="3683000" y="2025650"/>
          <p14:tracePt t="9367" x="3644900" y="2038350"/>
          <p14:tracePt t="9381" x="3524250" y="2051050"/>
          <p14:tracePt t="9397" x="3371850" y="2070100"/>
          <p14:tracePt t="9414" x="3263900" y="2082800"/>
          <p14:tracePt t="9431" x="3136900" y="2101850"/>
          <p14:tracePt t="9448" x="2940050" y="2133600"/>
          <p14:tracePt t="9464" x="2857500" y="2146300"/>
          <p14:tracePt t="9481" x="2813050" y="2152650"/>
          <p14:tracePt t="9498" x="2774950" y="2159000"/>
          <p14:tracePt t="9514" x="2762250" y="2159000"/>
          <p14:tracePt t="9531" x="2749550" y="2159000"/>
          <p14:tracePt t="9564" x="2743200" y="2159000"/>
          <p14:tracePt t="9618" x="2743200" y="2165350"/>
          <p14:tracePt t="9641" x="2743200" y="2171700"/>
          <p14:tracePt t="9650" x="2743200" y="2178050"/>
          <p14:tracePt t="9671" x="2743200" y="2184400"/>
          <p14:tracePt t="9686" x="2743200" y="2190750"/>
          <p14:tracePt t="9694" x="2743200" y="2197100"/>
          <p14:tracePt t="9708" x="2743200" y="2203450"/>
          <p14:tracePt t="9717" x="2743200" y="2216150"/>
          <p14:tracePt t="9730" x="2755900" y="2241550"/>
          <p14:tracePt t="9747" x="2762250" y="2260600"/>
          <p14:tracePt t="9763" x="2768600" y="2279650"/>
          <p14:tracePt t="9781" x="2774950" y="2298700"/>
          <p14:tracePt t="9797" x="2781300" y="2305050"/>
          <p14:tracePt t="9814" x="2781300" y="2317750"/>
          <p14:tracePt t="9836" x="2781300" y="2324100"/>
          <p14:tracePt t="9856" x="2781300" y="2330450"/>
          <p14:tracePt t="9916" x="2787650" y="2330450"/>
          <p14:tracePt t="10153" x="2787650" y="2336800"/>
          <p14:tracePt t="10161" x="2794000" y="2336800"/>
          <p14:tracePt t="10176" x="2800350" y="2343150"/>
          <p14:tracePt t="10186" x="2806700" y="2349500"/>
          <p14:tracePt t="10200" x="2806700" y="2355850"/>
          <p14:tracePt t="10214" x="2813050" y="2362200"/>
          <p14:tracePt t="10230" x="2813050" y="2368550"/>
          <p14:tracePt t="10252" x="2813050" y="2374900"/>
          <p14:tracePt t="10263" x="2813050" y="2381250"/>
          <p14:tracePt t="10540" x="2813050" y="2387600"/>
          <p14:tracePt t="10555" x="2813050" y="2393950"/>
          <p14:tracePt t="10570" x="2813050" y="2406650"/>
          <p14:tracePt t="10586" x="2813050" y="2413000"/>
          <p14:tracePt t="10592" x="2813050" y="2419350"/>
          <p14:tracePt t="10607" x="2813050" y="2432050"/>
          <p14:tracePt t="10615" x="2813050" y="2444750"/>
          <p14:tracePt t="10629" x="2813050" y="2463800"/>
          <p14:tracePt t="10645" x="2806700" y="2482850"/>
          <p14:tracePt t="10662" x="2800350" y="2508250"/>
          <p14:tracePt t="10679" x="2781300" y="2527300"/>
          <p14:tracePt t="10695" x="2768600" y="2546350"/>
          <p14:tracePt t="10713" x="2755900" y="2565400"/>
          <p14:tracePt t="10729" x="2749550" y="2578100"/>
          <p14:tracePt t="10745" x="2749550" y="2584450"/>
          <p14:tracePt t="10762" x="2736850" y="2603500"/>
          <p14:tracePt t="10779" x="2724150" y="2616200"/>
          <p14:tracePt t="10795" x="2705100" y="2641600"/>
          <p14:tracePt t="10812" x="2692400" y="2660650"/>
          <p14:tracePt t="10818" x="2686050" y="2673350"/>
          <p14:tracePt t="10830" x="2673350" y="2692400"/>
          <p14:tracePt t="10845" x="2660650" y="2717800"/>
          <p14:tracePt t="10862" x="2654300" y="2736850"/>
          <p14:tracePt t="10879" x="2654300" y="2743200"/>
          <p14:tracePt t="10896" x="2647950" y="2762250"/>
          <p14:tracePt t="10912" x="2647950" y="2768600"/>
          <p14:tracePt t="10928" x="2647950" y="2774950"/>
          <p14:tracePt t="10945" x="2647950" y="2781300"/>
          <p14:tracePt t="10979" x="2647950" y="2787650"/>
          <p14:tracePt t="12331" x="2647950" y="2794000"/>
          <p14:tracePt t="12338" x="2641600" y="2794000"/>
          <p14:tracePt t="12346" x="2635250" y="2794000"/>
          <p14:tracePt t="12360" x="2578100" y="2794000"/>
          <p14:tracePt t="12376" x="2489200" y="2787650"/>
          <p14:tracePt t="12393" x="2362200" y="2768600"/>
          <p14:tracePt t="12410" x="2228850" y="2762250"/>
          <p14:tracePt t="12427" x="2070100" y="2755900"/>
          <p14:tracePt t="12443" x="1962150" y="2762250"/>
          <p14:tracePt t="12460" x="1854200" y="2781300"/>
          <p14:tracePt t="12476" x="1765300" y="2794000"/>
          <p14:tracePt t="12493" x="1670050" y="2806700"/>
          <p14:tracePt t="12510" x="1625600" y="2819400"/>
          <p14:tracePt t="12526" x="1593850" y="2825750"/>
          <p14:tracePt t="12543" x="1568450" y="2832100"/>
          <p14:tracePt t="12561" x="1530350" y="2844800"/>
          <p14:tracePt t="12576" x="1504950" y="2851150"/>
          <p14:tracePt t="12593" x="1485900" y="2857500"/>
          <p14:tracePt t="12609" x="1473200" y="2863850"/>
          <p14:tracePt t="12627" x="1454150" y="2876550"/>
          <p14:tracePt t="12643" x="1447800" y="2882900"/>
          <p14:tracePt t="12659" x="1441450" y="2895600"/>
          <p14:tracePt t="12676" x="1435100" y="2927350"/>
          <p14:tracePt t="12694" x="1441450" y="3003550"/>
          <p14:tracePt t="12709" x="1460500" y="3067050"/>
          <p14:tracePt t="12726" x="1492250" y="3130550"/>
          <p14:tracePt t="12742" x="1524000" y="3181350"/>
          <p14:tracePt t="12760" x="1549400" y="3225800"/>
          <p14:tracePt t="12776" x="1581150" y="3270250"/>
          <p14:tracePt t="12793" x="1600200" y="3295650"/>
          <p14:tracePt t="12809" x="1619250" y="3314700"/>
          <p14:tracePt t="12826" x="1638300" y="3327400"/>
          <p14:tracePt t="12831" x="1651000" y="3340100"/>
          <p14:tracePt t="12843" x="1670050" y="3352800"/>
          <p14:tracePt t="12859" x="1695450" y="3352800"/>
          <p14:tracePt t="12875" x="1714500" y="3359150"/>
          <p14:tracePt t="12893" x="1739900" y="3365500"/>
          <p14:tracePt t="12909" x="1778000" y="3378200"/>
          <p14:tracePt t="12926" x="1828800" y="3378200"/>
          <p14:tracePt t="12942" x="1905000" y="3384550"/>
          <p14:tracePt t="12959" x="2032000" y="3384550"/>
          <p14:tracePt t="12976" x="2235200" y="3384550"/>
          <p14:tracePt t="12992" x="2330450" y="3384550"/>
          <p14:tracePt t="13009" x="2425700" y="3384550"/>
          <p14:tracePt t="13025" x="2514600" y="3384550"/>
          <p14:tracePt t="13043" x="2616200" y="3378200"/>
          <p14:tracePt t="13059" x="2654300" y="3371850"/>
          <p14:tracePt t="13075" x="2705100" y="3371850"/>
          <p14:tracePt t="13092" x="2749550" y="3365500"/>
          <p14:tracePt t="13110" x="2819400" y="3359150"/>
          <p14:tracePt t="13125" x="2971800" y="3346450"/>
          <p14:tracePt t="13142" x="3060700" y="3340100"/>
          <p14:tracePt t="13159" x="3105150" y="3333750"/>
          <p14:tracePt t="13175" x="3149600" y="3333750"/>
          <p14:tracePt t="13192" x="3187700" y="3333750"/>
          <p14:tracePt t="13209" x="3213100" y="3333750"/>
          <p14:tracePt t="13225" x="3225800" y="3333750"/>
          <p14:tracePt t="13242" x="3232150" y="3333750"/>
          <p14:tracePt t="13259" x="3251200" y="3333750"/>
          <p14:tracePt t="13275" x="3270250" y="3333750"/>
          <p14:tracePt t="13292" x="3302000" y="3340100"/>
          <p14:tracePt t="13308" x="3327400" y="3346450"/>
          <p14:tracePt t="13315" x="3346450" y="3352800"/>
          <p14:tracePt t="13326" x="3365500" y="3359150"/>
          <p14:tracePt t="13342" x="3384550" y="3359150"/>
          <p14:tracePt t="13358" x="3397250" y="3359150"/>
          <p14:tracePt t="13375" x="3409950" y="3359150"/>
          <p14:tracePt t="13392" x="3441700" y="3359150"/>
          <p14:tracePt t="13408" x="3473450" y="3365500"/>
          <p14:tracePt t="13425" x="3517900" y="3365500"/>
          <p14:tracePt t="13442" x="3581400" y="3365500"/>
          <p14:tracePt t="13459" x="3670300" y="3365500"/>
          <p14:tracePt t="13475" x="3733800" y="3359150"/>
          <p14:tracePt t="13491" x="3778250" y="3352800"/>
          <p14:tracePt t="13508" x="3829050" y="3346450"/>
          <p14:tracePt t="13525" x="3879850" y="3340100"/>
          <p14:tracePt t="13542" x="3968750" y="3327400"/>
          <p14:tracePt t="13558" x="4032250" y="3327400"/>
          <p14:tracePt t="13575" x="4121150" y="3327400"/>
          <p14:tracePt t="13591" x="4197350" y="3327400"/>
          <p14:tracePt t="13608" x="4279900" y="3327400"/>
          <p14:tracePt t="13624" x="4324350" y="3327400"/>
          <p14:tracePt t="13641" x="4368800" y="3327400"/>
          <p14:tracePt t="13658" x="4413250" y="3327400"/>
          <p14:tracePt t="13675" x="4464050" y="3327400"/>
          <p14:tracePt t="13691" x="4489450" y="3327400"/>
          <p14:tracePt t="13708" x="4521200" y="3333750"/>
          <p14:tracePt t="13724" x="4540250" y="3333750"/>
          <p14:tracePt t="13742" x="4552950" y="3333750"/>
          <p14:tracePt t="13758" x="4559300" y="3333750"/>
          <p14:tracePt t="13775" x="4565650" y="3333750"/>
          <p14:tracePt t="13791" x="4572000" y="3333750"/>
          <p14:tracePt t="13808" x="4578350" y="3333750"/>
          <p14:tracePt t="13824" x="4584700" y="3333750"/>
          <p14:tracePt t="13904" x="4578350" y="3333750"/>
          <p14:tracePt t="13911" x="4572000" y="3333750"/>
          <p14:tracePt t="14262" x="4584700" y="3333750"/>
          <p14:tracePt t="14270" x="4597400" y="3333750"/>
          <p14:tracePt t="14278" x="4622800" y="3333750"/>
          <p14:tracePt t="14291" x="4667250" y="3333750"/>
          <p14:tracePt t="14307" x="4737100" y="3333750"/>
          <p14:tracePt t="14324" x="4832350" y="3333750"/>
          <p14:tracePt t="14330" x="4883150" y="3333750"/>
          <p14:tracePt t="14341" x="4946650" y="3333750"/>
          <p14:tracePt t="14357" x="5073650" y="3333750"/>
          <p14:tracePt t="14374" x="5207000" y="3333750"/>
          <p14:tracePt t="14391" x="5302250" y="3333750"/>
          <p14:tracePt t="14407" x="5378450" y="3333750"/>
          <p14:tracePt t="14423" x="5441950" y="3333750"/>
          <p14:tracePt t="14440" x="5486400" y="3333750"/>
          <p14:tracePt t="14457" x="5499100" y="3333750"/>
          <p14:tracePt t="14473" x="5505450" y="3333750"/>
          <p14:tracePt t="14490" x="5518150" y="3333750"/>
          <p14:tracePt t="14507" x="5524500" y="3333750"/>
          <p14:tracePt t="14523" x="5530850" y="3333750"/>
          <p14:tracePt t="14612" x="5530850" y="3327400"/>
          <p14:tracePt t="14628" x="5530850" y="3321050"/>
          <p14:tracePt t="14635" x="5530850" y="3314700"/>
          <p14:tracePt t="14649" x="5530850" y="3308350"/>
          <p14:tracePt t="14657" x="5530850" y="3302000"/>
          <p14:tracePt t="14681" x="5530850" y="3295650"/>
          <p14:tracePt t="14690" x="5530850" y="3289300"/>
          <p14:tracePt t="14707" x="5530850" y="3282950"/>
          <p14:tracePt t="14953" x="5537200" y="3282950"/>
          <p14:tracePt t="14961" x="5549900" y="3282950"/>
          <p14:tracePt t="14972" x="5562600" y="3282950"/>
          <p14:tracePt t="14990" x="5613400" y="3270250"/>
          <p14:tracePt t="15006" x="5670550" y="3263900"/>
          <p14:tracePt t="15022" x="5740400" y="3244850"/>
          <p14:tracePt t="15039" x="5829300" y="3225800"/>
          <p14:tracePt t="15057" x="5930900" y="3213100"/>
          <p14:tracePt t="15073" x="5988050" y="3206750"/>
          <p14:tracePt t="15089" x="6045200" y="3200400"/>
          <p14:tracePt t="15106" x="6102350" y="3194050"/>
          <p14:tracePt t="15124" x="6172200" y="3187700"/>
          <p14:tracePt t="15139" x="6223000" y="3187700"/>
          <p14:tracePt t="15156" x="6261100" y="3187700"/>
          <p14:tracePt t="15172" x="6299200" y="3187700"/>
          <p14:tracePt t="15190" x="6356350" y="3187700"/>
          <p14:tracePt t="15205" x="6400800" y="3187700"/>
          <p14:tracePt t="15222" x="6432550" y="3187700"/>
          <p14:tracePt t="15239" x="6477000" y="3187700"/>
          <p14:tracePt t="15255" x="6502400" y="3187700"/>
          <p14:tracePt t="15272" x="6540500" y="3187700"/>
          <p14:tracePt t="15289" x="6553200" y="3187700"/>
          <p14:tracePt t="15305" x="6565900" y="3187700"/>
          <p14:tracePt t="15323" x="6572250" y="3187700"/>
          <p14:tracePt t="15339" x="6578600" y="3187700"/>
          <p14:tracePt t="15356" x="6584950" y="3187700"/>
          <p14:tracePt t="16157" x="6540500" y="3187700"/>
          <p14:tracePt t="16165" x="6489700" y="3194050"/>
          <p14:tracePt t="16174" x="6432550" y="3213100"/>
          <p14:tracePt t="16187" x="6343650" y="3225800"/>
          <p14:tracePt t="16204" x="6210300" y="3251200"/>
          <p14:tracePt t="16220" x="6057900" y="3276600"/>
          <p14:tracePt t="16237" x="5842000" y="3321050"/>
          <p14:tracePt t="16254" x="5638800" y="3359150"/>
          <p14:tracePt t="16270" x="5397500" y="3416300"/>
          <p14:tracePt t="16287" x="5124450" y="3454400"/>
          <p14:tracePt t="16304" x="4616450" y="3524250"/>
          <p14:tracePt t="16320" x="4235450" y="3549650"/>
          <p14:tracePt t="16337" x="3898900" y="3543300"/>
          <p14:tracePt t="16353" x="3498850" y="3505200"/>
          <p14:tracePt t="16371" x="3143250" y="3492500"/>
          <p14:tracePt t="16387" x="2895600" y="3479800"/>
          <p14:tracePt t="16403" x="2686050" y="3473450"/>
          <p14:tracePt t="16420" x="2495550" y="3454400"/>
          <p14:tracePt t="16437" x="2286000" y="3454400"/>
          <p14:tracePt t="16453" x="2051050" y="3448050"/>
          <p14:tracePt t="16470" x="1936750" y="3448050"/>
          <p14:tracePt t="16487" x="1835150" y="3448050"/>
          <p14:tracePt t="16503" x="1758950" y="3448050"/>
          <p14:tracePt t="16520" x="1676400" y="3467100"/>
          <p14:tracePt t="16537" x="1644650" y="3486150"/>
          <p14:tracePt t="16553" x="1612900" y="3492500"/>
          <p14:tracePt t="16570" x="1593850" y="3492500"/>
          <p14:tracePt t="16586" x="1568450" y="3505200"/>
          <p14:tracePt t="16603" x="1555750" y="3505200"/>
          <p14:tracePt t="16620" x="1536700" y="3505200"/>
          <p14:tracePt t="16636" x="1530350" y="3505200"/>
          <p14:tracePt t="16653" x="1511300" y="3505200"/>
          <p14:tracePt t="16670" x="1504950" y="3505200"/>
          <p14:tracePt t="16703" x="1498600" y="3505200"/>
          <p14:tracePt t="16735" x="1498600" y="3498850"/>
          <p14:tracePt t="16750" x="1498600" y="3492500"/>
          <p14:tracePt t="16825" x="1504950" y="3492500"/>
          <p14:tracePt t="16841" x="1511300" y="3492500"/>
          <p14:tracePt t="16846" x="1511300" y="3486150"/>
          <p14:tracePt t="16862" x="1517650" y="3486150"/>
          <p14:tracePt t="16869" x="1524000" y="3479800"/>
          <p14:tracePt t="16886" x="1543050" y="3473450"/>
          <p14:tracePt t="16903" x="1606550" y="3473450"/>
          <p14:tracePt t="16919" x="1739900" y="3492500"/>
          <p14:tracePt t="16936" x="1930400" y="3524250"/>
          <p14:tracePt t="16953" x="2146300" y="3543300"/>
          <p14:tracePt t="16969" x="2336800" y="3549650"/>
          <p14:tracePt t="16986" x="2387600" y="3549650"/>
          <p14:tracePt t="17003" x="2882900" y="3536950"/>
          <p14:tracePt t="17019" x="3054350" y="3524250"/>
          <p14:tracePt t="17036" x="3213100" y="3505200"/>
          <p14:tracePt t="17053" x="3359150" y="3498850"/>
          <p14:tracePt t="17069" x="3505200" y="3486150"/>
          <p14:tracePt t="17086" x="3562350" y="3479800"/>
          <p14:tracePt t="17102" x="3638550" y="3479800"/>
          <p14:tracePt t="17119" x="3733800" y="3479800"/>
          <p14:tracePt t="17136" x="3937000" y="3479800"/>
          <p14:tracePt t="17153" x="4032250" y="3479800"/>
          <p14:tracePt t="17169" x="4108450" y="3479800"/>
          <p14:tracePt t="17186" x="4165600" y="3479800"/>
          <p14:tracePt t="17203" x="4235450" y="3479800"/>
          <p14:tracePt t="17219" x="4260850" y="3479800"/>
          <p14:tracePt t="17236" x="4298950" y="3479800"/>
          <p14:tracePt t="17252" x="4330700" y="3479800"/>
          <p14:tracePt t="17269" x="4356100" y="3479800"/>
          <p14:tracePt t="17287" x="4400550" y="3479800"/>
          <p14:tracePt t="17302" x="4419600" y="3479800"/>
          <p14:tracePt t="17319" x="4445000" y="3479800"/>
          <p14:tracePt t="17324" x="4445000" y="3486150"/>
          <p14:tracePt t="17335" x="4457700" y="3486150"/>
          <p14:tracePt t="17352" x="4495800" y="3498850"/>
          <p14:tracePt t="17369" x="4546600" y="3511550"/>
          <p14:tracePt t="17386" x="4578350" y="3524250"/>
          <p14:tracePt t="17402" x="4616450" y="3524250"/>
          <p14:tracePt t="17419" x="4648200" y="3536950"/>
          <p14:tracePt t="17435" x="4660900" y="3549650"/>
          <p14:tracePt t="17452" x="4667250" y="3549650"/>
          <p14:tracePt t="17469" x="4673600" y="3556000"/>
          <p14:tracePt t="17485" x="4686300" y="3568700"/>
          <p14:tracePt t="17502" x="4692650" y="3568700"/>
          <p14:tracePt t="17518" x="4699000" y="3568700"/>
          <p14:tracePt t="17552" x="4711700" y="3568700"/>
          <p14:tracePt t="17569" x="4718050" y="3568700"/>
          <p14:tracePt t="17836" x="4756150" y="3568700"/>
          <p14:tracePt t="17844" x="4781550" y="3568700"/>
          <p14:tracePt t="17852" x="4800600" y="3568700"/>
          <p14:tracePt t="17868" x="4845050" y="3568700"/>
          <p14:tracePt t="17886" x="4870450" y="3568700"/>
          <p14:tracePt t="17903" x="4902200" y="3568700"/>
          <p14:tracePt t="17918" x="4914900" y="3568700"/>
          <p14:tracePt t="17935" x="4927600" y="3568700"/>
          <p14:tracePt t="17969" x="4940300" y="3568700"/>
          <p14:tracePt t="18921" x="4940300" y="3562350"/>
          <p14:tracePt t="18929" x="4933950" y="3562350"/>
          <p14:tracePt t="18952" x="4940300" y="3568700"/>
          <p14:tracePt t="19663" x="4946650" y="3568700"/>
          <p14:tracePt t="19723" x="4953000" y="3568700"/>
          <p14:tracePt t="19775" x="4959350" y="3568700"/>
          <p14:tracePt t="19790" x="4965700" y="3568700"/>
          <p14:tracePt t="19842" x="4972050" y="3568700"/>
          <p14:tracePt t="19864" x="4972050" y="3562350"/>
          <p14:tracePt t="19872" x="4978400" y="3556000"/>
          <p14:tracePt t="19916" x="4978400" y="3549650"/>
          <p14:tracePt t="19939" x="4984750" y="3543300"/>
          <p14:tracePt t="20057" x="4984750" y="3536950"/>
          <p14:tracePt t="20072" x="4984750" y="3530600"/>
          <p14:tracePt t="20095" x="4984750" y="3524250"/>
          <p14:tracePt t="20124" x="4984750" y="3517900"/>
          <p14:tracePt t="20161" x="4984750" y="3511550"/>
          <p14:tracePt t="20302" x="4984750" y="3505200"/>
          <p14:tracePt t="20384" x="4991100" y="3505200"/>
          <p14:tracePt t="20495" x="4991100" y="3498850"/>
          <p14:tracePt t="20562" x="4991100" y="3492500"/>
          <p14:tracePt t="20592" x="4991100" y="3486150"/>
          <p14:tracePt t="20666" x="4991100" y="3479800"/>
          <p14:tracePt t="20690" x="4997450" y="3473450"/>
          <p14:tracePt t="20697" x="5003800" y="3467100"/>
          <p14:tracePt t="20706" x="5016500" y="3467100"/>
          <p14:tracePt t="20715" x="5022850" y="3460750"/>
          <p14:tracePt t="20732" x="5086350" y="3448050"/>
          <p14:tracePt t="20748" x="5143500" y="3441700"/>
          <p14:tracePt t="20764" x="5187950" y="3441700"/>
          <p14:tracePt t="20781" x="5238750" y="3429000"/>
          <p14:tracePt t="20797" x="5276850" y="3422650"/>
          <p14:tracePt t="20814" x="5359400" y="3409950"/>
          <p14:tracePt t="20831" x="5429250" y="3403600"/>
          <p14:tracePt t="20847" x="5499100" y="3384550"/>
          <p14:tracePt t="20864" x="5543550" y="3384550"/>
          <p14:tracePt t="20881" x="5581650" y="3384550"/>
          <p14:tracePt t="20897" x="5600700" y="3384550"/>
          <p14:tracePt t="20914" x="5626100" y="3384550"/>
          <p14:tracePt t="20931" x="5651500" y="3390900"/>
          <p14:tracePt t="20948" x="5702300" y="3403600"/>
          <p14:tracePt t="20964" x="5759450" y="3416300"/>
          <p14:tracePt t="20981" x="5829300" y="3429000"/>
          <p14:tracePt t="20998" x="5905500" y="3435350"/>
          <p14:tracePt t="21015" x="5981700" y="3441700"/>
          <p14:tracePt t="21031" x="6013450" y="3441700"/>
          <p14:tracePt t="21047" x="6045200" y="3441700"/>
          <p14:tracePt t="21064" x="6064250" y="3441700"/>
          <p14:tracePt t="21082" x="6096000" y="3441700"/>
          <p14:tracePt t="21097" x="6127750" y="3441700"/>
          <p14:tracePt t="21114" x="6178550" y="3441700"/>
          <p14:tracePt t="21130" x="6242050" y="3441700"/>
          <p14:tracePt t="21148" x="6311900" y="3441700"/>
          <p14:tracePt t="21164" x="6350000" y="3441700"/>
          <p14:tracePt t="21180" x="6369050" y="3441700"/>
          <p14:tracePt t="21197" x="6375400" y="3441700"/>
          <p14:tracePt t="21214" x="6388100" y="3441700"/>
          <p14:tracePt t="21231" x="6400800" y="3441700"/>
          <p14:tracePt t="21247" x="6407150" y="3441700"/>
          <p14:tracePt t="21263" x="6413500" y="3441700"/>
          <p14:tracePt t="21280" x="6419850" y="3441700"/>
          <p14:tracePt t="21297" x="6426200" y="3441700"/>
          <p14:tracePt t="21330" x="6432550" y="3441700"/>
          <p14:tracePt t="21558" x="6426200" y="3448050"/>
          <p14:tracePt t="21580" x="6419850" y="3448050"/>
          <p14:tracePt t="21595" x="6413500" y="3448050"/>
          <p14:tracePt t="21885" x="6413500" y="3441700"/>
          <p14:tracePt t="21907" x="6413500" y="3435350"/>
          <p14:tracePt t="21915" x="6413500" y="3429000"/>
          <p14:tracePt t="21929" x="6413500" y="3422650"/>
          <p14:tracePt t="21953" x="6413500" y="3416300"/>
          <p14:tracePt t="21968" x="6413500" y="3409950"/>
          <p14:tracePt t="21992" x="6413500" y="3403600"/>
          <p14:tracePt t="22004" x="6413500" y="3397250"/>
          <p14:tracePt t="22020" x="6413500" y="3390900"/>
          <p14:tracePt t="22055" x="6413500" y="3384550"/>
          <p14:tracePt t="22065" x="6413500" y="3378200"/>
          <p14:tracePt t="22094" x="6413500" y="3371850"/>
          <p14:tracePt t="22107" x="6413500" y="3365500"/>
          <p14:tracePt t="22130" x="6413500" y="3359150"/>
          <p14:tracePt t="22141" x="6413500" y="3352800"/>
          <p14:tracePt t="22153" x="6413500" y="3346450"/>
          <p14:tracePt t="22561" x="6413500" y="3352800"/>
          <p14:tracePt t="22575" x="6413500" y="3359150"/>
          <p14:tracePt t="22613" x="6413500" y="3365500"/>
          <p14:tracePt t="22636" x="6413500" y="3371850"/>
          <p14:tracePt t="22657" x="6413500" y="3378200"/>
          <p14:tracePt t="22672" x="6413500" y="3384550"/>
          <p14:tracePt t="22682" x="6413500" y="3390900"/>
          <p14:tracePt t="22702" x="6413500" y="3397250"/>
          <p14:tracePt t="22739" x="6413500" y="3403600"/>
          <p14:tracePt t="22998" x="6407150" y="3416300"/>
          <p14:tracePt t="23005" x="6407150" y="3429000"/>
          <p14:tracePt t="23014" x="6400800" y="3448050"/>
          <p14:tracePt t="23028" x="6394450" y="3517900"/>
          <p14:tracePt t="23044" x="6381750" y="3587750"/>
          <p14:tracePt t="23061" x="6369050" y="3644900"/>
          <p14:tracePt t="23077" x="6356350" y="3702050"/>
          <p14:tracePt t="23094" x="6350000" y="3771900"/>
          <p14:tracePt t="23111" x="6337300" y="3803650"/>
          <p14:tracePt t="23127" x="6337300" y="3822700"/>
          <p14:tracePt t="23144" x="6337300" y="3841750"/>
          <p14:tracePt t="23161" x="6337300" y="3848100"/>
          <p14:tracePt t="23177" x="6337300" y="3854450"/>
          <p14:tracePt t="23210" x="6324600" y="3854450"/>
          <p14:tracePt t="23228" x="6280150" y="3848100"/>
          <p14:tracePt t="23244" x="6191250" y="3829050"/>
          <p14:tracePt t="23261" x="6000750" y="3784600"/>
          <p14:tracePt t="23277" x="5784850" y="3746500"/>
          <p14:tracePt t="23294" x="5448300" y="3714750"/>
          <p14:tracePt t="23310" x="5207000" y="3702050"/>
          <p14:tracePt t="23327" x="5029200" y="3702050"/>
          <p14:tracePt t="23344" x="4819650" y="3714750"/>
          <p14:tracePt t="23360" x="4616450" y="3721100"/>
          <p14:tracePt t="23377" x="4286250" y="3746500"/>
          <p14:tracePt t="23394" x="4064000" y="3765550"/>
          <p14:tracePt t="23410" x="3822700" y="3797300"/>
          <p14:tracePt t="23427" x="3575050" y="3835400"/>
          <p14:tracePt t="23444" x="3194050" y="3911600"/>
          <p14:tracePt t="23460" x="2959100" y="3962400"/>
          <p14:tracePt t="23477" x="2774950" y="4006850"/>
          <p14:tracePt t="23493" x="2647950" y="4032250"/>
          <p14:tracePt t="23510" x="2552700" y="4044950"/>
          <p14:tracePt t="23527" x="2527300" y="4044950"/>
          <p14:tracePt t="23543" x="2514600" y="4044950"/>
          <p14:tracePt t="23586" x="2520950" y="4051300"/>
          <p14:tracePt t="23874" x="2514600" y="4057650"/>
          <p14:tracePt t="23882" x="2495550" y="4064000"/>
          <p14:tracePt t="23893" x="2482850" y="4064000"/>
          <p14:tracePt t="23909" x="2406650" y="4064000"/>
          <p14:tracePt t="23926" x="2241550" y="4038600"/>
          <p14:tracePt t="23943" x="2159000" y="4025900"/>
          <p14:tracePt t="23959" x="2108200" y="4019550"/>
          <p14:tracePt t="23976" x="2070100" y="4013200"/>
          <p14:tracePt t="23993" x="2019300" y="4000500"/>
          <p14:tracePt t="24009" x="1981200" y="3987800"/>
          <p14:tracePt t="24026" x="1943100" y="3981450"/>
          <p14:tracePt t="24043" x="1911350" y="3975100"/>
          <p14:tracePt t="24060" x="1866900" y="3975100"/>
          <p14:tracePt t="24076" x="1847850" y="3975100"/>
          <p14:tracePt t="24092" x="1828800" y="3975100"/>
          <p14:tracePt t="24109" x="1822450" y="3975100"/>
          <p14:tracePt t="24126" x="1809750" y="3975100"/>
          <p14:tracePt t="24142" x="1803400" y="3975100"/>
          <p14:tracePt t="24216" x="1809750" y="3968750"/>
          <p14:tracePt t="24223" x="1816100" y="3968750"/>
          <p14:tracePt t="24231" x="1822450" y="3962400"/>
          <p14:tracePt t="24242" x="1828800" y="3956050"/>
          <p14:tracePt t="24259" x="1841500" y="3956050"/>
          <p14:tracePt t="24276" x="1854200" y="3956050"/>
          <p14:tracePt t="24292" x="1860550" y="3956050"/>
          <p14:tracePt t="24309" x="1866900" y="3956050"/>
          <p14:tracePt t="24326" x="1879600" y="3956050"/>
          <p14:tracePt t="24331" x="1885950" y="3956050"/>
          <p14:tracePt t="24343" x="1898650" y="3956050"/>
          <p14:tracePt t="24359" x="1924050" y="3956050"/>
          <p14:tracePt t="24375" x="1968500" y="3956050"/>
          <p14:tracePt t="24392" x="2032000" y="3962400"/>
          <p14:tracePt t="24409" x="2146300" y="3981450"/>
          <p14:tracePt t="24425" x="2216150" y="3987800"/>
          <p14:tracePt t="24442" x="2298700" y="3994150"/>
          <p14:tracePt t="24459" x="2400300" y="4000500"/>
          <p14:tracePt t="24476" x="2520950" y="4000500"/>
          <p14:tracePt t="24492" x="2571750" y="4000500"/>
          <p14:tracePt t="24509" x="2616200" y="4000500"/>
          <p14:tracePt t="24525" x="2641600" y="4000500"/>
          <p14:tracePt t="24543" x="2673350" y="4000500"/>
          <p14:tracePt t="24559" x="2692400" y="4000500"/>
          <p14:tracePt t="24575" x="2711450" y="4000500"/>
          <p14:tracePt t="24592" x="2736850" y="4000500"/>
          <p14:tracePt t="24609" x="2762250" y="4000500"/>
          <p14:tracePt t="24625" x="2787650" y="4000500"/>
          <p14:tracePt t="24642" x="2806700" y="4000500"/>
          <p14:tracePt t="24658" x="2813050" y="4000500"/>
          <p14:tracePt t="24675" x="2825750" y="4000500"/>
          <p14:tracePt t="24692" x="2832100" y="4000500"/>
          <p14:tracePt t="24708" x="2838450" y="4000500"/>
          <p14:tracePt t="24725" x="2844800" y="4000500"/>
          <p14:tracePt t="24841" x="2851150" y="4000500"/>
          <p14:tracePt t="24871" x="2857500" y="4000500"/>
          <p14:tracePt t="24901" x="2882900" y="4000500"/>
          <p14:tracePt t="24908" x="2921000" y="4000500"/>
          <p14:tracePt t="24917" x="2965450" y="4000500"/>
          <p14:tracePt t="24925" x="3016250" y="4000500"/>
          <p14:tracePt t="24942" x="3206750" y="4000500"/>
          <p14:tracePt t="24959" x="3657600" y="4006850"/>
          <p14:tracePt t="24975" x="3981450" y="4006850"/>
          <p14:tracePt t="24992" x="4191000" y="4006850"/>
          <p14:tracePt t="25008" x="4362450" y="4006850"/>
          <p14:tracePt t="25026" x="4629150" y="3987800"/>
          <p14:tracePt t="25042" x="4756150" y="3981450"/>
          <p14:tracePt t="25058" x="4845050" y="3956050"/>
          <p14:tracePt t="25075" x="4933950" y="3949700"/>
          <p14:tracePt t="25093" x="5080000" y="3917950"/>
          <p14:tracePt t="25108" x="5143500" y="3911600"/>
          <p14:tracePt t="25125" x="5194300" y="3898900"/>
          <p14:tracePt t="25142" x="5226050" y="3892550"/>
          <p14:tracePt t="25158" x="5245100" y="3886200"/>
          <p14:tracePt t="25175" x="5257800" y="3886200"/>
          <p14:tracePt t="25191" x="5264150" y="3886200"/>
          <p14:tracePt t="25224" x="5270500" y="3886200"/>
          <p14:tracePt t="25659" x="5276850" y="3886200"/>
          <p14:tracePt t="25666" x="5276850" y="3879850"/>
          <p14:tracePt t="25674" x="5289550" y="3873500"/>
          <p14:tracePt t="25691" x="5302250" y="3873500"/>
          <p14:tracePt t="25707" x="5321300" y="3867150"/>
          <p14:tracePt t="25724" x="5334000" y="3860800"/>
          <p14:tracePt t="25740" x="5340350" y="3854450"/>
          <p14:tracePt t="25757" x="5346700" y="3854450"/>
          <p14:tracePt t="25774" x="5353050" y="3854450"/>
          <p14:tracePt t="25791" x="5359400" y="3854450"/>
          <p14:tracePt t="25807" x="5365750" y="3854450"/>
          <p14:tracePt t="25824" x="5372100" y="3854450"/>
          <p14:tracePt t="25840" x="5378450" y="3854450"/>
          <p14:tracePt t="25955" x="5384800" y="3854450"/>
          <p14:tracePt t="25985" x="5391150" y="3854450"/>
          <p14:tracePt t="25993" x="5397500" y="3854450"/>
          <p14:tracePt t="26030" x="5403850" y="3854450"/>
          <p14:tracePt t="26046" x="5410200" y="3854450"/>
          <p14:tracePt t="26053" x="5416550" y="3854450"/>
          <p14:tracePt t="26077" x="5422900" y="3854450"/>
          <p14:tracePt t="26089" x="5429250" y="3854450"/>
          <p14:tracePt t="26113" x="5435600" y="3854450"/>
          <p14:tracePt t="26119" x="5441950" y="3854450"/>
          <p14:tracePt t="26237" x="5448300" y="3854450"/>
          <p14:tracePt t="26252" x="5454650" y="3854450"/>
          <p14:tracePt t="26264" x="5461000" y="3860800"/>
          <p14:tracePt t="26274" x="5480050" y="3873500"/>
          <p14:tracePt t="26290" x="5518150" y="3892550"/>
          <p14:tracePt t="26306" x="5549900" y="3911600"/>
          <p14:tracePt t="26323" x="5594350" y="3937000"/>
          <p14:tracePt t="26329" x="5613400" y="3943350"/>
          <p14:tracePt t="26341" x="5657850" y="3968750"/>
          <p14:tracePt t="26356" x="5715000" y="3981450"/>
          <p14:tracePt t="26373" x="5765800" y="3994150"/>
          <p14:tracePt t="26389" x="5803900" y="4006850"/>
          <p14:tracePt t="26408" x="5848350" y="4006850"/>
          <p14:tracePt t="26424" x="5873750" y="4006850"/>
          <p14:tracePt t="26439" x="5899150" y="4000500"/>
          <p14:tracePt t="26457" x="5930900" y="3981450"/>
          <p14:tracePt t="26474" x="5962650" y="3968750"/>
          <p14:tracePt t="26489" x="6000750" y="3956050"/>
          <p14:tracePt t="26506" x="6019800" y="3949700"/>
          <p14:tracePt t="26523" x="6038850" y="3943350"/>
          <p14:tracePt t="26539" x="6051550" y="3937000"/>
          <p14:tracePt t="26556" x="6089650" y="3924300"/>
          <p14:tracePt t="26573" x="6115050" y="3917950"/>
          <p14:tracePt t="26589" x="6146800" y="3911600"/>
          <p14:tracePt t="26606" x="6165850" y="3905250"/>
          <p14:tracePt t="26623" x="6191250" y="3905250"/>
          <p14:tracePt t="26639" x="6197600" y="3905250"/>
          <p14:tracePt t="26656" x="6203950" y="3905250"/>
          <p14:tracePt t="26673" x="6210300" y="3905250"/>
          <p14:tracePt t="26690" x="6216650" y="3905250"/>
          <p14:tracePt t="26729" x="6210300" y="3917950"/>
          <p14:tracePt t="26736" x="6197600" y="3917950"/>
          <p14:tracePt t="26746" x="6184900" y="3930650"/>
          <p14:tracePt t="26757" x="6076950" y="3937000"/>
          <p14:tracePt t="26772" x="5854700" y="3917950"/>
          <p14:tracePt t="26789" x="5480050" y="3860800"/>
          <p14:tracePt t="26806" x="5238750" y="3829050"/>
          <p14:tracePt t="26824" x="4889500" y="3803650"/>
          <p14:tracePt t="26839" x="4762500" y="3803650"/>
          <p14:tracePt t="26855" x="4610100" y="3803650"/>
          <p14:tracePt t="26872" x="4413250" y="3803650"/>
          <p14:tracePt t="26889" x="4241800" y="3810000"/>
          <p14:tracePt t="26906" x="3943350" y="3841750"/>
          <p14:tracePt t="26922" x="3752850" y="3854450"/>
          <p14:tracePt t="26939" x="3606800" y="3879850"/>
          <p14:tracePt t="26955" x="3429000" y="3917950"/>
          <p14:tracePt t="26973" x="3175000" y="3987800"/>
          <p14:tracePt t="26989" x="3022600" y="4025900"/>
          <p14:tracePt t="27006" x="2844800" y="4070350"/>
          <p14:tracePt t="27022" x="2686050" y="4108450"/>
          <p14:tracePt t="27039" x="2495550" y="4152900"/>
          <p14:tracePt t="27055" x="2387600" y="4178300"/>
          <p14:tracePt t="27072" x="2279650" y="4203700"/>
          <p14:tracePt t="27089" x="2190750" y="4216400"/>
          <p14:tracePt t="27106" x="2063750" y="4248150"/>
          <p14:tracePt t="27122" x="1981200" y="4267200"/>
          <p14:tracePt t="27139" x="1924050" y="4279900"/>
          <p14:tracePt t="27155" x="1892300" y="4286250"/>
          <p14:tracePt t="27173" x="1866900" y="4292600"/>
          <p14:tracePt t="27189" x="1860550" y="4292600"/>
          <p14:tracePt t="27292" x="1866900" y="4298950"/>
          <p14:tracePt t="27300" x="1873250" y="4298950"/>
          <p14:tracePt t="27315" x="1879600" y="4298950"/>
          <p14:tracePt t="27337" x="1892300" y="4305300"/>
          <p14:tracePt t="27346" x="1898650" y="4305300"/>
          <p14:tracePt t="27355" x="1898650" y="4311650"/>
          <p14:tracePt t="27373" x="1917700" y="4318000"/>
          <p14:tracePt t="27389" x="1936750" y="4324350"/>
          <p14:tracePt t="27405" x="1949450" y="4330700"/>
          <p14:tracePt t="27421" x="1962150" y="4337050"/>
          <p14:tracePt t="27438" x="1981200" y="4343400"/>
          <p14:tracePt t="27454" x="2032000" y="4362450"/>
          <p14:tracePt t="27471" x="2063750" y="4381500"/>
          <p14:tracePt t="27487" x="2101850" y="4394200"/>
          <p14:tracePt t="27504" x="2120900" y="4394200"/>
          <p14:tracePt t="27520" x="2152650" y="4406900"/>
          <p14:tracePt t="27537" x="2159000" y="4413250"/>
          <p14:tracePt t="27554" x="2171700" y="4413250"/>
          <p14:tracePt t="27571" x="2178050" y="4419600"/>
          <p14:tracePt t="27588" x="2190750" y="4419600"/>
          <p14:tracePt t="27621" x="2197100" y="4419600"/>
          <p14:tracePt t="27638" x="2203450" y="4419600"/>
          <p14:tracePt t="27665" x="2209800" y="4419600"/>
          <p14:tracePt t="27686" x="2209800" y="4413250"/>
          <p14:tracePt t="27695" x="2216150" y="4406900"/>
          <p14:tracePt t="27704" x="2216150" y="4400550"/>
          <p14:tracePt t="27722" x="2228850" y="4387850"/>
          <p14:tracePt t="27737" x="2279650" y="4368800"/>
          <p14:tracePt t="27754" x="2381250" y="4337050"/>
          <p14:tracePt t="27771" x="2520950" y="4298950"/>
          <p14:tracePt t="27788" x="2635250" y="4267200"/>
          <p14:tracePt t="27804" x="2724150" y="4260850"/>
          <p14:tracePt t="27821" x="2749550" y="4260850"/>
          <p14:tracePt t="27837" x="2774950" y="4260850"/>
          <p14:tracePt t="27854" x="2781300" y="4260850"/>
          <p14:tracePt t="27871" x="2800350" y="4267200"/>
          <p14:tracePt t="27888" x="2832100" y="4273550"/>
          <p14:tracePt t="27904" x="2889250" y="4292600"/>
          <p14:tracePt t="27921" x="2959100" y="4311650"/>
          <p14:tracePt t="27938" x="3041650" y="4330700"/>
          <p14:tracePt t="27954" x="3086100" y="4337050"/>
          <p14:tracePt t="27970" x="3117850" y="4349750"/>
          <p14:tracePt t="27987" x="3143250" y="4356100"/>
          <p14:tracePt t="28005" x="3168650" y="4368800"/>
          <p14:tracePt t="28021" x="3187700" y="4368800"/>
          <p14:tracePt t="28037" x="3213100" y="4375150"/>
          <p14:tracePt t="28054" x="3251200" y="4375150"/>
          <p14:tracePt t="28072" x="3327400" y="4375150"/>
          <p14:tracePt t="28087" x="3378200" y="4375150"/>
          <p14:tracePt t="28104" x="3416300" y="4375150"/>
          <p14:tracePt t="28120" x="3467100" y="4368800"/>
          <p14:tracePt t="28138" x="3530600" y="4362450"/>
          <p14:tracePt t="28154" x="3568700" y="4356100"/>
          <p14:tracePt t="28170" x="3613150" y="4349750"/>
          <p14:tracePt t="28187" x="3651250" y="4349750"/>
          <p14:tracePt t="28204" x="3683000" y="4343400"/>
          <p14:tracePt t="28220" x="3727450" y="4343400"/>
          <p14:tracePt t="28237" x="3746500" y="4343400"/>
          <p14:tracePt t="28254" x="3765550" y="4343400"/>
          <p14:tracePt t="28270" x="3784600" y="4337050"/>
          <p14:tracePt t="28287" x="3822700" y="4330700"/>
          <p14:tracePt t="28304" x="3854450" y="4330700"/>
          <p14:tracePt t="28320" x="3886200" y="4324350"/>
          <p14:tracePt t="28337" x="3930650" y="4318000"/>
          <p14:tracePt t="28343" x="3949700" y="4318000"/>
          <p14:tracePt t="28354" x="4006850" y="4318000"/>
          <p14:tracePt t="28370" x="4070350" y="4318000"/>
          <p14:tracePt t="28387" x="4114800" y="4311650"/>
          <p14:tracePt t="28403" x="4152900" y="4305300"/>
          <p14:tracePt t="28421" x="4210050" y="4305300"/>
          <p14:tracePt t="28436" x="4248150" y="4305300"/>
          <p14:tracePt t="28454" x="4286250" y="4305300"/>
          <p14:tracePt t="28470" x="4330700" y="4305300"/>
          <p14:tracePt t="28488" x="4413250" y="4305300"/>
          <p14:tracePt t="28503" x="4457700" y="4305300"/>
          <p14:tracePt t="28520" x="4502150" y="4305300"/>
          <p14:tracePt t="28537" x="4540250" y="4305300"/>
          <p14:tracePt t="28554" x="4603750" y="4305300"/>
          <p14:tracePt t="28570" x="4648200" y="4305300"/>
          <p14:tracePt t="28587" x="4699000" y="4305300"/>
          <p14:tracePt t="28603" x="4781550" y="4305300"/>
          <p14:tracePt t="28620" x="4845050" y="4305300"/>
          <p14:tracePt t="28636" x="4921250" y="4305300"/>
          <p14:tracePt t="28653" x="4978400" y="4305300"/>
          <p14:tracePt t="28670" x="5035550" y="4305300"/>
          <p14:tracePt t="28686" x="5092700" y="4305300"/>
          <p14:tracePt t="28703" x="5168900" y="4311650"/>
          <p14:tracePt t="28719" x="5213350" y="4311650"/>
          <p14:tracePt t="28736" x="5245100" y="4311650"/>
          <p14:tracePt t="28753" x="5264150" y="4311650"/>
          <p14:tracePt t="28770" x="5295900" y="4311650"/>
          <p14:tracePt t="28787" x="5308600" y="4311650"/>
          <p14:tracePt t="28803" x="5321300" y="4311650"/>
          <p14:tracePt t="28820" x="5340350" y="4311650"/>
          <p14:tracePt t="28837" x="5346700" y="4311650"/>
          <p14:tracePt t="28852" x="5353050" y="4311650"/>
          <p14:tracePt t="28868" x="5359400" y="4311650"/>
          <p14:tracePt t="28895" x="5372100" y="4311650"/>
          <p14:tracePt t="28904" x="5391150" y="4311650"/>
          <p14:tracePt t="28918" x="5422900" y="4311650"/>
          <p14:tracePt t="28935" x="5461000" y="4311650"/>
          <p14:tracePt t="28952" x="5511800" y="4311650"/>
          <p14:tracePt t="28970" x="5549900" y="4311650"/>
          <p14:tracePt t="28986" x="5588000" y="4311650"/>
          <p14:tracePt t="29003" x="5613400" y="4311650"/>
          <p14:tracePt t="29019" x="5638800" y="4311650"/>
          <p14:tracePt t="29036" x="5676900" y="4311650"/>
          <p14:tracePt t="29052" x="5721350" y="4311650"/>
          <p14:tracePt t="29069" x="5746750" y="4311650"/>
          <p14:tracePt t="29086" x="5772150" y="4311650"/>
          <p14:tracePt t="29103" x="5810250" y="4311650"/>
          <p14:tracePt t="29119" x="5867400" y="4311650"/>
          <p14:tracePt t="29136" x="5892800" y="4311650"/>
          <p14:tracePt t="29152" x="5930900" y="4311650"/>
          <p14:tracePt t="29169" x="5962650" y="4311650"/>
          <p14:tracePt t="29186" x="6000750" y="4318000"/>
          <p14:tracePt t="29202" x="6019800" y="4318000"/>
          <p14:tracePt t="29219" x="6045200" y="4318000"/>
          <p14:tracePt t="29235" x="6057900" y="4318000"/>
          <p14:tracePt t="29252" x="6070600" y="4318000"/>
          <p14:tracePt t="29269" x="6076950" y="4318000"/>
          <p14:tracePt t="29285" x="6083300" y="4318000"/>
          <p14:tracePt t="29319" x="6127750" y="4318000"/>
          <p14:tracePt t="29335" x="6146800" y="4318000"/>
          <p14:tracePt t="29352" x="6159500" y="4318000"/>
          <p14:tracePt t="29369" x="6165850" y="4318000"/>
          <p14:tracePt t="29386" x="6178550" y="4318000"/>
          <p14:tracePt t="29402" x="6184900" y="4318000"/>
          <p14:tracePt t="29885" x="6191250" y="4318000"/>
          <p14:tracePt t="29893" x="6197600" y="4318000"/>
          <p14:tracePt t="29901" x="6210300" y="4318000"/>
          <p14:tracePt t="29918" x="6235700" y="4318000"/>
          <p14:tracePt t="29935" x="6267450" y="4330700"/>
          <p14:tracePt t="29952" x="6324600" y="4343400"/>
          <p14:tracePt t="29968" x="6375400" y="4356100"/>
          <p14:tracePt t="29984" x="6432550" y="4368800"/>
          <p14:tracePt t="30001" x="6502400" y="4368800"/>
          <p14:tracePt t="30018" x="6572250" y="4375150"/>
          <p14:tracePt t="30034" x="6610350" y="4375150"/>
          <p14:tracePt t="30051" x="6629400" y="4375150"/>
          <p14:tracePt t="30067" x="6635750" y="4375150"/>
          <p14:tracePt t="30085" x="6661150" y="4375150"/>
          <p14:tracePt t="30101" x="6673850" y="4375150"/>
          <p14:tracePt t="30117" x="6686550" y="4375150"/>
          <p14:tracePt t="30134" x="6699250" y="4375150"/>
          <p14:tracePt t="30151" x="6718300" y="4375150"/>
          <p14:tracePt t="30167" x="6731000" y="4375150"/>
          <p14:tracePt t="30184" x="6743700" y="4375150"/>
          <p14:tracePt t="30201" x="6769100" y="4381500"/>
          <p14:tracePt t="30218" x="6819900" y="4381500"/>
          <p14:tracePt t="30234" x="6858000" y="4381500"/>
          <p14:tracePt t="30251" x="6915150" y="4381500"/>
          <p14:tracePt t="30267" x="6959600" y="4381500"/>
          <p14:tracePt t="30285" x="7029450" y="4381500"/>
          <p14:tracePt t="30301" x="7080250" y="4381500"/>
          <p14:tracePt t="30317" x="7118350" y="4381500"/>
          <p14:tracePt t="30334" x="7162800" y="4381500"/>
          <p14:tracePt t="30340" x="7175500" y="4381500"/>
          <p14:tracePt t="30350" x="7194550" y="4381500"/>
          <p14:tracePt t="30367" x="7226300" y="4381500"/>
          <p14:tracePt t="30384" x="7232650" y="4381500"/>
          <p14:tracePt t="30400" x="7239000" y="4381500"/>
          <p14:tracePt t="30418" x="7245350" y="4381500"/>
          <p14:tracePt t="30434" x="7251700" y="4381500"/>
          <p14:tracePt t="30450" x="7258050" y="4381500"/>
          <p14:tracePt t="30568" x="7258050" y="4387850"/>
          <p14:tracePt t="30591" x="7258050" y="4394200"/>
          <p14:tracePt t="30598" x="7258050" y="4400550"/>
          <p14:tracePt t="30607" x="7251700" y="4400550"/>
          <p14:tracePt t="30617" x="7245350" y="4400550"/>
          <p14:tracePt t="30634" x="7226300" y="4413250"/>
          <p14:tracePt t="30650" x="7207250" y="4419600"/>
          <p14:tracePt t="30667" x="7169150" y="4419600"/>
          <p14:tracePt t="30683" x="7086600" y="4419600"/>
          <p14:tracePt t="30701" x="6902450" y="4413250"/>
          <p14:tracePt t="30717" x="6788150" y="4406900"/>
          <p14:tracePt t="30733" x="6667500" y="4400550"/>
          <p14:tracePt t="30750" x="6578600" y="4394200"/>
          <p14:tracePt t="30767" x="6515100" y="4394200"/>
          <p14:tracePt t="30783" x="6445250" y="4394200"/>
          <p14:tracePt t="30800" x="6388100" y="4387850"/>
          <p14:tracePt t="30817" x="6305550" y="4381500"/>
          <p14:tracePt t="30822" x="6242050" y="4368800"/>
          <p14:tracePt t="30833" x="6191250" y="4368800"/>
          <p14:tracePt t="30850" x="6070600" y="4368800"/>
          <p14:tracePt t="30867" x="6026150" y="4368800"/>
          <p14:tracePt t="30883" x="5981700" y="4368800"/>
          <p14:tracePt t="30900" x="5949950" y="4368800"/>
          <p14:tracePt t="30917" x="5848350" y="4381500"/>
          <p14:tracePt t="30933" x="5746750" y="4394200"/>
          <p14:tracePt t="30950" x="5670550" y="4400550"/>
          <p14:tracePt t="30966" x="5619750" y="4413250"/>
          <p14:tracePt t="30984" x="5581650" y="4413250"/>
          <p14:tracePt t="30999" x="5568950" y="4413250"/>
          <p14:tracePt t="31016" x="5562600" y="4413250"/>
          <p14:tracePt t="31033" x="5556250" y="4413250"/>
          <p14:tracePt t="31356" x="5556250" y="4419600"/>
          <p14:tracePt t="31372" x="5556250" y="4425950"/>
          <p14:tracePt t="31378" x="5556250" y="4432300"/>
          <p14:tracePt t="31389" x="5549900" y="4445000"/>
          <p14:tracePt t="31400" x="5543550" y="4483100"/>
          <p14:tracePt t="31416" x="5530850" y="4527550"/>
          <p14:tracePt t="31433" x="5505450" y="4603750"/>
          <p14:tracePt t="31449" x="5480050" y="4673600"/>
          <p14:tracePt t="31466" x="5461000" y="4730750"/>
          <p14:tracePt t="31483" x="5429250" y="4832350"/>
          <p14:tracePt t="31499" x="5410200" y="4895850"/>
          <p14:tracePt t="31516" x="5391150" y="4972050"/>
          <p14:tracePt t="31533" x="5365750" y="5067300"/>
          <p14:tracePt t="31549" x="5353050" y="5105400"/>
          <p14:tracePt t="31565" x="5346700" y="5130800"/>
          <p14:tracePt t="31582" x="5340350" y="5149850"/>
          <p14:tracePt t="31600" x="5340350" y="5162550"/>
          <p14:tracePt t="31615" x="5340350" y="5168900"/>
          <p14:tracePt t="31632" x="5340350" y="5175250"/>
          <p14:tracePt t="31649" x="5340350" y="5181600"/>
          <p14:tracePt t="31666" x="5340350" y="5187950"/>
          <p14:tracePt t="31771" x="5340350" y="5181600"/>
          <p14:tracePt t="31788" x="5340350" y="5168900"/>
          <p14:tracePt t="31795" x="5340350" y="5156200"/>
          <p14:tracePt t="31804" x="5340350" y="5149850"/>
          <p14:tracePt t="31816" x="5340350" y="5111750"/>
          <p14:tracePt t="31832" x="5340350" y="5086350"/>
          <p14:tracePt t="31848" x="5340350" y="5048250"/>
          <p14:tracePt t="31865" x="5340350" y="5029200"/>
          <p14:tracePt t="31883" x="5340350" y="4978400"/>
          <p14:tracePt t="31898" x="5353050" y="4946650"/>
          <p14:tracePt t="31915" x="5359400" y="4921250"/>
          <p14:tracePt t="31932" x="5365750" y="4883150"/>
          <p14:tracePt t="31949" x="5378450" y="4832350"/>
          <p14:tracePt t="31965" x="5384800" y="4806950"/>
          <p14:tracePt t="31981" x="5391150" y="4775200"/>
          <p14:tracePt t="31998" x="5397500" y="4743450"/>
          <p14:tracePt t="32016" x="5410200" y="4686300"/>
          <p14:tracePt t="32032" x="5416550" y="4648200"/>
          <p14:tracePt t="32048" x="5422900" y="4616450"/>
          <p14:tracePt t="32065" x="5422900" y="4591050"/>
          <p14:tracePt t="32082" x="5422900" y="4565650"/>
          <p14:tracePt t="32098" x="5422900" y="4540250"/>
          <p14:tracePt t="32115" x="5422900" y="4527550"/>
          <p14:tracePt t="32131" x="5422900" y="4514850"/>
          <p14:tracePt t="32149" x="5422900" y="4502150"/>
          <p14:tracePt t="32165" x="5422900" y="4495800"/>
          <p14:tracePt t="32536" x="5422900" y="4489450"/>
          <p14:tracePt t="32566" x="5422900" y="4483100"/>
          <p14:tracePt t="32596" x="5422900" y="4476750"/>
          <p14:tracePt t="33115" x="5410200" y="4476750"/>
          <p14:tracePt t="33124" x="5403850" y="4483100"/>
          <p14:tracePt t="33133" x="5391150" y="4489450"/>
          <p14:tracePt t="33147" x="5365750" y="4489450"/>
          <p14:tracePt t="33163" x="5334000" y="4489450"/>
          <p14:tracePt t="33180" x="5289550" y="4495800"/>
          <p14:tracePt t="33197" x="5137150" y="4502150"/>
          <p14:tracePt t="33213" x="4927600" y="4502150"/>
          <p14:tracePt t="33230" x="4781550" y="4502150"/>
          <p14:tracePt t="33246" x="4559300" y="4502150"/>
          <p14:tracePt t="33264" x="4279900" y="4502150"/>
          <p14:tracePt t="33280" x="4089400" y="4502150"/>
          <p14:tracePt t="33297" x="3917950" y="4502150"/>
          <p14:tracePt t="33313" x="3803650" y="4502150"/>
          <p14:tracePt t="33319" x="3771900" y="4502150"/>
          <p14:tracePt t="33330" x="3708400" y="4514850"/>
          <p14:tracePt t="33346" x="3625850" y="4514850"/>
          <p14:tracePt t="33363" x="3473450" y="4533900"/>
          <p14:tracePt t="33380" x="3314700" y="4546600"/>
          <p14:tracePt t="33397" x="3098800" y="4578350"/>
          <p14:tracePt t="33413" x="2914650" y="4610100"/>
          <p14:tracePt t="33429" x="2774950" y="4622800"/>
          <p14:tracePt t="33446" x="2698750" y="4635500"/>
          <p14:tracePt t="33462" x="2609850" y="4654550"/>
          <p14:tracePt t="33478" x="2413000" y="4686300"/>
          <p14:tracePt t="33495" x="2286000" y="4699000"/>
          <p14:tracePt t="33512" x="2190750" y="4699000"/>
          <p14:tracePt t="33528" x="2101850" y="4699000"/>
          <p14:tracePt t="33545" x="1917700" y="4699000"/>
          <p14:tracePt t="33562" x="1803400" y="4692650"/>
          <p14:tracePt t="33579" x="1701800" y="4673600"/>
          <p14:tracePt t="33596" x="1612900" y="4660900"/>
          <p14:tracePt t="33613" x="1479550" y="4635500"/>
          <p14:tracePt t="33629" x="1390650" y="4629150"/>
          <p14:tracePt t="33646" x="1333500" y="4616450"/>
          <p14:tracePt t="33663" x="1295400" y="4616450"/>
          <p14:tracePt t="33680" x="1257300" y="4616450"/>
          <p14:tracePt t="33696" x="1244600" y="4616450"/>
          <p14:tracePt t="33712" x="1231900" y="4616450"/>
          <p14:tracePt t="33729" x="1225550" y="4616450"/>
          <p14:tracePt t="33835" x="1238250" y="4622800"/>
          <p14:tracePt t="33842" x="1257300" y="4622800"/>
          <p14:tracePt t="33850" x="1282700" y="4629150"/>
          <p14:tracePt t="33861" x="1327150" y="4635500"/>
          <p14:tracePt t="33878" x="1416050" y="4648200"/>
          <p14:tracePt t="33895" x="1555750" y="4692650"/>
          <p14:tracePt t="33911" x="1676400" y="4730750"/>
          <p14:tracePt t="33928" x="1828800" y="4781550"/>
          <p14:tracePt t="33945" x="1974850" y="4819650"/>
          <p14:tracePt t="33962" x="2343150" y="4889500"/>
          <p14:tracePt t="33979" x="2571750" y="4914900"/>
          <p14:tracePt t="33995" x="2895600" y="4933950"/>
          <p14:tracePt t="34013" x="3194050" y="4946650"/>
          <p14:tracePt t="34029" x="3321050" y="4946650"/>
          <p14:tracePt t="34045" x="3448050" y="4946650"/>
          <p14:tracePt t="34062" x="3568700" y="4940300"/>
          <p14:tracePt t="34080" x="3702050" y="4927600"/>
          <p14:tracePt t="34096" x="3829050" y="4921250"/>
          <p14:tracePt t="34112" x="4013200" y="4883150"/>
          <p14:tracePt t="34128" x="4171950" y="4851400"/>
          <p14:tracePt t="34144" x="4311650" y="4819650"/>
          <p14:tracePt t="34161" x="4546600" y="4749800"/>
          <p14:tracePt t="34177" x="4635500" y="4718050"/>
          <p14:tracePt t="34194" x="4686300" y="4699000"/>
          <p14:tracePt t="34211" x="4705350" y="4692650"/>
          <p14:tracePt t="34228" x="4724400" y="4686300"/>
          <p14:tracePt t="34244" x="4730750" y="4679950"/>
          <p14:tracePt t="34262" x="4737100" y="4679950"/>
          <p14:tracePt t="34278" x="4743450" y="4673600"/>
          <p14:tracePt t="34311" x="4743450" y="4667250"/>
          <p14:tracePt t="34328" x="4743450" y="4654550"/>
          <p14:tracePt t="34361" x="4743450" y="4648200"/>
          <p14:tracePt t="34378" x="4743450" y="4641850"/>
          <p14:tracePt t="34395" x="4743450" y="4635500"/>
          <p14:tracePt t="34411" x="4743450" y="4622800"/>
          <p14:tracePt t="34429" x="4743450" y="4616450"/>
          <p14:tracePt t="34445" x="4743450" y="4610100"/>
          <p14:tracePt t="34461" x="4743450" y="4597400"/>
          <p14:tracePt t="34478" x="4743450" y="4591050"/>
          <p14:tracePt t="34495" x="4743450" y="4578350"/>
          <p14:tracePt t="34511" x="4743450" y="4572000"/>
          <p14:tracePt t="34528" x="4730750" y="4565650"/>
          <p14:tracePt t="34544" x="4730750" y="4559300"/>
          <p14:tracePt t="34561" x="4724400" y="4552950"/>
          <p14:tracePt t="34578" x="4718050" y="4540250"/>
          <p14:tracePt t="34594" x="4705350" y="4533900"/>
          <p14:tracePt t="34611" x="4699000" y="4521200"/>
          <p14:tracePt t="34628" x="4679950" y="4502150"/>
          <p14:tracePt t="34645" x="4667250" y="4483100"/>
          <p14:tracePt t="34661" x="4660900" y="4476750"/>
          <p14:tracePt t="34677" x="4660900" y="4464050"/>
          <p14:tracePt t="34694" x="4648200" y="4464050"/>
          <p14:tracePt t="34712" x="4641850" y="4451350"/>
          <p14:tracePt t="34727" x="4641850" y="4445000"/>
          <p14:tracePt t="34744" x="4635500" y="4445000"/>
          <p14:tracePt t="34777" x="4635500" y="4438650"/>
          <p14:tracePt t="36153" x="4635500" y="4451350"/>
          <p14:tracePt t="36161" x="4635500" y="4457700"/>
          <p14:tracePt t="36176" x="4641850" y="4470400"/>
          <p14:tracePt t="36192" x="4654550" y="4476750"/>
          <p14:tracePt t="36208" x="4654550" y="4495800"/>
          <p14:tracePt t="36225" x="4660900" y="4508500"/>
          <p14:tracePt t="36241" x="4673600" y="4540250"/>
          <p14:tracePt t="36258" x="4679950" y="4559300"/>
          <p14:tracePt t="36275" x="4686300" y="4597400"/>
          <p14:tracePt t="36291" x="4692650" y="4629150"/>
          <p14:tracePt t="36308" x="4705350" y="4667250"/>
          <p14:tracePt t="36325" x="4718050" y="4692650"/>
          <p14:tracePt t="36341" x="4724400" y="4711700"/>
          <p14:tracePt t="36358" x="4724400" y="4730750"/>
          <p14:tracePt t="36374" x="4724400" y="4743450"/>
          <p14:tracePt t="36391" x="4724400" y="4749800"/>
          <p14:tracePt t="36408" x="4724400" y="4756150"/>
          <p14:tracePt t="36425" x="4724400" y="4762500"/>
          <p14:tracePt t="36441" x="4724400" y="4775200"/>
          <p14:tracePt t="36474" x="4724400" y="4787900"/>
          <p14:tracePt t="36491" x="4724400" y="4800600"/>
          <p14:tracePt t="36508" x="4724400" y="4832350"/>
          <p14:tracePt t="36524" x="4724400" y="4857750"/>
          <p14:tracePt t="36541" x="4724400" y="4883150"/>
          <p14:tracePt t="36558" x="4724400" y="4908550"/>
          <p14:tracePt t="36574" x="4724400" y="4959350"/>
          <p14:tracePt t="36591" x="4724400" y="5016500"/>
          <p14:tracePt t="36608" x="4730750" y="5054600"/>
          <p14:tracePt t="36624" x="4737100" y="5092700"/>
          <p14:tracePt t="36641" x="4737100" y="5130800"/>
          <p14:tracePt t="36657" x="4737100" y="5168900"/>
          <p14:tracePt t="36674" x="4743450" y="5187950"/>
          <p14:tracePt t="36691" x="4743450" y="5207000"/>
          <p14:tracePt t="36708" x="4749800" y="5213350"/>
          <p14:tracePt t="36724" x="4749800" y="5226050"/>
          <p14:tracePt t="36757" x="4749800" y="5232400"/>
          <p14:tracePt t="36774" x="4749800" y="5238750"/>
          <p14:tracePt t="36866" x="4756150" y="5238750"/>
          <p14:tracePt t="36874" x="4756150" y="5232400"/>
          <p14:tracePt t="36889" x="4756150" y="5219700"/>
          <p14:tracePt t="36898" x="4756150" y="5213350"/>
          <p14:tracePt t="36907" x="4756150" y="5207000"/>
          <p14:tracePt t="36925" x="4756150" y="5181600"/>
          <p14:tracePt t="36941" x="4749800" y="5162550"/>
          <p14:tracePt t="36958" x="4749800" y="5137150"/>
          <p14:tracePt t="36974" x="4743450" y="5130800"/>
          <p14:tracePt t="36992" x="4730750" y="5111750"/>
          <p14:tracePt t="37008" x="4711700" y="5092700"/>
          <p14:tracePt t="37024" x="4692650" y="5086350"/>
          <p14:tracePt t="37041" x="4660900" y="5067300"/>
          <p14:tracePt t="37059" x="4622800" y="5048250"/>
          <p14:tracePt t="37074" x="4603750" y="5035550"/>
          <p14:tracePt t="37091" x="4591050" y="5029200"/>
          <p14:tracePt t="37108" x="4565650" y="5010150"/>
          <p14:tracePt t="37125" x="4533900" y="5003800"/>
          <p14:tracePt t="37141" x="4521200" y="4991100"/>
          <p14:tracePt t="37157" x="4508500" y="4984750"/>
          <p14:tracePt t="37174" x="4502150" y="4984750"/>
          <p14:tracePt t="37207" x="4489450" y="4984750"/>
          <p14:tracePt t="37928" x="4495800" y="4984750"/>
          <p14:tracePt t="38055" x="4502150" y="4984750"/>
          <p14:tracePt t="38099" x="4508500" y="4984750"/>
          <p14:tracePt t="38129" x="4514850" y="4984750"/>
          <p14:tracePt t="38159" x="4514850" y="4978400"/>
          <p14:tracePt t="38166" x="4521200" y="4978400"/>
          <p14:tracePt t="38180" x="4533900" y="4972050"/>
          <p14:tracePt t="38189" x="4540250" y="4972050"/>
          <p14:tracePt t="38205" x="4591050" y="4959350"/>
          <p14:tracePt t="38222" x="4635500" y="4959350"/>
          <p14:tracePt t="38239" x="4711700" y="4953000"/>
          <p14:tracePt t="38255" x="4737100" y="4953000"/>
          <p14:tracePt t="38272" x="4762500" y="4953000"/>
          <p14:tracePt t="38289" x="4781550" y="4953000"/>
          <p14:tracePt t="38306" x="4813300" y="4953000"/>
          <p14:tracePt t="38322" x="4857750" y="4953000"/>
          <p14:tracePt t="38339" x="4914900" y="4959350"/>
          <p14:tracePt t="38355" x="4978400" y="4965700"/>
          <p14:tracePt t="38372" x="5035550" y="4978400"/>
          <p14:tracePt t="38388" x="5099050" y="4984750"/>
          <p14:tracePt t="38405" x="5130800" y="4991100"/>
          <p14:tracePt t="38422" x="5149850" y="5003800"/>
          <p14:tracePt t="38438" x="5175250" y="5010150"/>
          <p14:tracePt t="38455" x="5194300" y="5016500"/>
          <p14:tracePt t="38472" x="5200650" y="5016500"/>
          <p14:tracePt t="38488" x="5213350" y="5022850"/>
          <p14:tracePt t="38505" x="5219700" y="5022850"/>
          <p14:tracePt t="38522" x="5226050" y="5029200"/>
          <p14:tracePt t="38538" x="5232400" y="5029200"/>
          <p14:tracePt t="39444" x="5238750" y="5029200"/>
          <p14:tracePt t="39452" x="5245100" y="5029200"/>
          <p14:tracePt t="39460" x="5251450" y="5029200"/>
          <p14:tracePt t="39470" x="5270500" y="5029200"/>
          <p14:tracePt t="39487" x="5308600" y="5029200"/>
          <p14:tracePt t="39504" x="5321300" y="5029200"/>
          <p14:tracePt t="39520" x="5334000" y="5029200"/>
          <p14:tracePt t="39537" x="5346700" y="5029200"/>
          <p14:tracePt t="39554" x="5353050" y="5029200"/>
          <p14:tracePt t="39570" x="5359400" y="5029200"/>
          <p14:tracePt t="39645" x="5365750" y="5029200"/>
          <p14:tracePt t="41018" x="5346700" y="5029200"/>
          <p14:tracePt t="41026" x="5327650" y="5029200"/>
          <p14:tracePt t="41035" x="5302250" y="5022850"/>
          <p14:tracePt t="41051" x="5264150" y="5022850"/>
          <p14:tracePt t="41068" x="5238750" y="5022850"/>
          <p14:tracePt t="41085" x="5232400" y="5022850"/>
          <p14:tracePt t="41101" x="5226050" y="5022850"/>
          <p14:tracePt t="41627" x="5226050" y="5016500"/>
          <p14:tracePt t="41686" x="5226050" y="5010150"/>
          <p14:tracePt t="41716" x="5232400" y="5010150"/>
          <p14:tracePt t="41828" x="5232400" y="5003800"/>
          <p14:tracePt t="41954" x="5238750" y="5003800"/>
          <p14:tracePt t="42006" x="5238750" y="4997450"/>
          <p14:tracePt t="42043" x="5245100" y="4997450"/>
          <p14:tracePt t="42592" x="5283200" y="4946650"/>
          <p14:tracePt t="42600" x="5334000" y="4876800"/>
          <p14:tracePt t="42608" x="5384800" y="4806950"/>
          <p14:tracePt t="42616" x="5435600" y="4749800"/>
          <p14:tracePt t="42633" x="5568950" y="4610100"/>
          <p14:tracePt t="42650" x="5708650" y="4470400"/>
          <p14:tracePt t="42666" x="5873750" y="4260850"/>
          <p14:tracePt t="42683" x="5943600" y="4165600"/>
          <p14:tracePt t="42699" x="5994400" y="4108450"/>
          <p14:tracePt t="42716" x="6032500" y="4057650"/>
          <p14:tracePt t="42733" x="6070600" y="4019550"/>
          <p14:tracePt t="42749" x="6076950" y="4006850"/>
          <p14:tracePt t="42767" x="6089650" y="4000500"/>
          <p14:tracePt t="42783" x="6089650" y="3994150"/>
          <p14:tracePt t="42799" x="6102350" y="3981450"/>
          <p14:tracePt t="43431" x="6102350" y="3994150"/>
          <p14:tracePt t="43439" x="6096000" y="4000500"/>
          <p14:tracePt t="43448" x="6089650" y="4019550"/>
          <p14:tracePt t="43465" x="6076950" y="4095750"/>
          <p14:tracePt t="43483" x="6026150" y="4292600"/>
          <p14:tracePt t="43498" x="6000750" y="4387850"/>
          <p14:tracePt t="43515" x="5969000" y="4476750"/>
          <p14:tracePt t="43532" x="5918200" y="4591050"/>
          <p14:tracePt t="43549" x="5848350" y="4762500"/>
          <p14:tracePt t="43565" x="5822950" y="4813300"/>
          <p14:tracePt t="43581" x="5803900" y="4864100"/>
          <p14:tracePt t="43598" x="5784850" y="4889500"/>
          <p14:tracePt t="43616" x="5759450" y="4921250"/>
          <p14:tracePt t="43631" x="5746750" y="4940300"/>
          <p14:tracePt t="43648" x="5734050" y="4978400"/>
          <p14:tracePt t="43665" x="5708650" y="5029200"/>
          <p14:tracePt t="43681" x="5676900" y="5099050"/>
          <p14:tracePt t="43698" x="5638800" y="5200650"/>
          <p14:tracePt t="43716" x="5619750" y="5238750"/>
          <p14:tracePt t="43731" x="5600700" y="5276850"/>
          <p14:tracePt t="43748" x="5575300" y="5314950"/>
          <p14:tracePt t="43765" x="5556250" y="5359400"/>
          <p14:tracePt t="43782" x="5530850" y="5378450"/>
          <p14:tracePt t="43798" x="5518150" y="5403850"/>
          <p14:tracePt t="43815" x="5499100" y="5422900"/>
          <p14:tracePt t="43820" x="5486400" y="5435600"/>
          <p14:tracePt t="43832" x="5461000" y="5467350"/>
          <p14:tracePt t="43847" x="5441950" y="5492750"/>
          <p14:tracePt t="43864" x="5416550" y="5524500"/>
          <p14:tracePt t="43880" x="5397500" y="5543550"/>
          <p14:tracePt t="43897" x="5365750" y="5581650"/>
          <p14:tracePt t="43913" x="5346700" y="5594350"/>
          <p14:tracePt t="43930" x="5321300" y="5613400"/>
          <p14:tracePt t="43947" x="5308600" y="5626100"/>
          <p14:tracePt t="43964" x="5289550" y="5651500"/>
          <p14:tracePt t="43981" x="5264150" y="5670550"/>
          <p14:tracePt t="43998" x="5226050" y="5695950"/>
          <p14:tracePt t="44015" x="5175250" y="5721350"/>
          <p14:tracePt t="44032" x="5029200" y="5765800"/>
          <p14:tracePt t="44048" x="4908550" y="5797550"/>
          <p14:tracePt t="44064" x="4756150" y="5816600"/>
          <p14:tracePt t="44081" x="4470400" y="5810250"/>
          <p14:tracePt t="44099" x="4102100" y="5778500"/>
          <p14:tracePt t="44114" x="3822700" y="5734050"/>
          <p14:tracePt t="44131" x="3651250" y="5708650"/>
          <p14:tracePt t="44147" x="3517900" y="5702300"/>
          <p14:tracePt t="44164" x="3409950" y="5695950"/>
          <p14:tracePt t="44181" x="3263900" y="5683250"/>
          <p14:tracePt t="44197" x="3162300" y="5683250"/>
          <p14:tracePt t="44214" x="3067050" y="5689600"/>
          <p14:tracePt t="44231" x="2971800" y="5689600"/>
          <p14:tracePt t="44247" x="2825750" y="5702300"/>
          <p14:tracePt t="44264" x="2781300" y="5715000"/>
          <p14:tracePt t="44280" x="2743200" y="5715000"/>
          <p14:tracePt t="44297" x="2730500" y="5715000"/>
          <p14:tracePt t="44314" x="2724150" y="5715000"/>
          <p14:tracePt t="44330" x="2717800" y="5715000"/>
          <p14:tracePt t="44405" x="2717800" y="5708650"/>
          <p14:tracePt t="44761" x="2724150" y="5708650"/>
          <p14:tracePt t="44768" x="2730500" y="5708650"/>
          <p14:tracePt t="44785" x="2736850" y="5708650"/>
          <p14:tracePt t="44797" x="2736850" y="5702300"/>
          <p14:tracePt t="44828" x="2743200" y="5702300"/>
          <p14:tracePt t="44837" x="2749550" y="5702300"/>
          <p14:tracePt t="44857" x="2755900" y="5702300"/>
          <p14:tracePt t="44869" x="2768600" y="5702300"/>
          <p14:tracePt t="44880" x="2819400" y="5702300"/>
          <p14:tracePt t="44896" x="2927350" y="5702300"/>
          <p14:tracePt t="44913" x="3054350" y="5695950"/>
          <p14:tracePt t="44931" x="3302000" y="5676900"/>
          <p14:tracePt t="44946" x="3498850" y="5670550"/>
          <p14:tracePt t="44963" x="3638550" y="5651500"/>
          <p14:tracePt t="44979" x="3759200" y="5645150"/>
          <p14:tracePt t="44997" x="3886200" y="5645150"/>
          <p14:tracePt t="45013" x="3975100" y="5645150"/>
          <p14:tracePt t="45029" x="4019550" y="5645150"/>
          <p14:tracePt t="45046" x="4070350" y="5645150"/>
          <p14:tracePt t="45064" x="4108450" y="5645150"/>
          <p14:tracePt t="45080" x="4127500" y="5645150"/>
          <p14:tracePt t="45096" x="4140200" y="5645150"/>
          <p14:tracePt t="45113" x="4146550" y="5645150"/>
          <p14:tracePt t="45130" x="4159250" y="5645150"/>
          <p14:tracePt t="45146" x="4165600" y="5645150"/>
          <p14:tracePt t="45956" x="4165600" y="5638800"/>
          <p14:tracePt t="45964" x="4165600" y="5632450"/>
          <p14:tracePt t="46312" x="4171950" y="5632450"/>
          <p14:tracePt t="46320" x="4178300" y="5626100"/>
          <p14:tracePt t="46329" x="4191000" y="5613400"/>
          <p14:tracePt t="46344" x="4273550" y="5581650"/>
          <p14:tracePt t="46360" x="4432300" y="5549900"/>
          <p14:tracePt t="46378" x="4641850" y="5518150"/>
          <p14:tracePt t="46394" x="4768850" y="5499100"/>
          <p14:tracePt t="46410" x="4946650" y="5492750"/>
          <p14:tracePt t="46427" x="5099050" y="5486400"/>
          <p14:tracePt t="46444" x="5308600" y="5486400"/>
          <p14:tracePt t="46460" x="5467350" y="5486400"/>
          <p14:tracePt t="46477" x="5575300" y="5486400"/>
          <p14:tracePt t="46494" x="5632450" y="5486400"/>
          <p14:tracePt t="46511" x="5657850" y="5486400"/>
          <p14:tracePt t="46527" x="5676900" y="5486400"/>
          <p14:tracePt t="46544" x="5689600" y="5486400"/>
          <p14:tracePt t="46560" x="5695950" y="5486400"/>
          <p14:tracePt t="46578" x="5702300" y="5486400"/>
          <p14:tracePt t="46660" x="5695950" y="5486400"/>
          <p14:tracePt t="46668" x="5683250" y="5486400"/>
          <p14:tracePt t="46677" x="5651500" y="5486400"/>
          <p14:tracePt t="46693" x="5511800" y="5486400"/>
          <p14:tracePt t="46710" x="5365750" y="5480050"/>
          <p14:tracePt t="46727" x="5010150" y="5441950"/>
          <p14:tracePt t="46743" x="4870450" y="5435600"/>
          <p14:tracePt t="46760" x="4762500" y="5435600"/>
          <p14:tracePt t="46776" x="4635500" y="5441950"/>
          <p14:tracePt t="46794" x="4438650" y="5473700"/>
          <p14:tracePt t="46810" x="4362450" y="5486400"/>
          <p14:tracePt t="46826" x="4305300" y="5499100"/>
          <p14:tracePt t="46843" x="4260850" y="5511800"/>
          <p14:tracePt t="46860" x="4203700" y="5537200"/>
          <p14:tracePt t="46877" x="4165600" y="5556250"/>
          <p14:tracePt t="46893" x="4152900" y="5562600"/>
          <p14:tracePt t="46910" x="4133850" y="5575300"/>
          <p14:tracePt t="46926" x="4127500" y="5588000"/>
          <p14:tracePt t="46943" x="4121150" y="5588000"/>
          <p14:tracePt t="47409" x="4121150" y="5594350"/>
          <p14:tracePt t="47424" x="4121150" y="5600700"/>
          <p14:tracePt t="47461" x="4121150" y="5607050"/>
          <p14:tracePt t="47469" x="4121150" y="5613400"/>
          <p14:tracePt t="47484" x="4121150" y="5619750"/>
          <p14:tracePt t="47507" x="4121150" y="5626100"/>
          <p14:tracePt t="47527" x="4121150" y="5588000"/>
          <p14:tracePt t="48065" x="4121150" y="5581650"/>
          <p14:tracePt t="48087" x="4121150" y="5575300"/>
          <p14:tracePt t="48347" x="4121150" y="5568950"/>
          <p14:tracePt t="48457" x="4121150" y="5562600"/>
          <p14:tracePt t="48479" x="4121150" y="5556250"/>
          <p14:tracePt t="48486" x="4127500" y="5556250"/>
          <p14:tracePt t="48501" x="4127500" y="5549900"/>
          <p14:tracePt t="48531" x="4133850" y="55499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5" y="670561"/>
            <a:ext cx="8699862" cy="5608320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 smtClean="0"/>
              <a:t>Existed 300 000 years ago to present day (and future)</a:t>
            </a:r>
          </a:p>
          <a:p>
            <a:r>
              <a:rPr lang="en-AU" sz="2400" dirty="0" smtClean="0"/>
              <a:t>1868</a:t>
            </a:r>
            <a:r>
              <a:rPr lang="en-AU" sz="2400" dirty="0"/>
              <a:t>: fossils found at Cro-Magnon in </a:t>
            </a:r>
            <a:r>
              <a:rPr lang="en-AU" sz="2400" dirty="0" smtClean="0"/>
              <a:t>France </a:t>
            </a:r>
            <a:endParaRPr lang="en-AU" sz="2400" dirty="0"/>
          </a:p>
          <a:p>
            <a:pPr lvl="1"/>
            <a:r>
              <a:rPr lang="en-AU" sz="2000" dirty="0"/>
              <a:t>Five people</a:t>
            </a:r>
          </a:p>
          <a:p>
            <a:pPr lvl="1"/>
            <a:r>
              <a:rPr lang="en-AU" sz="2000" dirty="0"/>
              <a:t>Animal bones</a:t>
            </a:r>
          </a:p>
          <a:p>
            <a:pPr lvl="1"/>
            <a:r>
              <a:rPr lang="en-AU" sz="2000" dirty="0"/>
              <a:t>Sea shell necklaces</a:t>
            </a:r>
          </a:p>
          <a:p>
            <a:pPr lvl="1"/>
            <a:r>
              <a:rPr lang="en-AU" sz="2000" dirty="0"/>
              <a:t>Stone tools</a:t>
            </a:r>
          </a:p>
          <a:p>
            <a:pPr lvl="1"/>
            <a:r>
              <a:rPr lang="en-AU" sz="2000" dirty="0"/>
              <a:t>Part of widespread population in Europe from 40 000 years ago to 12 000 years </a:t>
            </a:r>
            <a:r>
              <a:rPr lang="en-AU" sz="2000" dirty="0" smtClean="0"/>
              <a:t>ago</a:t>
            </a:r>
            <a:r>
              <a:rPr lang="en-AU" sz="2000" dirty="0"/>
              <a:t> </a:t>
            </a:r>
            <a:r>
              <a:rPr lang="en-AU" sz="2000" dirty="0" smtClean="0"/>
              <a:t>– early modern humans</a:t>
            </a:r>
            <a:endParaRPr lang="en-AU" sz="2000" dirty="0"/>
          </a:p>
          <a:p>
            <a:r>
              <a:rPr lang="en-AU" sz="2400" dirty="0"/>
              <a:t>Members of </a:t>
            </a:r>
            <a:r>
              <a:rPr lang="en-AU" sz="2400" i="1" dirty="0"/>
              <a:t>Homo </a:t>
            </a:r>
            <a:r>
              <a:rPr lang="en-AU" sz="2400" i="1" dirty="0" smtClean="0"/>
              <a:t>sapiens “</a:t>
            </a:r>
            <a:r>
              <a:rPr lang="en-AU" sz="2400" dirty="0" smtClean="0"/>
              <a:t>Cro-Magnon Man”</a:t>
            </a:r>
            <a:endParaRPr lang="en-AU" sz="2400" dirty="0"/>
          </a:p>
          <a:p>
            <a:pPr lvl="2"/>
            <a:r>
              <a:rPr lang="en-AU" dirty="0"/>
              <a:t>Less prominent brow </a:t>
            </a:r>
            <a:r>
              <a:rPr lang="en-AU" dirty="0" smtClean="0"/>
              <a:t>ridges, flatter face, smaller jaw and teeth</a:t>
            </a:r>
            <a:endParaRPr lang="en-AU" dirty="0"/>
          </a:p>
          <a:p>
            <a:pPr lvl="2"/>
            <a:r>
              <a:rPr lang="en-AU" dirty="0"/>
              <a:t>Shorter, rounder skulls</a:t>
            </a:r>
          </a:p>
          <a:p>
            <a:pPr lvl="2"/>
            <a:r>
              <a:rPr lang="en-AU" dirty="0" smtClean="0"/>
              <a:t>Chin</a:t>
            </a:r>
            <a:endParaRPr lang="en-AU" dirty="0"/>
          </a:p>
          <a:p>
            <a:pPr lvl="2"/>
            <a:r>
              <a:rPr lang="en-AU" dirty="0"/>
              <a:t>Large brain</a:t>
            </a:r>
          </a:p>
          <a:p>
            <a:pPr lvl="2"/>
            <a:r>
              <a:rPr lang="en-AU" dirty="0"/>
              <a:t>Well separated eye </a:t>
            </a:r>
            <a:r>
              <a:rPr lang="en-AU" dirty="0" smtClean="0"/>
              <a:t>sockets</a:t>
            </a:r>
          </a:p>
          <a:p>
            <a:r>
              <a:rPr lang="en-AU" sz="2400" dirty="0" smtClean="0"/>
              <a:t>Many more fossils have been found since this initial fossil discovery</a:t>
            </a:r>
          </a:p>
          <a:p>
            <a:r>
              <a:rPr lang="en-AU" sz="2400" dirty="0" smtClean="0"/>
              <a:t>Huge amount of cultural development since first evolved</a:t>
            </a:r>
          </a:p>
          <a:p>
            <a:pPr lvl="1"/>
            <a:r>
              <a:rPr lang="en-AU" sz="2000" dirty="0" smtClean="0"/>
              <a:t>More on this next lesson</a:t>
            </a:r>
            <a:endParaRPr lang="en-AU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8010" y="30167"/>
            <a:ext cx="11076797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i="1" dirty="0" smtClean="0">
                <a:latin typeface="+mn-lt"/>
              </a:rPr>
              <a:t>Homo sapiens </a:t>
            </a:r>
            <a:r>
              <a:rPr lang="en-AU" sz="3600" b="1" dirty="0" smtClean="0">
                <a:latin typeface="+mn-lt"/>
              </a:rPr>
              <a:t>– Modern Humans – overview and fossil record</a:t>
            </a:r>
            <a:endParaRPr lang="en-AU" sz="3600" b="1" dirty="0">
              <a:latin typeface="+mn-lt"/>
            </a:endParaRPr>
          </a:p>
        </p:txBody>
      </p:sp>
      <p:pic>
        <p:nvPicPr>
          <p:cNvPr id="2050" name="Picture 2" descr="Image of Cro-Magnon 1 Skull, 3/4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46" y="1117726"/>
            <a:ext cx="1907177" cy="12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318" y="670561"/>
            <a:ext cx="1933489" cy="6078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19446"/>
            <a:ext cx="84298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</a:t>
            </a:r>
            <a:r>
              <a:rPr lang="en-AU" sz="1600" dirty="0"/>
              <a:t>Provide an overview of </a:t>
            </a:r>
            <a:r>
              <a:rPr lang="en-AU" sz="1600" i="1" dirty="0" err="1"/>
              <a:t>H.sapiens</a:t>
            </a:r>
            <a:r>
              <a:rPr lang="en-AU" sz="1600" dirty="0"/>
              <a:t> including the fossil record and anatomical </a:t>
            </a:r>
            <a:r>
              <a:rPr lang="en-AU" sz="1600" dirty="0" smtClean="0"/>
              <a:t>features</a:t>
            </a:r>
            <a:r>
              <a:rPr lang="en-AU" sz="1600" i="1" dirty="0" smtClean="0"/>
              <a:t>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751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74" y="843837"/>
            <a:ext cx="7711334" cy="55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44136" y="130622"/>
            <a:ext cx="11076797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i="1" dirty="0" smtClean="0">
                <a:latin typeface="+mn-lt"/>
              </a:rPr>
              <a:t>Homo sapiens </a:t>
            </a:r>
            <a:r>
              <a:rPr lang="en-AU" sz="3600" b="1" dirty="0" smtClean="0">
                <a:latin typeface="+mn-lt"/>
              </a:rPr>
              <a:t>– Modern Humans</a:t>
            </a:r>
            <a:endParaRPr lang="en-A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29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72983"/>
              </p:ext>
            </p:extLst>
          </p:nvPr>
        </p:nvGraphicFramePr>
        <p:xfrm>
          <a:off x="165463" y="75232"/>
          <a:ext cx="11739154" cy="666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29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96479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605490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Hand in review worksheet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Transition to Modern Humans</a:t>
                      </a:r>
                      <a:endParaRPr lang="en-AU" sz="1600" b="0" i="1" baseline="0" dirty="0" smtClean="0"/>
                    </a:p>
                    <a:p>
                      <a:r>
                        <a:rPr lang="en-AU" sz="1600" b="0" i="0" baseline="0" dirty="0" smtClean="0"/>
                        <a:t>3: Lesson summary and windup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Cultural Evolution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human ancestors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Early modern humans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The Neolithic agricultural revolution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Modern humans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likely evolutionary pathway that led to the evolution of </a:t>
                      </a:r>
                      <a:r>
                        <a:rPr lang="en-AU" sz="1600" b="0" i="1" baseline="0" dirty="0" err="1" smtClean="0"/>
                        <a:t>H.neanderthalensis</a:t>
                      </a:r>
                      <a:r>
                        <a:rPr lang="en-AU" sz="1600" b="0" i="1" baseline="0" dirty="0" smtClean="0"/>
                        <a:t> </a:t>
                      </a:r>
                      <a:r>
                        <a:rPr lang="en-AU" sz="1600" b="0" i="0" u="none" baseline="0" dirty="0" smtClean="0"/>
                        <a:t> and </a:t>
                      </a:r>
                      <a:r>
                        <a:rPr lang="en-AU" sz="1600" b="0" i="1" u="none" baseline="0" dirty="0" err="1" smtClean="0"/>
                        <a:t>H.sapiens</a:t>
                      </a:r>
                      <a:endParaRPr lang="en-AU" sz="1600" b="0" i="1" u="non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Provide an overview of </a:t>
                      </a:r>
                      <a:r>
                        <a:rPr lang="en-AU" sz="1600" b="0" i="1" baseline="0" dirty="0" err="1" smtClean="0"/>
                        <a:t>H.neanderthalensis</a:t>
                      </a:r>
                      <a:r>
                        <a:rPr lang="en-AU" sz="1600" b="0" i="0" baseline="0" dirty="0" smtClean="0"/>
                        <a:t> including fossil record, time of existence, range and habitat.</a:t>
                      </a:r>
                      <a:endParaRPr lang="en-AU" sz="1600" b="0" i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anatomical features of </a:t>
                      </a:r>
                      <a:r>
                        <a:rPr lang="en-AU" sz="1600" b="0" i="1" baseline="0" dirty="0" smtClean="0"/>
                        <a:t>H. </a:t>
                      </a:r>
                      <a:r>
                        <a:rPr lang="en-AU" sz="1600" b="0" i="1" baseline="0" dirty="0" err="1" smtClean="0"/>
                        <a:t>neanderthalensis</a:t>
                      </a:r>
                      <a:endParaRPr lang="en-AU" sz="1600" b="0" i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lifestyle and culture of </a:t>
                      </a:r>
                      <a:r>
                        <a:rPr lang="en-AU" sz="1600" b="0" i="1" baseline="0" dirty="0" err="1" smtClean="0"/>
                        <a:t>H.neanderthalensis</a:t>
                      </a:r>
                      <a:endParaRPr lang="en-AU" sz="1600" b="0" i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Briefly describe the location, time range and features of </a:t>
                      </a:r>
                      <a:r>
                        <a:rPr lang="en-AU" sz="1600" b="0" i="0" baseline="0" dirty="0" err="1" smtClean="0"/>
                        <a:t>Denisovans</a:t>
                      </a: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Briefly describe the location, time range and features of the Red Deer Cave People</a:t>
                      </a:r>
                      <a:endParaRPr lang="en-AU" b="0" i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Provide an overview of </a:t>
                      </a:r>
                      <a:r>
                        <a:rPr lang="en-AU" sz="1600" b="0" i="1" baseline="0" dirty="0" err="1" smtClean="0"/>
                        <a:t>H.sapiens</a:t>
                      </a:r>
                      <a:r>
                        <a:rPr lang="en-AU" sz="1600" b="0" i="0" baseline="0" dirty="0" smtClean="0"/>
                        <a:t> including the fossil record and anatomical features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563232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1" i="1" dirty="0" smtClean="0"/>
                    </a:p>
                    <a:p>
                      <a:r>
                        <a:rPr lang="en-AU" sz="1600" b="0" i="0" dirty="0" smtClean="0"/>
                        <a:t>Neanderthal</a:t>
                      </a:r>
                    </a:p>
                    <a:p>
                      <a:r>
                        <a:rPr lang="en-AU" sz="1600" b="0" i="0" dirty="0" smtClean="0"/>
                        <a:t>Mousterian</a:t>
                      </a:r>
                      <a:r>
                        <a:rPr lang="en-AU" sz="1600" b="0" i="0" baseline="0" dirty="0" smtClean="0"/>
                        <a:t> Industry</a:t>
                      </a:r>
                    </a:p>
                    <a:p>
                      <a:r>
                        <a:rPr lang="en-AU" sz="1600" b="0" i="0" baseline="0" dirty="0" smtClean="0"/>
                        <a:t>Core and Flake</a:t>
                      </a:r>
                    </a:p>
                    <a:p>
                      <a:r>
                        <a:rPr lang="en-AU" sz="1600" b="0" i="0" baseline="0" dirty="0" smtClean="0"/>
                        <a:t>Hafted</a:t>
                      </a:r>
                    </a:p>
                    <a:p>
                      <a:r>
                        <a:rPr lang="en-AU" sz="1600" b="0" i="0" baseline="0" dirty="0" err="1" smtClean="0"/>
                        <a:t>Cro</a:t>
                      </a:r>
                      <a:r>
                        <a:rPr lang="en-AU" sz="1600" b="0" i="0" baseline="0" dirty="0" smtClean="0"/>
                        <a:t> </a:t>
                      </a:r>
                      <a:r>
                        <a:rPr lang="en-AU" sz="1600" b="0" i="0" baseline="0" dirty="0" err="1" smtClean="0"/>
                        <a:t>Magnon</a:t>
                      </a:r>
                      <a:endParaRPr lang="en-AU" sz="1600" b="0" i="0" dirty="0" smtClean="0"/>
                    </a:p>
                    <a:p>
                      <a:endParaRPr lang="en-AU" sz="1600" b="0" i="0" dirty="0" smtClean="0"/>
                    </a:p>
                    <a:p>
                      <a:endParaRPr lang="en-AU" sz="1600" b="0" i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6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170136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i="1" dirty="0">
                <a:latin typeface="+mn-lt"/>
              </a:rPr>
              <a:t>Homo </a:t>
            </a:r>
            <a:r>
              <a:rPr lang="en-AU" sz="3600" b="1" i="1" dirty="0" err="1">
                <a:latin typeface="+mn-lt"/>
              </a:rPr>
              <a:t>heidelbergensis</a:t>
            </a:r>
            <a:r>
              <a:rPr lang="en-AU" sz="3600" b="1" i="1" dirty="0">
                <a:latin typeface="+mn-lt"/>
              </a:rPr>
              <a:t> / </a:t>
            </a:r>
            <a:r>
              <a:rPr lang="en-AU" sz="3600" b="1" i="1" dirty="0" err="1">
                <a:latin typeface="+mn-lt"/>
              </a:rPr>
              <a:t>antecessor</a:t>
            </a:r>
            <a:endParaRPr lang="en-AU" sz="3600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3" y="871931"/>
            <a:ext cx="11277600" cy="52720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Possible (likely?) common ancestor of both </a:t>
            </a:r>
            <a:r>
              <a:rPr lang="en-AU" sz="2400" i="1" dirty="0" smtClean="0"/>
              <a:t>Homo sapiens </a:t>
            </a:r>
            <a:r>
              <a:rPr lang="en-AU" sz="2400" dirty="0" smtClean="0"/>
              <a:t>and </a:t>
            </a:r>
            <a:r>
              <a:rPr lang="en-AU" sz="2400" i="1" dirty="0" smtClean="0"/>
              <a:t>Homo </a:t>
            </a:r>
            <a:r>
              <a:rPr lang="en-AU" sz="2400" i="1" dirty="0" err="1" smtClean="0"/>
              <a:t>neanderthalensis</a:t>
            </a:r>
            <a:endParaRPr lang="en-AU" sz="2400" dirty="0" smtClean="0"/>
          </a:p>
          <a:p>
            <a:r>
              <a:rPr lang="en-AU" sz="2400" dirty="0" smtClean="0"/>
              <a:t>Fossils </a:t>
            </a:r>
            <a:endParaRPr lang="en-AU" sz="2400" dirty="0"/>
          </a:p>
          <a:p>
            <a:pPr lvl="1"/>
            <a:r>
              <a:rPr lang="en-AU" sz="2000" dirty="0"/>
              <a:t>found in Africa (dated to 1 </a:t>
            </a:r>
            <a:r>
              <a:rPr lang="en-AU" sz="2000" dirty="0" err="1"/>
              <a:t>mya</a:t>
            </a:r>
            <a:r>
              <a:rPr lang="en-AU" sz="2000" dirty="0"/>
              <a:t>)</a:t>
            </a:r>
          </a:p>
          <a:p>
            <a:pPr lvl="1"/>
            <a:r>
              <a:rPr lang="en-AU" sz="2000" dirty="0"/>
              <a:t>Found in Europe (dated to 500 000 years ago)</a:t>
            </a:r>
          </a:p>
          <a:p>
            <a:r>
              <a:rPr lang="en-AU" sz="2400" dirty="0"/>
              <a:t>Features between </a:t>
            </a:r>
            <a:r>
              <a:rPr lang="en-AU" sz="2400" i="1" dirty="0"/>
              <a:t>H. erectus </a:t>
            </a:r>
            <a:r>
              <a:rPr lang="en-AU" sz="2400" dirty="0"/>
              <a:t>and</a:t>
            </a:r>
            <a:r>
              <a:rPr lang="en-AU" sz="2400" i="1" dirty="0"/>
              <a:t> H. sapiens</a:t>
            </a:r>
          </a:p>
          <a:p>
            <a:r>
              <a:rPr lang="en-AU" sz="2400" dirty="0" smtClean="0"/>
              <a:t>Not </a:t>
            </a:r>
            <a:r>
              <a:rPr lang="en-AU" sz="2400" dirty="0"/>
              <a:t>enough fossil evidence to fully understand relationships between different </a:t>
            </a:r>
            <a:r>
              <a:rPr lang="en-AU" sz="2400" i="1" dirty="0"/>
              <a:t>Homo </a:t>
            </a:r>
            <a:r>
              <a:rPr lang="en-AU" sz="2400" dirty="0"/>
              <a:t>species.</a:t>
            </a:r>
          </a:p>
          <a:p>
            <a:pPr lvl="1"/>
            <a:r>
              <a:rPr lang="en-AU" sz="2000" dirty="0"/>
              <a:t>Family tree has more branches than at first thought – just all extinct</a:t>
            </a:r>
            <a:r>
              <a:rPr lang="en-AU" sz="2000" dirty="0" smtClean="0"/>
              <a:t>.</a:t>
            </a:r>
          </a:p>
          <a:p>
            <a:pPr marL="0" indent="0">
              <a:buNone/>
            </a:pPr>
            <a:r>
              <a:rPr lang="en-AU" sz="2400" dirty="0" smtClean="0"/>
              <a:t>One hypothesis:</a:t>
            </a:r>
          </a:p>
          <a:p>
            <a:r>
              <a:rPr lang="en-AU" sz="2000" i="1" dirty="0" smtClean="0"/>
              <a:t>H. </a:t>
            </a:r>
            <a:r>
              <a:rPr lang="en-AU" sz="2000" i="1" dirty="0" err="1" smtClean="0"/>
              <a:t>heidelbergensis</a:t>
            </a:r>
            <a:r>
              <a:rPr lang="en-AU" sz="2000" i="1" dirty="0"/>
              <a:t> </a:t>
            </a:r>
            <a:r>
              <a:rPr lang="en-AU" sz="2000" dirty="0" smtClean="0"/>
              <a:t>populations in Europe in cold, extreme conditions due to ice age.  Certain body type favoured - evolved into </a:t>
            </a:r>
            <a:r>
              <a:rPr lang="en-AU" sz="2000" i="1" dirty="0" smtClean="0"/>
              <a:t>H. </a:t>
            </a:r>
            <a:r>
              <a:rPr lang="en-AU" sz="2000" i="1" dirty="0" err="1" smtClean="0"/>
              <a:t>neanderthalensis</a:t>
            </a:r>
            <a:r>
              <a:rPr lang="en-AU" sz="2000" i="1" dirty="0" smtClean="0"/>
              <a:t>.</a:t>
            </a:r>
          </a:p>
          <a:p>
            <a:r>
              <a:rPr lang="en-AU" sz="2000" i="1" dirty="0" smtClean="0"/>
              <a:t>H. </a:t>
            </a:r>
            <a:r>
              <a:rPr lang="en-AU" sz="2000" i="1" dirty="0" err="1" smtClean="0"/>
              <a:t>heidelbergensis</a:t>
            </a:r>
            <a:r>
              <a:rPr lang="en-AU" sz="2000" i="1" dirty="0" smtClean="0"/>
              <a:t> </a:t>
            </a:r>
            <a:r>
              <a:rPr lang="en-AU" sz="2000" dirty="0" smtClean="0"/>
              <a:t>populations in Africa had different selection pressures – ice age caused low rainfall, dry environment – poor access to water and food.  Problem-solving and high cognitive capacity were a selective advantage – </a:t>
            </a:r>
            <a:r>
              <a:rPr lang="en-AU" sz="2000" i="1" dirty="0" smtClean="0"/>
              <a:t>Homo sapiens</a:t>
            </a:r>
            <a:r>
              <a:rPr lang="en-AU" sz="2000" dirty="0" smtClean="0"/>
              <a:t> evolved.</a:t>
            </a:r>
            <a:endParaRPr lang="en-AU" sz="2000" i="1" dirty="0"/>
          </a:p>
          <a:p>
            <a:pPr lvl="1"/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" y="6519446"/>
            <a:ext cx="984939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likely evolutionary pathway that led to the evolution of </a:t>
            </a:r>
            <a:r>
              <a:rPr lang="en-AU" sz="1600" i="1" dirty="0" err="1"/>
              <a:t>H.neanderthalensis</a:t>
            </a:r>
            <a:r>
              <a:rPr lang="en-AU" sz="1600" i="1" dirty="0"/>
              <a:t>  and </a:t>
            </a:r>
            <a:r>
              <a:rPr lang="en-AU" sz="1600" i="1" dirty="0" err="1"/>
              <a:t>H.sapiens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1502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" y="75288"/>
            <a:ext cx="9892937" cy="67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187552"/>
            <a:ext cx="11076797" cy="778098"/>
          </a:xfrm>
        </p:spPr>
        <p:txBody>
          <a:bodyPr>
            <a:normAutofit/>
          </a:bodyPr>
          <a:lstStyle/>
          <a:p>
            <a:r>
              <a:rPr lang="en-AU" sz="3600" b="1" i="1" dirty="0" smtClean="0">
                <a:latin typeface="+mn-lt"/>
              </a:rPr>
              <a:t>Homo </a:t>
            </a:r>
            <a:r>
              <a:rPr lang="en-AU" sz="3600" b="1" i="1" dirty="0" err="1" smtClean="0">
                <a:latin typeface="+mn-lt"/>
              </a:rPr>
              <a:t>neanderthalensis</a:t>
            </a:r>
            <a:r>
              <a:rPr lang="en-AU" sz="3600" b="1" i="1" dirty="0" smtClean="0">
                <a:latin typeface="+mn-lt"/>
              </a:rPr>
              <a:t> </a:t>
            </a:r>
            <a:r>
              <a:rPr lang="en-AU" sz="3600" b="1" dirty="0" smtClean="0">
                <a:latin typeface="+mn-lt"/>
              </a:rPr>
              <a:t>– The Neanderthals - Overview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052737"/>
            <a:ext cx="5895703" cy="4903926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First fossils found in 1856 in </a:t>
            </a:r>
            <a:r>
              <a:rPr lang="en-AU" sz="2400" dirty="0" err="1"/>
              <a:t>Neander</a:t>
            </a:r>
            <a:r>
              <a:rPr lang="en-AU" sz="2400" dirty="0"/>
              <a:t> Valley, Germany</a:t>
            </a:r>
          </a:p>
          <a:p>
            <a:r>
              <a:rPr lang="en-AU" sz="2400" dirty="0"/>
              <a:t>Many more fossils found </a:t>
            </a:r>
            <a:r>
              <a:rPr lang="en-AU" sz="2400" dirty="0" smtClean="0"/>
              <a:t>since.</a:t>
            </a:r>
            <a:endParaRPr lang="en-AU" sz="2400" dirty="0"/>
          </a:p>
          <a:p>
            <a:r>
              <a:rPr lang="en-AU" sz="2400" dirty="0"/>
              <a:t>Side branch along pathway to modern humans – we share a common ancestor</a:t>
            </a:r>
          </a:p>
          <a:p>
            <a:r>
              <a:rPr lang="en-AU" sz="2400" dirty="0"/>
              <a:t>DNA shows a distinct biological species: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i="1" dirty="0"/>
              <a:t>Homo </a:t>
            </a:r>
            <a:r>
              <a:rPr lang="en-AU" sz="2400" i="1" dirty="0" err="1"/>
              <a:t>neanderthalensis</a:t>
            </a:r>
            <a:endParaRPr lang="en-AU" sz="2400" i="1" dirty="0"/>
          </a:p>
          <a:p>
            <a:r>
              <a:rPr lang="en-AU" sz="2400" dirty="0"/>
              <a:t>Existed in E</a:t>
            </a:r>
            <a:r>
              <a:rPr lang="en-AU" sz="2400" dirty="0" smtClean="0"/>
              <a:t>urope </a:t>
            </a:r>
            <a:r>
              <a:rPr lang="en-AU" sz="2400" dirty="0"/>
              <a:t>during the last ice age </a:t>
            </a:r>
            <a:r>
              <a:rPr lang="en-AU" sz="2400" dirty="0" smtClean="0"/>
              <a:t>and were adapted for those conditions</a:t>
            </a:r>
          </a:p>
          <a:p>
            <a:pPr lvl="1"/>
            <a:r>
              <a:rPr lang="en-AU" sz="2000" dirty="0" smtClean="0"/>
              <a:t>400 000 years BP to 40 000 year BP</a:t>
            </a:r>
            <a:endParaRPr lang="en-AU" sz="2000" dirty="0"/>
          </a:p>
          <a:p>
            <a:r>
              <a:rPr lang="en-AU" sz="2400" dirty="0"/>
              <a:t>Neanderthals and </a:t>
            </a:r>
            <a:r>
              <a:rPr lang="en-AU" sz="2400" i="1" dirty="0"/>
              <a:t>Homo</a:t>
            </a:r>
            <a:r>
              <a:rPr lang="en-AU" sz="2400" dirty="0"/>
              <a:t> </a:t>
            </a:r>
            <a:r>
              <a:rPr lang="en-AU" sz="2400" i="1" dirty="0"/>
              <a:t>sapiens</a:t>
            </a:r>
            <a:r>
              <a:rPr lang="en-AU" sz="2400" dirty="0"/>
              <a:t> coexisted in </a:t>
            </a:r>
            <a:r>
              <a:rPr lang="en-AU" sz="2400" dirty="0" smtClean="0"/>
              <a:t>Europe towards the end of the ice age, and inter-bred.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2" descr="Pin on 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60" y="904690"/>
            <a:ext cx="3802456" cy="326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ience/AAAS | Background - The Neandertal Gen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88" y="4172425"/>
            <a:ext cx="4191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" y="6519446"/>
            <a:ext cx="991035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</a:t>
            </a:r>
            <a:r>
              <a:rPr lang="en-AU" sz="1600" i="1" dirty="0"/>
              <a:t>Provide an overview of </a:t>
            </a:r>
            <a:r>
              <a:rPr lang="en-AU" sz="1600" i="1" dirty="0" err="1"/>
              <a:t>H.neanderthalensis</a:t>
            </a:r>
            <a:r>
              <a:rPr lang="en-AU" sz="1600" i="1" dirty="0"/>
              <a:t> including fossil record, time of existence, range and habitat</a:t>
            </a:r>
            <a:r>
              <a:rPr lang="en-AU" sz="1600" i="1" dirty="0" smtClean="0"/>
              <a:t>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143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980729"/>
            <a:ext cx="6113418" cy="5073427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/>
              <a:t>Features include:</a:t>
            </a:r>
          </a:p>
          <a:p>
            <a:pPr lvl="1"/>
            <a:r>
              <a:rPr lang="en-AU" sz="2000" dirty="0"/>
              <a:t>Big faces</a:t>
            </a:r>
          </a:p>
          <a:p>
            <a:pPr lvl="1"/>
            <a:r>
              <a:rPr lang="en-AU" sz="2000" dirty="0"/>
              <a:t>Low but large skulls – back of skull drawn out into “bun</a:t>
            </a:r>
            <a:r>
              <a:rPr lang="en-AU" sz="2000" dirty="0" smtClean="0"/>
              <a:t>”</a:t>
            </a:r>
          </a:p>
          <a:p>
            <a:pPr lvl="1"/>
            <a:r>
              <a:rPr lang="en-AU" sz="2000" dirty="0" smtClean="0"/>
              <a:t>Cranial capacity larger than humans, but frontal cortex smaller</a:t>
            </a:r>
            <a:endParaRPr lang="en-AU" sz="2000" dirty="0"/>
          </a:p>
          <a:p>
            <a:pPr lvl="1"/>
            <a:r>
              <a:rPr lang="en-AU" sz="2000" dirty="0"/>
              <a:t>Heavy brow ridges</a:t>
            </a:r>
          </a:p>
          <a:p>
            <a:pPr lvl="1"/>
            <a:r>
              <a:rPr lang="en-AU" sz="2000" dirty="0"/>
              <a:t>Lack of defined chin</a:t>
            </a:r>
          </a:p>
          <a:p>
            <a:pPr lvl="1"/>
            <a:r>
              <a:rPr lang="en-AU" sz="2000" dirty="0"/>
              <a:t>Cheeks swept back</a:t>
            </a:r>
          </a:p>
          <a:p>
            <a:pPr lvl="1"/>
            <a:r>
              <a:rPr lang="en-AU" sz="2000" dirty="0" smtClean="0"/>
              <a:t>Somewhat </a:t>
            </a:r>
            <a:r>
              <a:rPr lang="en-AU" sz="2000" dirty="0" err="1"/>
              <a:t>p</a:t>
            </a:r>
            <a:r>
              <a:rPr lang="en-AU" sz="2000" dirty="0" err="1" smtClean="0"/>
              <a:t>rognathic</a:t>
            </a:r>
            <a:r>
              <a:rPr lang="en-AU" sz="2000" dirty="0" smtClean="0"/>
              <a:t> </a:t>
            </a:r>
            <a:r>
              <a:rPr lang="en-AU" sz="2000" dirty="0"/>
              <a:t>jaw</a:t>
            </a:r>
          </a:p>
          <a:p>
            <a:pPr lvl="1"/>
            <a:r>
              <a:rPr lang="en-AU" sz="2000" dirty="0"/>
              <a:t>Likely to have very prominent, wide nose – adaptation for cold, </a:t>
            </a:r>
            <a:r>
              <a:rPr lang="en-AU" sz="2000" dirty="0" smtClean="0"/>
              <a:t>dry air and to regulate body temperature without sweating</a:t>
            </a:r>
            <a:endParaRPr lang="en-AU" sz="2000" dirty="0"/>
          </a:p>
          <a:p>
            <a:pPr lvl="1"/>
            <a:r>
              <a:rPr lang="en-AU" sz="2000" dirty="0"/>
              <a:t>Solid </a:t>
            </a:r>
            <a:r>
              <a:rPr lang="en-AU" sz="2000" dirty="0" smtClean="0"/>
              <a:t>frame – shorter and stockier than </a:t>
            </a:r>
            <a:r>
              <a:rPr lang="en-AU" sz="2000" i="1" dirty="0" err="1" smtClean="0"/>
              <a:t>H.sapiens</a:t>
            </a:r>
            <a:endParaRPr lang="en-AU" sz="2000" dirty="0" smtClean="0"/>
          </a:p>
          <a:p>
            <a:pPr lvl="1"/>
            <a:r>
              <a:rPr lang="en-AU" sz="2000" dirty="0" smtClean="0"/>
              <a:t>Other skeletal features very similar to </a:t>
            </a:r>
            <a:r>
              <a:rPr lang="en-AU" sz="2000" i="1" dirty="0" smtClean="0"/>
              <a:t>Homo sapiens</a:t>
            </a:r>
            <a:endParaRPr lang="en-AU" sz="2000" dirty="0"/>
          </a:p>
          <a:p>
            <a:pPr lvl="1"/>
            <a:r>
              <a:rPr lang="en-AU" sz="2000" dirty="0"/>
              <a:t>Probably walked, ran and used hands in way very similar to modern humans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547" y="4881915"/>
            <a:ext cx="1905380" cy="163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63" y="187552"/>
            <a:ext cx="19907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96091" y="187552"/>
            <a:ext cx="11076797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i="1" dirty="0" smtClean="0">
                <a:latin typeface="+mn-lt"/>
              </a:rPr>
              <a:t>Homo </a:t>
            </a:r>
            <a:r>
              <a:rPr lang="en-AU" sz="3600" b="1" i="1" dirty="0" err="1" smtClean="0">
                <a:latin typeface="+mn-lt"/>
              </a:rPr>
              <a:t>neanderthalensis</a:t>
            </a:r>
            <a:r>
              <a:rPr lang="en-AU" sz="3600" b="1" i="1" dirty="0" smtClean="0">
                <a:latin typeface="+mn-lt"/>
              </a:rPr>
              <a:t> </a:t>
            </a:r>
            <a:r>
              <a:rPr lang="en-AU" sz="3600" b="1" dirty="0" smtClean="0">
                <a:latin typeface="+mn-lt"/>
              </a:rPr>
              <a:t>– Anatomical Features</a:t>
            </a:r>
            <a:endParaRPr lang="en-AU" sz="3600" b="1" dirty="0">
              <a:latin typeface="+mn-lt"/>
            </a:endParaRPr>
          </a:p>
        </p:txBody>
      </p:sp>
      <p:pic>
        <p:nvPicPr>
          <p:cNvPr id="5" name="Picture 2" descr="Kissing Cousins - The New York Ti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34" y="863755"/>
            <a:ext cx="2220684" cy="37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o Killed the Neanderthals? | EarthD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27" y="4327907"/>
            <a:ext cx="3846979" cy="219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6519446"/>
            <a:ext cx="5817325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</a:t>
            </a:r>
            <a:r>
              <a:rPr lang="en-AU" sz="1600" i="1" dirty="0"/>
              <a:t>anatomical features of H. </a:t>
            </a:r>
            <a:r>
              <a:rPr lang="en-AU" sz="1600" i="1" dirty="0" err="1"/>
              <a:t>neanderthalensis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8136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090" y="965650"/>
            <a:ext cx="7097487" cy="5400316"/>
          </a:xfrm>
        </p:spPr>
        <p:txBody>
          <a:bodyPr>
            <a:normAutofit fontScale="85000" lnSpcReduction="20000"/>
          </a:bodyPr>
          <a:lstStyle/>
          <a:p>
            <a:r>
              <a:rPr lang="en-AU" sz="2400" dirty="0" smtClean="0"/>
              <a:t>Specialised hunters </a:t>
            </a:r>
          </a:p>
          <a:p>
            <a:pPr lvl="1"/>
            <a:r>
              <a:rPr lang="en-AU" sz="2000" dirty="0" smtClean="0"/>
              <a:t>Meat an important part of diet</a:t>
            </a:r>
          </a:p>
          <a:p>
            <a:pPr lvl="1"/>
            <a:r>
              <a:rPr lang="en-AU" sz="2000" dirty="0" smtClean="0"/>
              <a:t>Plant food sources scarce in ice-bound Europe</a:t>
            </a:r>
          </a:p>
          <a:p>
            <a:pPr lvl="1"/>
            <a:r>
              <a:rPr lang="en-AU" sz="2000" dirty="0" smtClean="0"/>
              <a:t>Needed energy from animal fats to survive the cold</a:t>
            </a:r>
            <a:endParaRPr lang="en-AU" sz="2400" dirty="0"/>
          </a:p>
          <a:p>
            <a:r>
              <a:rPr lang="en-AU" sz="2400" dirty="0" smtClean="0"/>
              <a:t>Made sophisticated stone tools</a:t>
            </a:r>
          </a:p>
          <a:p>
            <a:pPr lvl="1"/>
            <a:r>
              <a:rPr lang="en-AU" sz="2000" dirty="0" smtClean="0"/>
              <a:t>“Mousterian Industry”</a:t>
            </a:r>
          </a:p>
          <a:p>
            <a:pPr lvl="1"/>
            <a:r>
              <a:rPr lang="en-AU" sz="2000" dirty="0" smtClean="0"/>
              <a:t>Flaked a range of tool types from stone cores – many tools from a single core</a:t>
            </a:r>
          </a:p>
          <a:p>
            <a:pPr lvl="1"/>
            <a:r>
              <a:rPr lang="en-AU" sz="2000" dirty="0" smtClean="0"/>
              <a:t>Hafted (stuck) stone tools to wood to make axes, spears.</a:t>
            </a:r>
          </a:p>
          <a:p>
            <a:pPr lvl="1"/>
            <a:r>
              <a:rPr lang="en-AU" sz="2000" dirty="0" smtClean="0"/>
              <a:t>Made stone scrapers to scrape hides, then pierced them with sharp tools and bound them together with strips of hide to make clothing.</a:t>
            </a:r>
          </a:p>
          <a:p>
            <a:pPr lvl="1"/>
            <a:r>
              <a:rPr lang="en-AU" sz="2000" dirty="0" smtClean="0"/>
              <a:t>Previous hominins made simple, generalised tools and did not use the core and flaking technique to make many different tools from a single stone</a:t>
            </a:r>
          </a:p>
          <a:p>
            <a:r>
              <a:rPr lang="en-AU" sz="2400" dirty="0" smtClean="0"/>
              <a:t>Made clothing</a:t>
            </a:r>
          </a:p>
          <a:p>
            <a:r>
              <a:rPr lang="en-AU" sz="2400" dirty="0" smtClean="0"/>
              <a:t>Likely to have lived in caves</a:t>
            </a:r>
          </a:p>
          <a:p>
            <a:r>
              <a:rPr lang="en-AU" sz="2400" dirty="0" smtClean="0"/>
              <a:t>Could make and use fire for hunting, cooking and warmth</a:t>
            </a:r>
          </a:p>
          <a:p>
            <a:r>
              <a:rPr lang="en-AU" sz="2400" dirty="0" smtClean="0"/>
              <a:t>Buried dead, cared for sick and injured</a:t>
            </a:r>
          </a:p>
          <a:p>
            <a:r>
              <a:rPr lang="en-AU" sz="2400" dirty="0" smtClean="0"/>
              <a:t>No evidence of abstract thought or symbolic representation </a:t>
            </a:r>
            <a:r>
              <a:rPr lang="en-AU" sz="2400" dirty="0" err="1" smtClean="0"/>
              <a:t>eg</a:t>
            </a:r>
            <a:r>
              <a:rPr lang="en-AU" sz="2400" dirty="0" smtClean="0"/>
              <a:t> cave art.</a:t>
            </a:r>
          </a:p>
          <a:p>
            <a:endParaRPr lang="en-AU" sz="2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6091" y="187552"/>
            <a:ext cx="11076797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i="1" dirty="0" smtClean="0">
                <a:latin typeface="+mn-lt"/>
              </a:rPr>
              <a:t>Homo </a:t>
            </a:r>
            <a:r>
              <a:rPr lang="en-AU" sz="3600" b="1" i="1" dirty="0" err="1" smtClean="0">
                <a:latin typeface="+mn-lt"/>
              </a:rPr>
              <a:t>neanderthalensis</a:t>
            </a:r>
            <a:r>
              <a:rPr lang="en-AU" sz="3600" b="1" i="1" dirty="0" smtClean="0">
                <a:latin typeface="+mn-lt"/>
              </a:rPr>
              <a:t> </a:t>
            </a:r>
            <a:r>
              <a:rPr lang="en-AU" sz="3600" b="1" dirty="0" smtClean="0">
                <a:latin typeface="+mn-lt"/>
              </a:rPr>
              <a:t>– Lifestyle and Culture</a:t>
            </a:r>
            <a:endParaRPr lang="en-AU" sz="3600" b="1" dirty="0">
              <a:latin typeface="+mn-lt"/>
            </a:endParaRPr>
          </a:p>
        </p:txBody>
      </p:sp>
      <p:pic>
        <p:nvPicPr>
          <p:cNvPr id="3074" name="Picture 2" descr="50,000-year-old, tar-smeared tool shows Neanderthal smarts | Science | AA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006" y="3398698"/>
            <a:ext cx="3559948" cy="200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anderthal Tools | AMN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77" y="965650"/>
            <a:ext cx="4634377" cy="24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.6 SUMM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55" y="4967261"/>
            <a:ext cx="2206825" cy="172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" y="6519446"/>
            <a:ext cx="5817325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</a:t>
            </a:r>
            <a:r>
              <a:rPr lang="en-AU" sz="1600" i="1" dirty="0"/>
              <a:t>Describe lifestyle and culture of </a:t>
            </a:r>
            <a:r>
              <a:rPr lang="en-AU" sz="1600" i="1" dirty="0" err="1" smtClean="0"/>
              <a:t>H.neanderthalensis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708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6091" y="187552"/>
            <a:ext cx="11076797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i="1" dirty="0" smtClean="0">
                <a:latin typeface="+mn-lt"/>
              </a:rPr>
              <a:t>Homo </a:t>
            </a:r>
            <a:r>
              <a:rPr lang="en-AU" sz="3600" b="1" i="1" dirty="0" err="1" smtClean="0">
                <a:latin typeface="+mn-lt"/>
              </a:rPr>
              <a:t>neanderthalensis</a:t>
            </a:r>
            <a:r>
              <a:rPr lang="en-AU" sz="3600" b="1" i="1" dirty="0" smtClean="0">
                <a:latin typeface="+mn-lt"/>
              </a:rPr>
              <a:t> </a:t>
            </a:r>
            <a:r>
              <a:rPr lang="en-AU" sz="3600" b="1" dirty="0" smtClean="0">
                <a:latin typeface="+mn-lt"/>
              </a:rPr>
              <a:t>– Lifestyle and Culture</a:t>
            </a:r>
            <a:endParaRPr lang="en-AU" sz="3600" b="1" dirty="0">
              <a:latin typeface="+mn-lt"/>
            </a:endParaRPr>
          </a:p>
        </p:txBody>
      </p:sp>
      <p:pic>
        <p:nvPicPr>
          <p:cNvPr id="4098" name="Picture 2" descr="Neanderthals - 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" y="965650"/>
            <a:ext cx="7737650" cy="390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historic shock: Is THIS the real reason Neanderthals became extinct? |  Science | News | Express.co.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3291829"/>
            <a:ext cx="5016138" cy="295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519446"/>
            <a:ext cx="5817325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</a:t>
            </a:r>
            <a:r>
              <a:rPr lang="en-AU" sz="1600" i="1" dirty="0"/>
              <a:t>Describe lifestyle and culture of </a:t>
            </a:r>
            <a:r>
              <a:rPr lang="en-AU" sz="1600" i="1" dirty="0" err="1" smtClean="0"/>
              <a:t>H.neanderthalensis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683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82617"/>
            <a:ext cx="9812383" cy="67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6CA202-C895-47A2-9150-318A15E6DE25}"/>
</file>

<file path=customXml/itemProps2.xml><?xml version="1.0" encoding="utf-8"?>
<ds:datastoreItem xmlns:ds="http://schemas.openxmlformats.org/officeDocument/2006/customXml" ds:itemID="{7BE2B60C-E1BB-4DF4-A3E8-4C10CB8078D1}"/>
</file>

<file path=customXml/itemProps3.xml><?xml version="1.0" encoding="utf-8"?>
<ds:datastoreItem xmlns:ds="http://schemas.openxmlformats.org/officeDocument/2006/customXml" ds:itemID="{41A251C9-DF4F-4A82-9B3F-582A03EE0CBE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1121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Human Ancestors- Transition to Modern Humans</vt:lpstr>
      <vt:lpstr>PowerPoint Presentation</vt:lpstr>
      <vt:lpstr>Homo heidelbergensis / antecessor</vt:lpstr>
      <vt:lpstr>PowerPoint Presentation</vt:lpstr>
      <vt:lpstr>Homo neanderthalensis – The Neanderthals - Overview</vt:lpstr>
      <vt:lpstr>PowerPoint Presentation</vt:lpstr>
      <vt:lpstr>PowerPoint Presentation</vt:lpstr>
      <vt:lpstr>PowerPoint Presentation</vt:lpstr>
      <vt:lpstr>PowerPoint Presentation</vt:lpstr>
      <vt:lpstr>Other recent extinct hominins - The Denisovans</vt:lpstr>
      <vt:lpstr>Other recent extinct hominins - The Red Deer Cave People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37</cp:revision>
  <dcterms:created xsi:type="dcterms:W3CDTF">2021-08-30T11:00:25Z</dcterms:created>
  <dcterms:modified xsi:type="dcterms:W3CDTF">2021-09-02T02:13:53Z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