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2" r:id="rId3"/>
    <p:sldId id="325" r:id="rId4"/>
    <p:sldId id="292" r:id="rId5"/>
    <p:sldId id="334" r:id="rId6"/>
    <p:sldId id="335" r:id="rId7"/>
    <p:sldId id="336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146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7:07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7:07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7:07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7:07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7:07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Resources/Time%20Tide%20and%20Seasons%20VID/VIDEO_TS/VTS_02_1.VO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anddate.com/moon/phases/" TargetMode="External"/><Relationship Id="rId2" Type="http://schemas.openxmlformats.org/officeDocument/2006/relationships/hyperlink" Target="http://www.bom.gov.au/australia/tides/#!/w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dirty="0"/>
              <a:t>Our Earth in Motion:</a:t>
            </a:r>
            <a:br>
              <a:rPr lang="en-AU" dirty="0"/>
            </a:br>
            <a:r>
              <a:rPr lang="en-AU" dirty="0"/>
              <a:t>Time, Tide and Seasons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16/06/2024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7:07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A9E90-2ABC-0F85-C89E-DBBEEBA5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72" y="81277"/>
            <a:ext cx="1694835" cy="105469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4C952-DB8D-85C5-D9B0-D1E4D1B79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00395"/>
              </p:ext>
            </p:extLst>
          </p:nvPr>
        </p:nvGraphicFramePr>
        <p:xfrm>
          <a:off x="628650" y="1407159"/>
          <a:ext cx="8031470" cy="47278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15735">
                  <a:extLst>
                    <a:ext uri="{9D8B030D-6E8A-4147-A177-3AD203B41FA5}">
                      <a16:colId xmlns:a16="http://schemas.microsoft.com/office/drawing/2014/main" val="1993536229"/>
                    </a:ext>
                  </a:extLst>
                </a:gridCol>
                <a:gridCol w="4015735">
                  <a:extLst>
                    <a:ext uri="{9D8B030D-6E8A-4147-A177-3AD203B41FA5}">
                      <a16:colId xmlns:a16="http://schemas.microsoft.com/office/drawing/2014/main" val="2891816856"/>
                    </a:ext>
                  </a:extLst>
                </a:gridCol>
              </a:tblGrid>
              <a:tr h="236391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a picture that explains time zones.</a:t>
                      </a:r>
                      <a:endParaRPr lang="en-AU" sz="2400" b="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a picture that explains why it is night in America when it is day in Australia.</a:t>
                      </a:r>
                      <a:endParaRPr lang="en-AU" sz="2400" b="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9999"/>
                  </a:ext>
                </a:extLst>
              </a:tr>
              <a:tr h="236391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a picture that explains why it is hot in summer.</a:t>
                      </a:r>
                      <a:endParaRPr lang="en-AU" sz="2400" b="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a picture that explains why days are shorter in winter (especially the further you go from the equator)</a:t>
                      </a:r>
                      <a:endParaRPr lang="en-AU" sz="2400" b="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9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Predictable phenomena on Earth, including seasons and eclipses, are caused by the relative positions of the Sun, Earth and the Moon.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7:07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what causes tides</a:t>
            </a:r>
          </a:p>
          <a:p>
            <a:pPr marL="0" indent="0">
              <a:buNone/>
            </a:pPr>
            <a:r>
              <a:rPr lang="en-US" sz="3200" dirty="0"/>
              <a:t>Describe spring tides and neap tides.</a:t>
            </a:r>
          </a:p>
          <a:p>
            <a:pPr marL="0" indent="0">
              <a:buNone/>
            </a:pPr>
            <a:r>
              <a:rPr lang="en-US" sz="3200" dirty="0"/>
              <a:t>Investigate tide charts.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7:07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F76E-4793-98E5-ECBA-BCA76618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C825-B6CA-FB01-1C75-1C1B40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 action="ppaction://hlinkfile"/>
              </a:rPr>
              <a:t>Time Tide and Seasons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C1D4-90DC-0F93-37B3-8BF6E898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6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82B8-5D09-AD8C-3FEB-A9929FF6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263830" cy="5916315"/>
          </a:xfrm>
        </p:spPr>
        <p:txBody>
          <a:bodyPr/>
          <a:lstStyle/>
          <a:p>
            <a:r>
              <a:rPr lang="en-AU" dirty="0">
                <a:hlinkClick r:id="rId2"/>
              </a:rPr>
              <a:t>http://www.bom.gov.au/australia/tides/#!/wa</a:t>
            </a:r>
            <a:endParaRPr lang="en-AU" dirty="0"/>
          </a:p>
          <a:p>
            <a:r>
              <a:rPr lang="en-AU" dirty="0">
                <a:hlinkClick r:id="rId3"/>
              </a:rPr>
              <a:t>https://www.timeanddate.com/moon/phases/</a:t>
            </a:r>
            <a:endParaRPr lang="en-AU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690A-A258-29BA-640A-EC0A41EA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7:22 PM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A9D27-E45A-1BF1-00B7-AA29DE4B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800"/>
            <a:ext cx="9144000" cy="43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2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what causes tides</a:t>
            </a:r>
          </a:p>
          <a:p>
            <a:pPr marL="0" indent="0">
              <a:buNone/>
            </a:pPr>
            <a:r>
              <a:rPr lang="en-US" sz="3200" dirty="0"/>
              <a:t>Describe spring tides and neap tides.</a:t>
            </a:r>
          </a:p>
          <a:p>
            <a:pPr marL="0" indent="0">
              <a:buNone/>
            </a:pPr>
            <a:r>
              <a:rPr lang="en-US" sz="3200" dirty="0"/>
              <a:t>Investigate tide charts.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7:39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6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2119</TotalTime>
  <Words>176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Cavolini</vt:lpstr>
      <vt:lpstr>Times New Roman</vt:lpstr>
      <vt:lpstr>Office Theme</vt:lpstr>
      <vt:lpstr> Our Earth in Motion: Time, Tide and Seasons </vt:lpstr>
      <vt:lpstr>Review</vt:lpstr>
      <vt:lpstr>Learning Intentions</vt:lpstr>
      <vt:lpstr>Success criteria</vt:lpstr>
      <vt:lpstr>PowerPoint Presentation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</cp:lastModifiedBy>
  <cp:revision>94</cp:revision>
  <cp:lastPrinted>2024-02-16T00:26:49Z</cp:lastPrinted>
  <dcterms:created xsi:type="dcterms:W3CDTF">2014-12-08T02:11:45Z</dcterms:created>
  <dcterms:modified xsi:type="dcterms:W3CDTF">2024-06-16T11:40:05Z</dcterms:modified>
</cp:coreProperties>
</file>