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6"/>
  </p:notesMasterIdLst>
  <p:sldIdLst>
    <p:sldId id="256" r:id="rId2"/>
    <p:sldId id="332" r:id="rId3"/>
    <p:sldId id="337" r:id="rId4"/>
    <p:sldId id="325" r:id="rId5"/>
    <p:sldId id="292" r:id="rId6"/>
    <p:sldId id="339" r:id="rId7"/>
    <p:sldId id="340" r:id="rId8"/>
    <p:sldId id="341" r:id="rId9"/>
    <p:sldId id="342" r:id="rId10"/>
    <p:sldId id="344" r:id="rId11"/>
    <p:sldId id="345" r:id="rId12"/>
    <p:sldId id="347" r:id="rId13"/>
    <p:sldId id="348" r:id="rId14"/>
    <p:sldId id="338" r:id="rId15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20/06/2024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9:28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9:28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9:28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9:28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9:28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9:28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9:28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45738644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dirty="0"/>
              <a:t>Investigation of Angles and Temperature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20/06/2024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6D72-37AC-2383-37FD-234070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Investigation: Angles and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8146DF-110A-A2EA-7FF8-DD53CE0C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876" y="1825625"/>
            <a:ext cx="32622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91BB-4B5A-60D0-D8AE-ECA6731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314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6D72-37AC-2383-37FD-234070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Investigation: Angles and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8146DF-110A-A2EA-7FF8-DD53CE0C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12025" r="3646" b="59843"/>
          <a:stretch/>
        </p:blipFill>
        <p:spPr>
          <a:xfrm>
            <a:off x="1475656" y="1738535"/>
            <a:ext cx="5616624" cy="45467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91BB-4B5A-60D0-D8AE-ECA6731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298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6D72-37AC-2383-37FD-234070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Investigation: Angles and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8146DF-110A-A2EA-7FF8-DD53CE0C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876" y="1825625"/>
            <a:ext cx="32622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91BB-4B5A-60D0-D8AE-ECA6731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9:50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539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6D72-37AC-2383-37FD-234070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Investigation: Angles and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8146DF-110A-A2EA-7FF8-DD53CE0C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09" t="40158" r="3646" b="31710"/>
          <a:stretch/>
        </p:blipFill>
        <p:spPr>
          <a:xfrm>
            <a:off x="755576" y="1690689"/>
            <a:ext cx="5184576" cy="44068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91BB-4B5A-60D0-D8AE-ECA6731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9:50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975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Investigate how the angle of the sun affects temperature on Earth.</a:t>
            </a:r>
          </a:p>
          <a:p>
            <a:pPr marL="0" indent="0">
              <a:buNone/>
            </a:pPr>
            <a:r>
              <a:rPr lang="en-US" sz="3200" dirty="0"/>
              <a:t>Explain why it is hotter in the tropics and colder at the poles.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9:35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9:28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4B7C8-94B4-5832-0200-FDEABEAA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1689472"/>
            <a:ext cx="7466250" cy="23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9:30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4B7C8-94B4-5832-0200-FDEABEAA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31" y="234780"/>
            <a:ext cx="2547684" cy="791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3DADCC-B2C6-A7AC-9600-A04A7D9C1B22}"/>
              </a:ext>
            </a:extLst>
          </p:cNvPr>
          <p:cNvSpPr txBox="1"/>
          <p:nvPr/>
        </p:nvSpPr>
        <p:spPr>
          <a:xfrm>
            <a:off x="755576" y="1556792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Why are the days longer in summer than winter?</a:t>
            </a:r>
          </a:p>
          <a:p>
            <a:pPr marL="342900" indent="-342900">
              <a:buAutoNum type="arabicPeriod"/>
            </a:pPr>
            <a:r>
              <a:rPr lang="en-AU" sz="2400" dirty="0"/>
              <a:t>Why are the days hotter in summer than winter?</a:t>
            </a:r>
          </a:p>
          <a:p>
            <a:pPr marL="342900" indent="-342900">
              <a:buAutoNum type="arabicPeriod"/>
            </a:pPr>
            <a:r>
              <a:rPr lang="en-AU" sz="2400" dirty="0"/>
              <a:t>Why is it hotter at the equator and in the tropics than at the poles?</a:t>
            </a:r>
          </a:p>
          <a:p>
            <a:pPr marL="342900" indent="-342900">
              <a:buAutoNum type="arabicPeriod"/>
            </a:pPr>
            <a:r>
              <a:rPr lang="en-AU" sz="2400" dirty="0"/>
              <a:t>Is distance from the sun the only effect on temperature?</a:t>
            </a:r>
          </a:p>
        </p:txBody>
      </p:sp>
    </p:spTree>
    <p:extLst>
      <p:ext uri="{BB962C8B-B14F-4D97-AF65-F5344CB8AC3E}">
        <p14:creationId xmlns:p14="http://schemas.microsoft.com/office/powerpoint/2010/main" val="820615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Predictable phenomena on Earth, including seasons and eclipses, are caused by the relative positions of the Sun, Earth and the Moon.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9:28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Investigate how the angle of the sun affects temperature on Earth.</a:t>
            </a:r>
          </a:p>
          <a:p>
            <a:pPr marL="0" indent="0">
              <a:buNone/>
            </a:pPr>
            <a:r>
              <a:rPr lang="en-US" sz="3200" dirty="0"/>
              <a:t>Explain why it is hotter in the tropics and colder at the poles.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9:28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n Earth GIF by BrainPOP">
            <a:extLst>
              <a:ext uri="{FF2B5EF4-FFF2-40B4-BE49-F238E27FC236}">
                <a16:creationId xmlns:a16="http://schemas.microsoft.com/office/drawing/2014/main" id="{8D9B7F6E-D73E-3BE2-27FE-A32D3A3D47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609" y="643466"/>
            <a:ext cx="744878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E5D4-8662-4B8A-0084-0C9B158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9:40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12E8-37F3-87A0-A436-714A9E17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2BB5-77B7-278E-F97D-826ECD82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https://vimeo.com/457386448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491EE-4CEB-E31E-1076-8A9A8FA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9:42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22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6D72-37AC-2383-37FD-234070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Investigation: Angles and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8146DF-110A-A2EA-7FF8-DD53CE0C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876" y="1825625"/>
            <a:ext cx="326224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91BB-4B5A-60D0-D8AE-ECA6731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13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6D72-37AC-2383-37FD-2340702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Investigation: Angles and Temperature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8146DF-110A-A2EA-7FF8-DD53CE0C3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76" t="74113" r="29646" b="3578"/>
          <a:stretch/>
        </p:blipFill>
        <p:spPr>
          <a:xfrm>
            <a:off x="467544" y="1916832"/>
            <a:ext cx="7272808" cy="37390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91BB-4B5A-60D0-D8AE-ECA67313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9:47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241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2147</TotalTime>
  <Words>195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 Investigation of Angles and Temperature </vt:lpstr>
      <vt:lpstr>Review</vt:lpstr>
      <vt:lpstr>Review</vt:lpstr>
      <vt:lpstr>Learning Intentions</vt:lpstr>
      <vt:lpstr>Success criteria</vt:lpstr>
      <vt:lpstr>PowerPoint Presentation</vt:lpstr>
      <vt:lpstr>PowerPoint Presentation</vt:lpstr>
      <vt:lpstr>Investigation: Angles and Temperature</vt:lpstr>
      <vt:lpstr>Investigation: Angles and Temperature</vt:lpstr>
      <vt:lpstr>Investigation: Angles and Temperature</vt:lpstr>
      <vt:lpstr>Investigation: Angles and Temperature</vt:lpstr>
      <vt:lpstr>Investigation: Angles and Temperature</vt:lpstr>
      <vt:lpstr>Investigation: Angles and Temperature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95</cp:revision>
  <cp:lastPrinted>2024-02-16T00:26:49Z</cp:lastPrinted>
  <dcterms:created xsi:type="dcterms:W3CDTF">2014-12-08T02:11:45Z</dcterms:created>
  <dcterms:modified xsi:type="dcterms:W3CDTF">2024-06-20T01:55:19Z</dcterms:modified>
</cp:coreProperties>
</file>