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8"/>
  </p:notesMasterIdLst>
  <p:sldIdLst>
    <p:sldId id="256" r:id="rId2"/>
    <p:sldId id="337" r:id="rId3"/>
    <p:sldId id="325" r:id="rId4"/>
    <p:sldId id="292" r:id="rId5"/>
    <p:sldId id="339" r:id="rId6"/>
    <p:sldId id="338" r:id="rId7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8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8:40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8:40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8:40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8:40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8:40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8:40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8:40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8:40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8:40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8:40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8:40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8:40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qrcuWOKeno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dirty="0"/>
              <a:t>Telescopes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21/06/2024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8:40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0151-6F7C-C87B-55E0-B5E64ACF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4CC02-8180-C9EE-6C26-601D62CC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65" y="81277"/>
            <a:ext cx="1694835" cy="1054699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85A9E4A-F147-786D-E715-7764D4B6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04155"/>
              </p:ext>
            </p:extLst>
          </p:nvPr>
        </p:nvGraphicFramePr>
        <p:xfrm>
          <a:off x="755576" y="1419858"/>
          <a:ext cx="7704856" cy="43097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57911653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825845664"/>
                    </a:ext>
                  </a:extLst>
                </a:gridCol>
              </a:tblGrid>
              <a:tr h="2084691"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Draw the Earth, showing the axis tilt, the equator, the tropic of Cancer and Capricorn and the Arctic and Antarctic circle.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Show the position of the Sun, Earth and moon during a full moon.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86855"/>
                  </a:ext>
                </a:extLst>
              </a:tr>
              <a:tr h="2084691"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Show the position of the Sun, the Earth and the moon during a new moon.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Show the position of the Sun, the Earth and the moon during a solar eclipse.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4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15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Predictable phenomena on Earth, including seasons and eclipses, are caused by the relative positions of the Sun, Earth and the Moon.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8:40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how telescopes work.</a:t>
            </a:r>
          </a:p>
          <a:p>
            <a:pPr marL="0" indent="0">
              <a:buNone/>
            </a:pPr>
            <a:r>
              <a:rPr lang="en-US" sz="3200" dirty="0"/>
              <a:t>List three different types of telescopes.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8:40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640A-3631-B160-E4A0-92791CA0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How Hubble Works | Spaced Out">
            <a:hlinkClick r:id="" action="ppaction://media"/>
            <a:extLst>
              <a:ext uri="{FF2B5EF4-FFF2-40B4-BE49-F238E27FC236}">
                <a16:creationId xmlns:a16="http://schemas.microsoft.com/office/drawing/2014/main" id="{9BD90B4B-DA3E-FD33-E4FF-5D264F8FE11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8650" y="365126"/>
            <a:ext cx="7886700" cy="44562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194E-0C25-5A69-B4C2-AF4888D5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8:48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31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how telescopes work.</a:t>
            </a:r>
          </a:p>
          <a:p>
            <a:pPr marL="0" indent="0">
              <a:buNone/>
            </a:pPr>
            <a:r>
              <a:rPr lang="en-US" sz="3200" dirty="0"/>
              <a:t>List three different types of telescopes.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7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2168</TotalTime>
  <Words>143</Words>
  <Application>Microsoft Office PowerPoint</Application>
  <PresentationFormat>On-screen Show (4:3)</PresentationFormat>
  <Paragraphs>22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 Telescopes </vt:lpstr>
      <vt:lpstr>Review</vt:lpstr>
      <vt:lpstr>Learning Intentions</vt:lpstr>
      <vt:lpstr>Success criteria</vt:lpstr>
      <vt:lpstr>PowerPoint Presentation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96</cp:revision>
  <cp:lastPrinted>2024-02-16T00:26:49Z</cp:lastPrinted>
  <dcterms:created xsi:type="dcterms:W3CDTF">2014-12-08T02:11:45Z</dcterms:created>
  <dcterms:modified xsi:type="dcterms:W3CDTF">2024-06-21T01:01:54Z</dcterms:modified>
</cp:coreProperties>
</file>