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9"/>
  </p:notesMasterIdLst>
  <p:sldIdLst>
    <p:sldId id="256" r:id="rId2"/>
    <p:sldId id="337" r:id="rId3"/>
    <p:sldId id="325" r:id="rId4"/>
    <p:sldId id="292" r:id="rId5"/>
    <p:sldId id="340" r:id="rId6"/>
    <p:sldId id="339" r:id="rId7"/>
    <p:sldId id="341" r:id="rId8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108" d="100"/>
          <a:sy n="108" d="100"/>
        </p:scale>
        <p:origin x="154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24/06/2024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8:51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8:51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8:51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8:51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8:51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8:51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8:51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8:51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8:51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8:51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8:51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8:51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S3TUj0bnXY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7551420" cy="3573821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AU" sz="7800" dirty="0"/>
            </a:br>
            <a:r>
              <a:rPr lang="en-AU" dirty="0"/>
              <a:t>Asteroids, meteors and comets</a:t>
            </a:r>
            <a:br>
              <a:rPr lang="en-AU" sz="7800" dirty="0"/>
            </a:br>
            <a:endParaRPr lang="en-AU" sz="7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046" y="5769149"/>
            <a:ext cx="1796304" cy="365760"/>
          </a:xfrm>
        </p:spPr>
        <p:txBody>
          <a:bodyPr anchor="b"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fld id="{3B32D4A2-8688-4782-ABE6-7A7223AA7781}" type="datetime1">
              <a:rPr lang="en-AU" sz="2800" b="1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24/06/2024</a:t>
            </a:fld>
            <a:endParaRPr lang="en-AU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B9AE-06C3-C070-A94D-3CC6F6ED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684708"/>
            <a:ext cx="6264465" cy="673717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83DC-4B05-6F4A-18D2-86F6C8C1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8:51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20151-6F7C-C87B-55E0-B5E64ACFB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4CC02-8180-C9EE-6C26-601D62CC0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165" y="81277"/>
            <a:ext cx="1694835" cy="1054699"/>
          </a:xfrm>
          <a:prstGeom prst="rect">
            <a:avLst/>
          </a:prstGeom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B85A9E4A-F147-786D-E715-7764D4B65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251984"/>
              </p:ext>
            </p:extLst>
          </p:nvPr>
        </p:nvGraphicFramePr>
        <p:xfrm>
          <a:off x="755576" y="1419858"/>
          <a:ext cx="7704856" cy="416938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57911653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825845664"/>
                    </a:ext>
                  </a:extLst>
                </a:gridCol>
              </a:tblGrid>
              <a:tr h="2084691">
                <a:tc>
                  <a:txBody>
                    <a:bodyPr/>
                    <a:lstStyle/>
                    <a:p>
                      <a:r>
                        <a:rPr lang="en-AU" sz="2800" b="0" dirty="0">
                          <a:latin typeface="+mj-lt"/>
                        </a:rPr>
                        <a:t>What names does our sun have?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b="0" dirty="0">
                          <a:latin typeface="+mj-lt"/>
                        </a:rPr>
                        <a:t>Show the position of the Sun, Earth and moon during a solar eclipse.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86855"/>
                  </a:ext>
                </a:extLst>
              </a:tr>
              <a:tr h="2084691">
                <a:tc>
                  <a:txBody>
                    <a:bodyPr/>
                    <a:lstStyle/>
                    <a:p>
                      <a:r>
                        <a:rPr lang="en-AU" sz="2800" b="0" dirty="0">
                          <a:latin typeface="+mj-lt"/>
                        </a:rPr>
                        <a:t>Why don’t solar eclipses happen every month?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b="0" dirty="0">
                          <a:latin typeface="+mj-lt"/>
                        </a:rPr>
                        <a:t>Draw a telescope with two convex lenses.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941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615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Predictable phenomena on Earth, including seasons and eclipses, are caused by the relative positions of the Sun, Earth and the Moon.</a:t>
            </a:r>
            <a:endParaRPr lang="en-A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8:51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Compare asteroids, comets, meteors and meteorites.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8:51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018D6-664F-2B49-44DF-00A90D97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AU" sz="4300" dirty="0"/>
              <a:t>The Solar System: Worksheet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D1ED-ED67-243B-DBE8-51BA77EF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AU" sz="2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B0CE3-404A-AB98-9142-E8A7A8F0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8:55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53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D689-8678-7725-F053-2E568B26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Online Media 4" title="What's The Difference Between Comets, Asteroids, Meteoroids, Meteors &amp; Meteorites?">
            <a:hlinkClick r:id="" action="ppaction://media"/>
            <a:extLst>
              <a:ext uri="{FF2B5EF4-FFF2-40B4-BE49-F238E27FC236}">
                <a16:creationId xmlns:a16="http://schemas.microsoft.com/office/drawing/2014/main" id="{2B5AE8A6-7016-62B9-4B1E-27F1C5B33DC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925" y="0"/>
            <a:ext cx="9127156" cy="515719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69C9A-BA34-EF12-3450-030C8324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8:54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103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5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Compare asteroids, comets, meteors and meteorites.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8:57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24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2174</TotalTime>
  <Words>111</Words>
  <Application>Microsoft Office PowerPoint</Application>
  <PresentationFormat>On-screen Show (4:3)</PresentationFormat>
  <Paragraphs>22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 Asteroids, meteors and comets </vt:lpstr>
      <vt:lpstr>Review</vt:lpstr>
      <vt:lpstr>Learning Intentions</vt:lpstr>
      <vt:lpstr>Success criteria</vt:lpstr>
      <vt:lpstr>The Solar System: Worksheet</vt:lpstr>
      <vt:lpstr>PowerPoint Presentation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97</cp:revision>
  <cp:lastPrinted>2024-02-16T00:26:49Z</cp:lastPrinted>
  <dcterms:created xsi:type="dcterms:W3CDTF">2014-12-08T02:11:45Z</dcterms:created>
  <dcterms:modified xsi:type="dcterms:W3CDTF">2024-06-24T00:57:58Z</dcterms:modified>
</cp:coreProperties>
</file>