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4"/>
  </p:notesMasterIdLst>
  <p:sldIdLst>
    <p:sldId id="256" r:id="rId2"/>
    <p:sldId id="351" r:id="rId3"/>
    <p:sldId id="370" r:id="rId4"/>
    <p:sldId id="325" r:id="rId5"/>
    <p:sldId id="346" r:id="rId6"/>
    <p:sldId id="366" r:id="rId7"/>
    <p:sldId id="371" r:id="rId8"/>
    <p:sldId id="367" r:id="rId9"/>
    <p:sldId id="368" r:id="rId10"/>
    <p:sldId id="364" r:id="rId11"/>
    <p:sldId id="372" r:id="rId12"/>
    <p:sldId id="363" r:id="rId13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3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8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8:38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8:38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8:38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8:38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8:38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G_Z1bKs6ow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Measuring 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18/07/2024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87C83-B4B3-5F3E-C5B8-D6798C36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sz="4700"/>
              <a:t>How do we measure forces?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1F20B-73CF-E883-086A-8413AD64A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544" y="1928813"/>
            <a:ext cx="4252912" cy="42529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A9A3-8394-E8EA-B779-EE054CA3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8:38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20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EF878-5934-0702-5CDC-1F53EA86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300"/>
              <a:t>Experiment: Measuring Forces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D953-D013-8254-24E8-BBB6ED69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endParaRPr lang="en-AU" sz="2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06EB-6379-874A-09E0-1F1A82F0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9:16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21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Measure forces in Newtons.</a:t>
            </a:r>
          </a:p>
          <a:p>
            <a:pPr marL="0" indent="0">
              <a:buNone/>
            </a:pPr>
            <a:r>
              <a:rPr lang="en-US" sz="3200" dirty="0"/>
              <a:t>Compare/convert Newtons to kg.</a:t>
            </a:r>
          </a:p>
          <a:p>
            <a:pPr marL="0" indent="0">
              <a:buNone/>
            </a:pPr>
            <a:r>
              <a:rPr lang="en-US" sz="3200" dirty="0"/>
              <a:t>Use equipment to measure forces.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8:38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858"/>
            <a:ext cx="7886699" cy="475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Push or pull?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3E1FB0-983D-E93A-BD64-526541FDB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550" t="75930" r="-743" b="-1380"/>
          <a:stretch/>
        </p:blipFill>
        <p:spPr>
          <a:xfrm>
            <a:off x="3167244" y="1643449"/>
            <a:ext cx="3660892" cy="3236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A21D68-9A1D-B599-2EE2-F3551BDDD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681" t="38555" r="116" b="35270"/>
          <a:stretch/>
        </p:blipFill>
        <p:spPr>
          <a:xfrm>
            <a:off x="3308082" y="1592072"/>
            <a:ext cx="3447753" cy="25845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74009-F280-317F-A88D-72B0D4D00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8" t="73263" r="69134" b="562"/>
          <a:stretch/>
        </p:blipFill>
        <p:spPr>
          <a:xfrm>
            <a:off x="4096503" y="1378244"/>
            <a:ext cx="3182900" cy="27479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81141B-8EEA-2D5A-5948-90BF13F5A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95" t="37657" r="35120" b="34527"/>
          <a:stretch/>
        </p:blipFill>
        <p:spPr>
          <a:xfrm>
            <a:off x="4092924" y="1643449"/>
            <a:ext cx="3280884" cy="31717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DED078-BCD4-52F9-AFDA-A3DE1AD0A8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893" t="37701" r="64383" b="36148"/>
          <a:stretch/>
        </p:blipFill>
        <p:spPr>
          <a:xfrm>
            <a:off x="2858172" y="1847459"/>
            <a:ext cx="4153093" cy="28360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612F1-528E-A209-406F-645B1D919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41" r="38021" b="71185"/>
          <a:stretch/>
        </p:blipFill>
        <p:spPr>
          <a:xfrm>
            <a:off x="2952377" y="1532641"/>
            <a:ext cx="3339676" cy="3486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2D77E7-D11F-4442-0AFD-9B6FB7C65B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494" b="70328"/>
          <a:stretch/>
        </p:blipFill>
        <p:spPr>
          <a:xfrm>
            <a:off x="3319550" y="1844551"/>
            <a:ext cx="3535023" cy="336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44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8:52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9858"/>
            <a:ext cx="7886699" cy="475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Contact or non-contact?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464F3-F52C-E6FB-3D84-8DBEDF804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112" t="22135"/>
          <a:stretch/>
        </p:blipFill>
        <p:spPr>
          <a:xfrm>
            <a:off x="3323462" y="2462885"/>
            <a:ext cx="2915816" cy="3559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EE4E9-980C-5AF8-9491-144D39F39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051" t="20083" r="31806" b="16011"/>
          <a:stretch/>
        </p:blipFill>
        <p:spPr>
          <a:xfrm>
            <a:off x="3348954" y="2546909"/>
            <a:ext cx="2756250" cy="2921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9016E-EF29-F2DA-77BA-5F21C0ACB3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9" t="17101" r="62967" b="14357"/>
          <a:stretch/>
        </p:blipFill>
        <p:spPr>
          <a:xfrm>
            <a:off x="3131294" y="2937841"/>
            <a:ext cx="3024337" cy="31337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32DB09-59A5-8515-4DD4-5D5DD2F02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30" t="23041" r="32964" b="6085"/>
          <a:stretch/>
        </p:blipFill>
        <p:spPr>
          <a:xfrm>
            <a:off x="3073215" y="2782517"/>
            <a:ext cx="2981562" cy="32403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911485-AE01-0B1C-EF29-AAFBA60BA0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81" t="23295" r="66721" b="10000"/>
          <a:stretch/>
        </p:blipFill>
        <p:spPr>
          <a:xfrm>
            <a:off x="3057474" y="2419952"/>
            <a:ext cx="3105284" cy="304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57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b="1" dirty="0">
                <a:effectLst/>
                <a:ea typeface="Times New Roman" panose="02020603050405020304" pitchFamily="18" charset="0"/>
              </a:rPr>
              <a:t>Change to an object’s motion is caused by unbalanced forces acting on the object.</a:t>
            </a:r>
            <a:endParaRPr lang="en-AU" dirty="0">
              <a:effectLst/>
              <a:ea typeface="Times New Roman" panose="02020603050405020304" pitchFamily="18" charset="0"/>
            </a:endParaRPr>
          </a:p>
          <a:p>
            <a:r>
              <a:rPr lang="en-AU" b="1" dirty="0">
                <a:effectLst/>
                <a:ea typeface="Times New Roman" panose="02020603050405020304" pitchFamily="18" charset="0"/>
              </a:rPr>
              <a:t>investigating the effects of applying different forces to familiar objects </a:t>
            </a:r>
            <a:endParaRPr lang="en-AU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Measure forces in Newtons.</a:t>
            </a:r>
          </a:p>
          <a:p>
            <a:pPr marL="0" indent="0">
              <a:buNone/>
            </a:pPr>
            <a:r>
              <a:rPr lang="en-US" sz="3200" dirty="0"/>
              <a:t>Compare/convert Newtons to kg.</a:t>
            </a:r>
          </a:p>
          <a:p>
            <a:pPr marL="0" indent="0">
              <a:buNone/>
            </a:pPr>
            <a:r>
              <a:rPr lang="en-US" sz="3200" dirty="0"/>
              <a:t>Use equipment to measure forces.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8:38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BA6C-CDE6-4D97-3610-5ED73DD1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Difference between MASS and WEIGHT">
            <a:hlinkClick r:id="" action="ppaction://media"/>
            <a:extLst>
              <a:ext uri="{FF2B5EF4-FFF2-40B4-BE49-F238E27FC236}">
                <a16:creationId xmlns:a16="http://schemas.microsoft.com/office/drawing/2014/main" id="{F119B544-4B7B-3147-E6FD-3446AB97E03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36524"/>
            <a:ext cx="8758098" cy="494866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407B-F31F-639B-99E9-68DDADB8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8:38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07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CB735-E69B-0B86-06DF-C7A2328B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1499478"/>
            <a:ext cx="3007245" cy="1356317"/>
          </a:xfrm>
        </p:spPr>
        <p:txBody>
          <a:bodyPr>
            <a:normAutofit/>
          </a:bodyPr>
          <a:lstStyle/>
          <a:p>
            <a:r>
              <a:rPr lang="en-AU" sz="5400" b="1" dirty="0"/>
              <a:t>Newtons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74B11-C06B-16FC-2E40-9ABAE212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0" r="2" b="2"/>
          <a:stretch/>
        </p:blipFill>
        <p:spPr>
          <a:xfrm>
            <a:off x="20" y="10"/>
            <a:ext cx="5202273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5A6C90-5A09-5A5B-D828-DCBE589A7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442" y="3068960"/>
            <a:ext cx="3939421" cy="472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On Earth </a:t>
            </a:r>
          </a:p>
          <a:p>
            <a:pPr marL="0" indent="0">
              <a:buNone/>
            </a:pPr>
            <a:r>
              <a:rPr lang="en-US" sz="4000" b="1" dirty="0"/>
              <a:t>1 N = 100g</a:t>
            </a:r>
          </a:p>
          <a:p>
            <a:pPr marL="0" indent="0">
              <a:buNone/>
            </a:pPr>
            <a:r>
              <a:rPr lang="en-US" sz="3200" i="1" dirty="0"/>
              <a:t>(the weight/mass of an apple)</a:t>
            </a:r>
          </a:p>
          <a:p>
            <a:pPr marL="0" indent="0">
              <a:buNone/>
            </a:pPr>
            <a:r>
              <a:rPr lang="en-US" sz="4000" b="1" dirty="0"/>
              <a:t>Gravity is 10 m/s</a:t>
            </a:r>
            <a:r>
              <a:rPr lang="en-US" sz="4000" b="1" baseline="30000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0558-00A8-7E11-2EC8-1E008A92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48063" y="6356350"/>
            <a:ext cx="18496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4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D4EDF-EA31-98FA-040F-1DE03767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sz="4700"/>
              <a:t>Convert to Newtons…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9B56B-C31B-EB58-A51F-B9B272D71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200" dirty="0"/>
              <a:t>1 kg</a:t>
            </a:r>
          </a:p>
          <a:p>
            <a:pPr marL="0" indent="0">
              <a:buNone/>
            </a:pPr>
            <a:r>
              <a:rPr lang="en-AU" sz="3200" dirty="0"/>
              <a:t>10 kg</a:t>
            </a:r>
          </a:p>
          <a:p>
            <a:pPr marL="0" indent="0">
              <a:buNone/>
            </a:pPr>
            <a:r>
              <a:rPr lang="en-AU" sz="3200" dirty="0"/>
              <a:t>50kg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1A90A-4653-3E12-F5FF-B1BC9BC7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9:08 AM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C4DD5-8F3D-08DD-6CAA-967A671E18FA}"/>
              </a:ext>
            </a:extLst>
          </p:cNvPr>
          <p:cNvSpPr txBox="1"/>
          <p:nvPr/>
        </p:nvSpPr>
        <p:spPr>
          <a:xfrm>
            <a:off x="2195736" y="1935572"/>
            <a:ext cx="1465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1 x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110A6-A2DD-BA34-6A53-1E97E60091D6}"/>
              </a:ext>
            </a:extLst>
          </p:cNvPr>
          <p:cNvSpPr txBox="1"/>
          <p:nvPr/>
        </p:nvSpPr>
        <p:spPr>
          <a:xfrm>
            <a:off x="3779912" y="193557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10 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433BE-88B2-A1CD-F468-CFFA5326871E}"/>
              </a:ext>
            </a:extLst>
          </p:cNvPr>
          <p:cNvSpPr txBox="1"/>
          <p:nvPr/>
        </p:nvSpPr>
        <p:spPr>
          <a:xfrm>
            <a:off x="2195736" y="252282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10 x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019D2-8291-EBFB-E6C5-5C7F21856719}"/>
              </a:ext>
            </a:extLst>
          </p:cNvPr>
          <p:cNvSpPr txBox="1"/>
          <p:nvPr/>
        </p:nvSpPr>
        <p:spPr>
          <a:xfrm>
            <a:off x="3923928" y="250806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100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CE1B0-A255-4841-658D-27B0A05D42E3}"/>
              </a:ext>
            </a:extLst>
          </p:cNvPr>
          <p:cNvSpPr txBox="1"/>
          <p:nvPr/>
        </p:nvSpPr>
        <p:spPr>
          <a:xfrm>
            <a:off x="2221376" y="3089455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50 x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765543-291A-811A-9F55-A4C5D1F12354}"/>
              </a:ext>
            </a:extLst>
          </p:cNvPr>
          <p:cNvSpPr txBox="1"/>
          <p:nvPr/>
        </p:nvSpPr>
        <p:spPr>
          <a:xfrm>
            <a:off x="3929166" y="3069381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500 N</a:t>
            </a:r>
          </a:p>
        </p:txBody>
      </p:sp>
    </p:spTree>
    <p:extLst>
      <p:ext uri="{BB962C8B-B14F-4D97-AF65-F5344CB8AC3E}">
        <p14:creationId xmlns:p14="http://schemas.microsoft.com/office/powerpoint/2010/main" val="190282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348B9-D358-3EC5-65D4-9B9DF3E9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sz="4700"/>
              <a:t>Convert to Kg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84CE-43F0-412A-5EE3-DBD92193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3600" dirty="0"/>
              <a:t>20 N</a:t>
            </a:r>
          </a:p>
          <a:p>
            <a:pPr marL="0" indent="0">
              <a:buNone/>
            </a:pPr>
            <a:r>
              <a:rPr lang="en-AU" sz="3600" dirty="0"/>
              <a:t>400 N</a:t>
            </a:r>
          </a:p>
          <a:p>
            <a:pPr marL="0" indent="0">
              <a:buNone/>
            </a:pPr>
            <a:r>
              <a:rPr lang="en-AU" sz="3600" dirty="0"/>
              <a:t>1000 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E6C40-2B1D-18F4-32B6-90300F1B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9:12 AM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72F25-DACB-E8E5-773C-F7A2861D3A37}"/>
              </a:ext>
            </a:extLst>
          </p:cNvPr>
          <p:cNvSpPr txBox="1"/>
          <p:nvPr/>
        </p:nvSpPr>
        <p:spPr>
          <a:xfrm>
            <a:off x="2195736" y="193557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20 ÷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90E54-B41F-C63D-17CA-5627D4B42C27}"/>
              </a:ext>
            </a:extLst>
          </p:cNvPr>
          <p:cNvSpPr txBox="1"/>
          <p:nvPr/>
        </p:nvSpPr>
        <p:spPr>
          <a:xfrm>
            <a:off x="3857516" y="193850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2 kg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1DD1AE-5BDE-10BC-5379-67DA35913863}"/>
              </a:ext>
            </a:extLst>
          </p:cNvPr>
          <p:cNvSpPr txBox="1"/>
          <p:nvPr/>
        </p:nvSpPr>
        <p:spPr>
          <a:xfrm>
            <a:off x="2171070" y="253551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400 ÷ 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44D56B-02AF-B976-D9C1-F0D5E4CB6551}"/>
              </a:ext>
            </a:extLst>
          </p:cNvPr>
          <p:cNvSpPr txBox="1"/>
          <p:nvPr/>
        </p:nvSpPr>
        <p:spPr>
          <a:xfrm>
            <a:off x="3995936" y="253258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40 kg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2A7038-BF96-817A-3D8A-029F231C0AAB}"/>
              </a:ext>
            </a:extLst>
          </p:cNvPr>
          <p:cNvSpPr txBox="1"/>
          <p:nvPr/>
        </p:nvSpPr>
        <p:spPr>
          <a:xfrm>
            <a:off x="2339752" y="316739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1000 ÷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0347E-4588-47FF-96EC-FC083C4CB184}"/>
              </a:ext>
            </a:extLst>
          </p:cNvPr>
          <p:cNvSpPr txBox="1"/>
          <p:nvPr/>
        </p:nvSpPr>
        <p:spPr>
          <a:xfrm>
            <a:off x="4427984" y="313577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accent3">
                    <a:lumMod val="50000"/>
                  </a:schemeClr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= 100 kg</a:t>
            </a:r>
          </a:p>
        </p:txBody>
      </p:sp>
    </p:spTree>
    <p:extLst>
      <p:ext uri="{BB962C8B-B14F-4D97-AF65-F5344CB8AC3E}">
        <p14:creationId xmlns:p14="http://schemas.microsoft.com/office/powerpoint/2010/main" val="6726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D558B"/>
      </a:accent1>
      <a:accent2>
        <a:srgbClr val="1480D1"/>
      </a:accent2>
      <a:accent3>
        <a:srgbClr val="8FC9F4"/>
      </a:accent3>
      <a:accent4>
        <a:srgbClr val="1B3A7E"/>
      </a:accent4>
      <a:accent5>
        <a:srgbClr val="2958BD"/>
      </a:accent5>
      <a:accent6>
        <a:srgbClr val="9BB4E9"/>
      </a:accent6>
      <a:hlink>
        <a:srgbClr val="00327F"/>
      </a:hlink>
      <a:folHlink>
        <a:srgbClr val="A3A3C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2427</TotalTime>
  <Words>183</Words>
  <Application>Microsoft Office PowerPoint</Application>
  <PresentationFormat>On-screen Show (4:3)</PresentationFormat>
  <Paragraphs>58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Cavolini</vt:lpstr>
      <vt:lpstr>Office Theme</vt:lpstr>
      <vt:lpstr> Measuring Forces</vt:lpstr>
      <vt:lpstr>Review</vt:lpstr>
      <vt:lpstr>Review</vt:lpstr>
      <vt:lpstr>Learning Intentions</vt:lpstr>
      <vt:lpstr>Success criteria</vt:lpstr>
      <vt:lpstr>PowerPoint Presentation</vt:lpstr>
      <vt:lpstr>Newtons</vt:lpstr>
      <vt:lpstr>Convert to Newtons…</vt:lpstr>
      <vt:lpstr>Convert to Kg</vt:lpstr>
      <vt:lpstr>How do we measure forces?</vt:lpstr>
      <vt:lpstr>Experiment: Measuring Forces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110</cp:revision>
  <cp:lastPrinted>2024-02-16T00:26:49Z</cp:lastPrinted>
  <dcterms:created xsi:type="dcterms:W3CDTF">2014-12-08T02:11:45Z</dcterms:created>
  <dcterms:modified xsi:type="dcterms:W3CDTF">2024-07-18T01:19:39Z</dcterms:modified>
</cp:coreProperties>
</file>