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48" r:id="rId3"/>
    <p:sldId id="347" r:id="rId4"/>
    <p:sldId id="325" r:id="rId5"/>
    <p:sldId id="346" r:id="rId6"/>
    <p:sldId id="340" r:id="rId7"/>
    <p:sldId id="350" r:id="rId8"/>
    <p:sldId id="351" r:id="rId9"/>
    <p:sldId id="349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8:43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8:43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Pushes and pulls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19/07/2024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50595"/>
            <a:ext cx="6264465" cy="3621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Lab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6912768" cy="4213073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kilogram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Newton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balance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8:44 AM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7A412-7E11-D92C-4C9A-B1ABA23F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85" y="206824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50595"/>
            <a:ext cx="6264465" cy="3621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6912768" cy="4213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Convert to Newtons</a:t>
            </a:r>
          </a:p>
          <a:p>
            <a:pPr marL="514350" indent="-514350">
              <a:buAutoNum type="arabicPeriod"/>
            </a:pPr>
            <a:r>
              <a:rPr lang="en-US" sz="3200" dirty="0"/>
              <a:t>100 kg</a:t>
            </a:r>
          </a:p>
          <a:p>
            <a:pPr marL="514350" indent="-514350">
              <a:buAutoNum type="arabicPeriod"/>
            </a:pPr>
            <a:r>
              <a:rPr lang="en-US" sz="3200" dirty="0"/>
              <a:t>50 kg</a:t>
            </a:r>
          </a:p>
          <a:p>
            <a:pPr marL="514350" indent="-514350">
              <a:buAutoNum type="arabicPeriod"/>
            </a:pPr>
            <a:r>
              <a:rPr lang="en-US" sz="3200" dirty="0"/>
              <a:t>0.2 kg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8:47 AM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7A412-7E11-D92C-4C9A-B1ABA23F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85" y="206824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b="1" dirty="0">
                <a:effectLst/>
                <a:ea typeface="Times New Roman" panose="02020603050405020304" pitchFamily="18" charset="0"/>
              </a:rPr>
              <a:t>Change to an object’s motion is caused by unbalanced forces acting on the object.</a:t>
            </a:r>
            <a:endParaRPr lang="en-AU" dirty="0">
              <a:effectLst/>
              <a:ea typeface="Times New Roman" panose="02020603050405020304" pitchFamily="18" charset="0"/>
            </a:endParaRPr>
          </a:p>
          <a:p>
            <a:r>
              <a:rPr lang="en-AU" b="1" dirty="0">
                <a:effectLst/>
                <a:ea typeface="Times New Roman" panose="02020603050405020304" pitchFamily="18" charset="0"/>
              </a:rPr>
              <a:t>investigating the effects of applying different forces to familiar objects </a:t>
            </a:r>
            <a:endParaRPr lang="en-AU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 digital equipment to measure forces.</a:t>
            </a:r>
          </a:p>
          <a:p>
            <a:pPr marL="0" indent="0">
              <a:buNone/>
            </a:pPr>
            <a:r>
              <a:rPr lang="en-US" sz="3200" dirty="0"/>
              <a:t>Compare pushes and pulls for different objects and surfaces.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6929"/>
            <a:ext cx="9089883" cy="1816149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Investigation:</a:t>
            </a:r>
            <a:br>
              <a:rPr lang="en-AU" sz="4300" dirty="0"/>
            </a:br>
            <a:r>
              <a:rPr lang="en-AU" dirty="0"/>
              <a:t>Is it easier to push or pull an object?</a:t>
            </a:r>
            <a:br>
              <a:rPr lang="en-AU" dirty="0"/>
            </a:br>
            <a:endParaRPr lang="en-AU" sz="43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4DB3-B121-D315-851D-BEE2B150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536" y="2289272"/>
            <a:ext cx="4032448" cy="38253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8:50 AM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6929"/>
            <a:ext cx="9089883" cy="1816149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Investigation:</a:t>
            </a:r>
            <a:br>
              <a:rPr lang="en-AU" sz="4300" dirty="0"/>
            </a:br>
            <a:r>
              <a:rPr lang="en-AU" dirty="0"/>
              <a:t>Is it easier to push or pull an object?</a:t>
            </a:r>
            <a:br>
              <a:rPr lang="en-AU" dirty="0"/>
            </a:br>
            <a:endParaRPr lang="en-AU" sz="43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4DB3-B121-D315-851D-BEE2B150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1133" y="85717"/>
            <a:ext cx="1323014" cy="12550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8:54 AM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82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6929"/>
            <a:ext cx="9089883" cy="1816149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Investigation:</a:t>
            </a:r>
            <a:br>
              <a:rPr lang="en-AU" sz="4300" dirty="0"/>
            </a:br>
            <a:r>
              <a:rPr lang="en-AU" dirty="0"/>
              <a:t>Is it easier to push or pull an object?</a:t>
            </a:r>
            <a:br>
              <a:rPr lang="en-AU" dirty="0"/>
            </a:br>
            <a:endParaRPr lang="en-AU" sz="43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8:55 AM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306DB-CB7E-0AB4-2194-58AC42F7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92" y="2590007"/>
            <a:ext cx="7962258" cy="3586956"/>
          </a:xfrm>
        </p:spPr>
        <p:txBody>
          <a:bodyPr/>
          <a:lstStyle/>
          <a:p>
            <a:r>
              <a:rPr lang="en-AU" dirty="0"/>
              <a:t>How will you measure your results?</a:t>
            </a:r>
          </a:p>
          <a:p>
            <a:r>
              <a:rPr lang="en-AU" dirty="0"/>
              <a:t>Repeat trials vs replicates</a:t>
            </a:r>
          </a:p>
          <a:p>
            <a:r>
              <a:rPr lang="en-AU" dirty="0"/>
              <a:t>How will you record your results?</a:t>
            </a:r>
          </a:p>
          <a:p>
            <a:r>
              <a:rPr lang="en-AU" dirty="0"/>
              <a:t>How will you present your results?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72004-DFAD-C18E-078A-AC4C02FE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0" y="367442"/>
            <a:ext cx="8211145" cy="54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9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 digital equipment to measure forces.</a:t>
            </a:r>
          </a:p>
          <a:p>
            <a:pPr marL="0" indent="0">
              <a:buNone/>
            </a:pPr>
            <a:r>
              <a:rPr lang="en-US" sz="3200" dirty="0"/>
              <a:t>Compare pushes and pulls for different objects and surfaces.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2467</TotalTime>
  <Words>168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Pushes and pulls</vt:lpstr>
      <vt:lpstr>Lab Vocab</vt:lpstr>
      <vt:lpstr>Review</vt:lpstr>
      <vt:lpstr>Learning Intentions</vt:lpstr>
      <vt:lpstr>Success criteria</vt:lpstr>
      <vt:lpstr>Investigation: Is it easier to push or pull an object? </vt:lpstr>
      <vt:lpstr>Investigation: Is it easier to push or pull an object? </vt:lpstr>
      <vt:lpstr>Investigation: Is it easier to push or pull an object? 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111</cp:revision>
  <cp:lastPrinted>2024-02-16T00:26:49Z</cp:lastPrinted>
  <dcterms:created xsi:type="dcterms:W3CDTF">2014-12-08T02:11:45Z</dcterms:created>
  <dcterms:modified xsi:type="dcterms:W3CDTF">2024-07-19T01:00:18Z</dcterms:modified>
</cp:coreProperties>
</file>