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337" r:id="rId3"/>
    <p:sldId id="325" r:id="rId4"/>
    <p:sldId id="346" r:id="rId5"/>
    <p:sldId id="351" r:id="rId6"/>
    <p:sldId id="340" r:id="rId7"/>
    <p:sldId id="352" r:id="rId8"/>
    <p:sldId id="353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12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24/07/2024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10:39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10:39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10:39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10:39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gZTmT2TEso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MYspdN9ox0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chemistry1labs/chapter/lab-2-pre-lab-assignmen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dirty="0"/>
              <a:t>Friction and mass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24/07/2024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10:39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CC02-8180-C9EE-6C26-601D62C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5" y="81277"/>
            <a:ext cx="1694835" cy="1054699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85A9E4A-F147-786D-E715-7764D4B6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606680"/>
              </p:ext>
            </p:extLst>
          </p:nvPr>
        </p:nvGraphicFramePr>
        <p:xfrm>
          <a:off x="755576" y="1419858"/>
          <a:ext cx="7704856" cy="41693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57911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825845664"/>
                    </a:ext>
                  </a:extLst>
                </a:gridCol>
              </a:tblGrid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an example of a contact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and example of a non-contact 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855"/>
                  </a:ext>
                </a:extLst>
              </a:tr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Convert 10 kg to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Explain how a spring balance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b="1" dirty="0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AU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nvestigating the effects of applying different forces to familiar objects </a:t>
            </a:r>
            <a:endParaRPr lang="en-A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10:39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List three factors that affect friction.</a:t>
            </a:r>
          </a:p>
          <a:p>
            <a:pPr marL="0" indent="0">
              <a:buNone/>
            </a:pPr>
            <a:r>
              <a:rPr lang="en-US" sz="3200" dirty="0"/>
              <a:t>Explain that friction is a force that resists motion.</a:t>
            </a:r>
          </a:p>
          <a:p>
            <a:pPr marL="0" indent="0">
              <a:buNone/>
            </a:pPr>
            <a:r>
              <a:rPr lang="en-US" sz="3200" dirty="0"/>
              <a:t>Explain how and why the mass of an object affects its friction.</a:t>
            </a:r>
          </a:p>
          <a:p>
            <a:pPr marL="0" indent="0">
              <a:buNone/>
            </a:pPr>
            <a:r>
              <a:rPr lang="en-US" sz="3200" dirty="0"/>
              <a:t>Use repeat trials to calculate averages.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10:39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9AE-5ED1-ED28-B3FA-15B7786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0FFA-70FF-F260-1E30-C4DC310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10:39 AM</a:t>
            </a:fld>
            <a:endParaRPr lang="en-US"/>
          </a:p>
        </p:txBody>
      </p:sp>
      <p:pic>
        <p:nvPicPr>
          <p:cNvPr id="3" name="Online Media 2" title="What is Friction? | Forces and Movement">
            <a:hlinkClick r:id="" action="ppaction://media"/>
            <a:extLst>
              <a:ext uri="{FF2B5EF4-FFF2-40B4-BE49-F238E27FC236}">
                <a16:creationId xmlns:a16="http://schemas.microsoft.com/office/drawing/2014/main" id="{E4171734-C102-C242-97C9-8E43B6FE32A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63080" y="414432"/>
            <a:ext cx="8417838" cy="47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7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7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79" y="386930"/>
            <a:ext cx="8590909" cy="1188950"/>
          </a:xfrm>
        </p:spPr>
        <p:txBody>
          <a:bodyPr anchor="b">
            <a:normAutofit fontScale="90000"/>
          </a:bodyPr>
          <a:lstStyle/>
          <a:p>
            <a:r>
              <a:rPr lang="en-AU" sz="4300" dirty="0"/>
              <a:t>Practical Investigation: Friction and Mass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AU" sz="3200" dirty="0"/>
              <a:t>1 sheet per group</a:t>
            </a:r>
          </a:p>
          <a:p>
            <a:pPr marL="0" indent="0">
              <a:buNone/>
            </a:pPr>
            <a:r>
              <a:rPr lang="en-AU" sz="3200" dirty="0"/>
              <a:t>Each group will write their results on their own sheet and on the board, so we can do a class average.</a:t>
            </a:r>
          </a:p>
          <a:p>
            <a:pPr marL="0" indent="0">
              <a:buNone/>
            </a:pPr>
            <a:r>
              <a:rPr lang="en-AU" sz="3200" dirty="0"/>
              <a:t>We will practice graphing together, so everyone needs to have results </a:t>
            </a:r>
          </a:p>
          <a:p>
            <a:pPr marL="0" indent="0">
              <a:buNone/>
            </a:pPr>
            <a:r>
              <a:rPr lang="en-AU" sz="3200" dirty="0"/>
              <a:t>before the timer runs out!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10:39 AM</a:t>
            </a:fld>
            <a:endParaRPr lang="en-AU"/>
          </a:p>
        </p:txBody>
      </p:sp>
      <p:pic>
        <p:nvPicPr>
          <p:cNvPr id="5" name="Online Media 4" title="20 Min Countdown Timer (Roller Coaster) 🎢">
            <a:hlinkClick r:id="" action="ppaction://media"/>
            <a:extLst>
              <a:ext uri="{FF2B5EF4-FFF2-40B4-BE49-F238E27FC236}">
                <a16:creationId xmlns:a16="http://schemas.microsoft.com/office/drawing/2014/main" id="{10CE76DC-0E48-23C5-F01E-2BC0B2EFCFC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324958" y="5169045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paper with black lines&#10;&#10;Description automatically generated">
            <a:extLst>
              <a:ext uri="{FF2B5EF4-FFF2-40B4-BE49-F238E27FC236}">
                <a16:creationId xmlns:a16="http://schemas.microsoft.com/office/drawing/2014/main" id="{8CF88CCD-9BFC-C5C3-978A-5B3E10525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600" y="791337"/>
            <a:ext cx="8178799" cy="527532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A7B9-2EB0-4A31-6A81-A9EF605B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10:52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0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List three factors that affect friction.</a:t>
            </a:r>
          </a:p>
          <a:p>
            <a:pPr marL="0" indent="0">
              <a:buNone/>
            </a:pPr>
            <a:r>
              <a:rPr lang="en-US" sz="3200" dirty="0"/>
              <a:t>Explain that friction is a force that resists motion.</a:t>
            </a:r>
          </a:p>
          <a:p>
            <a:pPr marL="0" indent="0">
              <a:buNone/>
            </a:pPr>
            <a:r>
              <a:rPr lang="en-US" sz="3200" dirty="0"/>
              <a:t>Explain how and why the mass of an object affects its friction.</a:t>
            </a:r>
          </a:p>
          <a:p>
            <a:pPr marL="0" indent="0">
              <a:buNone/>
            </a:pPr>
            <a:r>
              <a:rPr lang="en-US" sz="3200" dirty="0"/>
              <a:t>Use repeat trials to calculate averages.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10:53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38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2292</TotalTime>
  <Words>184</Words>
  <Application>Microsoft Office PowerPoint</Application>
  <PresentationFormat>On-screen Show (4:3)</PresentationFormat>
  <Paragraphs>33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 Friction and mass </vt:lpstr>
      <vt:lpstr>Review</vt:lpstr>
      <vt:lpstr>Learning Intentions</vt:lpstr>
      <vt:lpstr>Success criteria</vt:lpstr>
      <vt:lpstr>PowerPoint Presentation</vt:lpstr>
      <vt:lpstr>Practical Investigation: Friction and Mass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105</cp:revision>
  <cp:lastPrinted>2024-02-16T00:26:49Z</cp:lastPrinted>
  <dcterms:created xsi:type="dcterms:W3CDTF">2014-12-08T02:11:45Z</dcterms:created>
  <dcterms:modified xsi:type="dcterms:W3CDTF">2024-07-24T02:53:29Z</dcterms:modified>
</cp:coreProperties>
</file>