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275" r:id="rId3"/>
    <p:sldId id="325" r:id="rId4"/>
    <p:sldId id="292" r:id="rId5"/>
    <p:sldId id="326" r:id="rId6"/>
    <p:sldId id="327" r:id="rId7"/>
    <p:sldId id="328" r:id="rId8"/>
    <p:sldId id="329" r:id="rId9"/>
    <p:sldId id="330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146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8/09/2024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5:48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5:48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5:48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5:48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5:48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5:48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ng.com/ck/a?!&amp;&amp;p=b537d5d76370b322JmltdHM9MTcyNTc1MzYwMCZpZ3VpZD0yZGFlNjEyNi0wYmNiLTY5OTctMjY4Mi03NTkyMGE5NjY4MDEmaW5zaWQ9NTkyNA&amp;ptn=3&amp;ver=2&amp;hsh=3&amp;fclid=2dae6126-0bcb-6997-2682-75920a966801&amp;psq=ecosystem&amp;u=a1aHR0cHM6Ly9lbi53aWtpcGVkaWEub3JnL3dpa2kvRWNvc3lzdGVt&amp;ntb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r>
              <a:rPr lang="en-AU" sz="6600" dirty="0"/>
              <a:t>Ecosystems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8/09/2024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5:48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Preview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0A497A-D241-1F08-1B02-28E6A39AC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91274"/>
              </p:ext>
            </p:extLst>
          </p:nvPr>
        </p:nvGraphicFramePr>
        <p:xfrm>
          <a:off x="238750" y="188640"/>
          <a:ext cx="8757274" cy="66617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16826">
                  <a:extLst>
                    <a:ext uri="{9D8B030D-6E8A-4147-A177-3AD203B41FA5}">
                      <a16:colId xmlns:a16="http://schemas.microsoft.com/office/drawing/2014/main" val="2301001867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75220691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6856563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000274306"/>
                    </a:ext>
                  </a:extLst>
                </a:gridCol>
                <a:gridCol w="2191776">
                  <a:extLst>
                    <a:ext uri="{9D8B030D-6E8A-4147-A177-3AD203B41FA5}">
                      <a16:colId xmlns:a16="http://schemas.microsoft.com/office/drawing/2014/main" val="1747288865"/>
                    </a:ext>
                  </a:extLst>
                </a:gridCol>
              </a:tblGrid>
              <a:tr h="2817075">
                <a:tc gridSpan="5">
                  <a:txBody>
                    <a:bodyPr/>
                    <a:lstStyle/>
                    <a:p>
                      <a:r>
                        <a:rPr lang="en-AU" sz="1600" dirty="0">
                          <a:effectLst/>
                        </a:rPr>
                        <a:t>Science Understanding - Biological sciences</a:t>
                      </a:r>
                    </a:p>
                    <a:p>
                      <a:r>
                        <a:rPr lang="en-AU" sz="1600" dirty="0">
                          <a:effectLst/>
                        </a:rPr>
                        <a:t>Interactions between organisms can be described in terms of food chains and food webs; human activity can affect these interactions.</a:t>
                      </a:r>
                    </a:p>
                    <a:p>
                      <a:pPr marL="34290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AU" sz="1600" dirty="0">
                          <a:effectLst/>
                        </a:rPr>
                        <a:t>using food chains to show feeding relationships in a habitat </a:t>
                      </a:r>
                    </a:p>
                    <a:p>
                      <a:pPr marL="34290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AU" sz="1600" dirty="0">
                          <a:effectLst/>
                        </a:rPr>
                        <a:t>constructing and interpreting food webs to show relationships between organisms in an environment </a:t>
                      </a:r>
                    </a:p>
                    <a:p>
                      <a:pPr marL="34290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AU" sz="1600" dirty="0">
                          <a:effectLst/>
                        </a:rPr>
                        <a:t>classifying organisms of an environment according to their position in a food chain </a:t>
                      </a:r>
                    </a:p>
                    <a:p>
                      <a:pPr marL="34290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AU" sz="1600" dirty="0">
                          <a:effectLst/>
                        </a:rPr>
                        <a:t>recognising the role of microorganisms within food chains and food webs </a:t>
                      </a:r>
                    </a:p>
                    <a:p>
                      <a:pPr marL="34290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AU" sz="1600" dirty="0">
                          <a:effectLst/>
                        </a:rPr>
                        <a:t>investigating the effect of human activity on local habitats, such as deforestation, agriculture or the introduction of new species </a:t>
                      </a:r>
                    </a:p>
                    <a:p>
                      <a:pPr marL="342900" lvl="0" indent="-342900"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AU" sz="1600" dirty="0">
                          <a:effectLst/>
                        </a:rPr>
                        <a:t>exploring how living things can cause changes to their environment and impact other living things, such as the effect of cane toads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71066"/>
                  </a:ext>
                </a:extLst>
              </a:tr>
              <a:tr h="469513"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Living and Non-Living Habitats and Interaction</a:t>
                      </a:r>
                      <a:endParaRPr lang="en-AU" sz="1000" dirty="0">
                        <a:effectLst/>
                      </a:endParaRPr>
                    </a:p>
                    <a:p>
                      <a:r>
                        <a:rPr lang="en-AU" sz="900" dirty="0">
                          <a:effectLst/>
                        </a:rPr>
                        <a:t>Living places and adaptations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Module 5.1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What Lives in Your School Yard? Pg. 192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66109"/>
                  </a:ext>
                </a:extLst>
              </a:tr>
              <a:tr h="469513"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More Plant and Animal Adaptations 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effectLst/>
                        </a:rPr>
                        <a:t>Ecosystems Research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7141"/>
                  </a:ext>
                </a:extLst>
              </a:tr>
              <a:tr h="704270"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T4</a:t>
                      </a:r>
                      <a:endParaRPr lang="en-AU" sz="1000" dirty="0">
                        <a:effectLst/>
                      </a:endParaRPr>
                    </a:p>
                    <a:p>
                      <a:r>
                        <a:rPr lang="en-AU" sz="900" dirty="0">
                          <a:effectLst/>
                        </a:rPr>
                        <a:t>Week </a:t>
                      </a:r>
                      <a:endParaRPr lang="en-AU" sz="1000" dirty="0">
                        <a:effectLst/>
                      </a:endParaRPr>
                    </a:p>
                    <a:p>
                      <a:r>
                        <a:rPr lang="en-AU" sz="900" dirty="0">
                          <a:effectLst/>
                        </a:rPr>
                        <a:t>1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Food Chains and Webs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Module 5.2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Woolly Web pg. 200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002921"/>
                  </a:ext>
                </a:extLst>
              </a:tr>
              <a:tr h="704270"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2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Human Impact on Ecosystems</a:t>
                      </a:r>
                      <a:endParaRPr lang="en-AU" sz="1000">
                        <a:effectLst/>
                      </a:endParaRPr>
                    </a:p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Module</a:t>
                      </a:r>
                      <a:endParaRPr lang="en-AU" sz="1000" dirty="0">
                        <a:effectLst/>
                      </a:endParaRPr>
                    </a:p>
                    <a:p>
                      <a:r>
                        <a:rPr lang="en-AU" sz="900" dirty="0">
                          <a:effectLst/>
                        </a:rPr>
                        <a:t>5.3 and 5.4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Investigating Environmental Impacts pg. 218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53646"/>
                  </a:ext>
                </a:extLst>
              </a:tr>
              <a:tr h="704270"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3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Case Studies of Endangered or Extinct Australian Plants or Animals eg. Numbat</a:t>
                      </a:r>
                      <a:endParaRPr lang="en-AU" sz="1000">
                        <a:effectLst/>
                      </a:endParaRPr>
                    </a:p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85696"/>
                  </a:ext>
                </a:extLst>
              </a:tr>
              <a:tr h="683817"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4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Revision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>
                          <a:effectLst/>
                        </a:rPr>
                        <a:t> </a:t>
                      </a:r>
                      <a:endParaRPr lang="en-A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dirty="0">
                          <a:effectLst/>
                        </a:rPr>
                        <a:t>Chapter Review pg. 220</a:t>
                      </a:r>
                      <a:endParaRPr lang="en-A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effectLst/>
                        </a:rPr>
                        <a:t>Biology 2 Test</a:t>
                      </a:r>
                      <a:endParaRPr lang="en-A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630" marR="57630" marT="0" marB="0">
                    <a:solidFill>
                      <a:srgbClr val="029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38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</a:rPr>
              <a:t>Interactions between organisms can be described in terms of food chains and food webs; human activity can affect these interactions.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5:48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Define habitat, ecosystem, organism, biotic and abiotic.</a:t>
            </a:r>
          </a:p>
          <a:p>
            <a:pPr marL="0" indent="0">
              <a:buNone/>
            </a:pPr>
            <a:r>
              <a:rPr lang="en-AU" sz="3200" dirty="0"/>
              <a:t>Classify features of an ecosystem as biotic or abiotic.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5:48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4AFA4-7FC3-CCAB-C5EB-E36D4DCB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8164795" cy="1188950"/>
          </a:xfrm>
        </p:spPr>
        <p:txBody>
          <a:bodyPr anchor="b">
            <a:normAutofit/>
          </a:bodyPr>
          <a:lstStyle/>
          <a:p>
            <a:r>
              <a:rPr lang="en-AU" sz="4700" dirty="0"/>
              <a:t>Ecosystems			</a:t>
            </a:r>
            <a:fld id="{1BA557F2-9BC5-428C-A239-466020E548CA}" type="datetime1">
              <a:rPr lang="en-AU" sz="4700" smtClean="0"/>
              <a:t>8/09/2024</a:t>
            </a:fld>
            <a:endParaRPr lang="en-AU" sz="4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7BA7-8557-0779-B560-5B65264C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An ecosystem is a system 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that organisms 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and their </a:t>
            </a: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environments </a:t>
            </a:r>
            <a:r>
              <a:rPr lang="en-US" b="0" i="0" u="none" strike="noStrike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form through their interactions. The biotic and abiotic components are linked together through nutrient cycles and energy flows.</a:t>
            </a:r>
            <a:endParaRPr lang="en-US" b="0" i="0" u="none" strike="noStrike" dirty="0">
              <a:solidFill>
                <a:srgbClr val="111111"/>
              </a:solidFill>
              <a:effectLst/>
              <a:latin typeface="Roboto" panose="02000000000000000000" pitchFamily="2" charset="0"/>
              <a:hlinkClick r:id="rId2" tooltip="en.wikipedia.org"/>
            </a:endParaRPr>
          </a:p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B6BF-B930-D4E4-6B94-9192002B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5:55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B096-E018-182A-CF8F-5DD610EB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30713"/>
            <a:ext cx="1629726" cy="10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CC9DF-5D33-B1D6-8BD8-F4F2647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Activity 1: Design a habitat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D574-9141-36DB-C354-4B3D18CF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endParaRPr lang="en-AU" sz="2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1AB5A-6950-4002-B455-2169854F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5:59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49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20074-D86D-4F78-D3EF-D03798BC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000" dirty="0"/>
              <a:t>Activity 2: Classify features of the habitat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CC23-7BEF-E57C-79E8-973B2D89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3A71-C62E-DFB1-7A40-8ACB3AA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5:59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67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4AFA4-7FC3-CCAB-C5EB-E36D4DCB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8164795" cy="1188950"/>
          </a:xfrm>
        </p:spPr>
        <p:txBody>
          <a:bodyPr anchor="b">
            <a:normAutofit/>
          </a:bodyPr>
          <a:lstStyle/>
          <a:p>
            <a:r>
              <a:rPr lang="en-AU" sz="4700" dirty="0"/>
              <a:t>Biotic and abiotic factors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7BA7-8557-0779-B560-5B65264C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dirty="0"/>
              <a:t>Biotic factors are living features of the ecosystem, such as predators, prey or competition.</a:t>
            </a:r>
          </a:p>
          <a:p>
            <a:pPr marL="0" indent="0">
              <a:buNone/>
            </a:pPr>
            <a:r>
              <a:rPr lang="en-AU" dirty="0"/>
              <a:t>Abiotic factors are non-living features of the ecosystem, such as temperature, terrain, light levels or moisture.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B6BF-B930-D4E4-6B94-9192002B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6:00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B096-E018-182A-CF8F-5DD610EB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30713"/>
            <a:ext cx="1629726" cy="10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Define habitat, ecosystem, organism, biotic and abiotic.</a:t>
            </a:r>
          </a:p>
          <a:p>
            <a:pPr marL="0" indent="0">
              <a:buNone/>
            </a:pPr>
            <a:r>
              <a:rPr lang="en-AU" sz="3200" dirty="0"/>
              <a:t>Classify features of an ecosystem as biotic or abiotic.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6:02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1418</TotalTime>
  <Words>389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Symbol</vt:lpstr>
      <vt:lpstr>Times New Roman</vt:lpstr>
      <vt:lpstr>Office Theme</vt:lpstr>
      <vt:lpstr> Ecosystems </vt:lpstr>
      <vt:lpstr>Preview</vt:lpstr>
      <vt:lpstr>Learning Intentions</vt:lpstr>
      <vt:lpstr>Success criteria</vt:lpstr>
      <vt:lpstr>Ecosystems   8/09/2024</vt:lpstr>
      <vt:lpstr>Activity 1: Design a habitat</vt:lpstr>
      <vt:lpstr>Activity 2: Classify features of the habitat</vt:lpstr>
      <vt:lpstr>Biotic and abiotic factors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69</cp:revision>
  <cp:lastPrinted>2024-02-16T00:26:49Z</cp:lastPrinted>
  <dcterms:created xsi:type="dcterms:W3CDTF">2014-12-08T02:11:45Z</dcterms:created>
  <dcterms:modified xsi:type="dcterms:W3CDTF">2024-09-08T10:03:06Z</dcterms:modified>
</cp:coreProperties>
</file>