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notesMasterIdLst>
    <p:notesMasterId r:id="rId12"/>
  </p:notesMasterIdLst>
  <p:sldIdLst>
    <p:sldId id="256" r:id="rId2"/>
    <p:sldId id="337" r:id="rId3"/>
    <p:sldId id="325" r:id="rId4"/>
    <p:sldId id="346" r:id="rId5"/>
    <p:sldId id="350" r:id="rId6"/>
    <p:sldId id="340" r:id="rId7"/>
    <p:sldId id="353" r:id="rId8"/>
    <p:sldId id="351" r:id="rId9"/>
    <p:sldId id="317" r:id="rId10"/>
    <p:sldId id="352" r:id="rId11"/>
  </p:sldIdLst>
  <p:sldSz cx="9144000" cy="6858000" type="screen4x3"/>
  <p:notesSz cx="67945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9" autoAdjust="0"/>
    <p:restoredTop sz="94660"/>
  </p:normalViewPr>
  <p:slideViewPr>
    <p:cSldViewPr>
      <p:cViewPr varScale="1">
        <p:scale>
          <a:sx n="78" d="100"/>
          <a:sy n="78" d="100"/>
        </p:scale>
        <p:origin x="1469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8B4FB-A71E-41A2-AA34-AFA2013BE5FB}" type="datetimeFigureOut">
              <a:rPr lang="en-AU" smtClean="0"/>
              <a:t>28/07/2024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DD430-45F1-49E8-A4AA-E7762398F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76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A684-C4A5-474C-972F-AE349DF0771C}" type="datetime12">
              <a:rPr lang="en-AU" smtClean="0"/>
              <a:t>7:45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96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7:45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852602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7:45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29151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7:45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753844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6F2-D7F1-4189-BC76-7090055540FB}" type="datetime12">
              <a:rPr lang="en-AU" smtClean="0"/>
              <a:t>7:45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67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7:45 PM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782774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7:45 PM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145305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A7A6-F639-42ED-8094-88BBA67AA484}" type="datetime12">
              <a:rPr lang="en-AU" smtClean="0"/>
              <a:t>7:45 PM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6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0B0A-9009-4FB2-A86F-D469E235754F}" type="datetime12">
              <a:rPr lang="en-AU" smtClean="0"/>
              <a:t>7:45 PM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66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7:45 PM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23659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D1E-7650-4A56-B48D-468ED83D8B3C}" type="datetime12">
              <a:rPr lang="en-AU" smtClean="0"/>
              <a:t>7:45 PM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04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68DB-E884-4203-997E-7A47E173372C}" type="datetime12">
              <a:rPr lang="en-AU" smtClean="0"/>
              <a:t>7:45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16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43-CfukEgs?feature=oembe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-sparks.com/gravity-experiments-for-kids-galile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0" y="1008993"/>
            <a:ext cx="7551420" cy="3573821"/>
          </a:xfrm>
        </p:spPr>
        <p:txBody>
          <a:bodyPr anchor="b">
            <a:normAutofit/>
          </a:bodyPr>
          <a:lstStyle/>
          <a:p>
            <a:pPr algn="l"/>
            <a:br>
              <a:rPr lang="en-AU" sz="7800" dirty="0"/>
            </a:br>
            <a:r>
              <a:rPr lang="en-AU" dirty="0"/>
              <a:t>Gravitational Force</a:t>
            </a:r>
            <a:br>
              <a:rPr lang="en-AU" sz="7800" dirty="0"/>
            </a:br>
            <a:endParaRPr lang="en-AU" sz="7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/>
            <a:r>
              <a:rPr lang="en-AU"/>
              <a:t>Year 7 Science</a:t>
            </a:r>
          </a:p>
          <a:p>
            <a:pPr algn="l"/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E1DE5-4C3B-89A4-2C94-67F9D57F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046" y="5769149"/>
            <a:ext cx="1796304" cy="365760"/>
          </a:xfrm>
        </p:spPr>
        <p:txBody>
          <a:bodyPr anchor="b">
            <a:normAutofit fontScale="70000" lnSpcReduction="20000"/>
          </a:bodyPr>
          <a:lstStyle/>
          <a:p>
            <a:pPr algn="r">
              <a:spcAft>
                <a:spcPts val="600"/>
              </a:spcAft>
            </a:pPr>
            <a:fld id="{3B32D4A2-8688-4782-ABE6-7A7223AA7781}" type="datetime1">
              <a:rPr lang="en-AU" sz="2800" b="1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28/07/2024</a:t>
            </a:fld>
            <a:endParaRPr lang="en-AU" sz="1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4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A6485-149D-083F-E004-26799C888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489" y="548680"/>
            <a:ext cx="3027251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4700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F7796D-7E99-D5EA-6B3B-4A277FA16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487" y="2936280"/>
            <a:ext cx="3027251" cy="34726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endParaRPr lang="en-US" sz="1700" i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315431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391886"/>
            <a:ext cx="4507025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6EF45-B448-50CA-3944-BEE4AC8A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41869" y="649224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D7CA68DB-E884-4203-997E-7A47E173372C}" type="datetime12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7:45 PM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8436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DB9AE-06C3-C070-A94D-3CC6F6ED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684708"/>
            <a:ext cx="6264465" cy="673717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Review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783DC-4B05-6F4A-18D2-86F6C8C1A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7:45 PM</a:t>
            </a:fld>
            <a:endParaRPr lang="en-AU" sz="100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20151-6F7C-C87B-55E0-B5E64ACFB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 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14CC02-8180-C9EE-6C26-601D62CC0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165" y="81277"/>
            <a:ext cx="1694835" cy="1054699"/>
          </a:xfrm>
          <a:prstGeom prst="rect">
            <a:avLst/>
          </a:prstGeom>
        </p:spPr>
      </p:pic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B85A9E4A-F147-786D-E715-7764D4B65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739228"/>
              </p:ext>
            </p:extLst>
          </p:nvPr>
        </p:nvGraphicFramePr>
        <p:xfrm>
          <a:off x="755576" y="1419858"/>
          <a:ext cx="7704856" cy="416938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3057911653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3825845664"/>
                    </a:ext>
                  </a:extLst>
                </a:gridCol>
              </a:tblGrid>
              <a:tr h="2084691">
                <a:tc>
                  <a:txBody>
                    <a:bodyPr/>
                    <a:lstStyle/>
                    <a:p>
                      <a:r>
                        <a:rPr lang="en-AU" sz="2800" b="0" dirty="0">
                          <a:latin typeface="+mj-lt"/>
                        </a:rPr>
                        <a:t>Draw an example of useful friction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b="0" dirty="0">
                          <a:latin typeface="+mj-lt"/>
                        </a:rPr>
                        <a:t>Draw an example of non-useful friction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786855"/>
                  </a:ext>
                </a:extLst>
              </a:tr>
              <a:tr h="2084691">
                <a:tc>
                  <a:txBody>
                    <a:bodyPr/>
                    <a:lstStyle/>
                    <a:p>
                      <a:r>
                        <a:rPr lang="en-AU" sz="2800" b="0" dirty="0">
                          <a:latin typeface="+mj-lt"/>
                        </a:rPr>
                        <a:t>Convert 100N to 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b="0" dirty="0">
                          <a:latin typeface="+mj-lt"/>
                        </a:rPr>
                        <a:t>Explain why mass creates more friction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941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615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47DF9-AF84-6B56-EE0F-20E6284D4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AA0238-263E-13C3-DAFA-B1B06D2E3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6B1B009-BF0F-FEC5-E534-450A1AE6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8DFEBE-6E8D-EE8F-B36D-F6B62A355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C1BF5-61C5-8D39-FEB8-9B26F6F0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49" y="723011"/>
            <a:ext cx="6192458" cy="1184300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3B0E0-C632-B429-9483-316946178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700808"/>
            <a:ext cx="7759772" cy="406905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Earth’s gravity pulls objects towards the centre of the Earth.</a:t>
            </a:r>
            <a:endParaRPr lang="en-A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AU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investigating common situations where forces are balanced, such as stationary objects, and unbalanced, such as falling objects </a:t>
            </a:r>
            <a:endParaRPr lang="en-A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61925" lvl="0" indent="-342900" fontAlgn="ctr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AU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exploring how gravity affects objects on the surface of Earth</a:t>
            </a:r>
            <a:endParaRPr lang="en-A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61925" lvl="0" indent="-342900" fontAlgn="ctr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AU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considering how gravity keeps planets in orbit around the sun</a:t>
            </a:r>
            <a:endParaRPr lang="en-A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37C9F-FCF0-B440-631F-E370298D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7:45 PM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0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Classify gravity as a non-contact force.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7:45 PM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729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DF9AE-5ED1-ED28-B3FA-15B778677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93338"/>
            <a:ext cx="6858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6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60FFA-70FF-F260-1E30-C4DC3107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4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7CA68DB-E884-4203-997E-7A47E173372C}" type="datetime12">
              <a:rPr lang="en-US" smtClean="0"/>
              <a:pPr defTabSz="914400">
                <a:spcAft>
                  <a:spcPts val="600"/>
                </a:spcAft>
              </a:pPr>
              <a:t>7:45 PM</a:t>
            </a:fld>
            <a:endParaRPr lang="en-US"/>
          </a:p>
        </p:txBody>
      </p:sp>
      <p:pic>
        <p:nvPicPr>
          <p:cNvPr id="3" name="Online Media 2" title="Brian Cox visits the world's biggest vacuum | Human Universe - BBC">
            <a:hlinkClick r:id="" action="ppaction://media"/>
            <a:extLst>
              <a:ext uri="{FF2B5EF4-FFF2-40B4-BE49-F238E27FC236}">
                <a16:creationId xmlns:a16="http://schemas.microsoft.com/office/drawing/2014/main" id="{95E3C521-58C2-AE66-7128-35E4FCCC322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05304" y="520827"/>
            <a:ext cx="8333391" cy="470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45286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018D6-664F-2B49-44DF-00A90D975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AU" sz="4300" dirty="0"/>
              <a:t>Activity/Worksheet: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0D1ED-ED67-243B-DBE8-51BA77EFD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AU" sz="1600" dirty="0">
                <a:hlinkClick r:id="rId2"/>
              </a:rPr>
              <a:t>Gravity Experiments for Kids - Galileo and Isaac Newton (science-sparks.com)</a:t>
            </a:r>
            <a:endParaRPr lang="en-AU" sz="21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B0CE3-404A-AB98-9142-E8A7A8F0E9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4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7:45 PM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1538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018D6-664F-2B49-44DF-00A90D975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AU" sz="4300" dirty="0"/>
              <a:t>Activity/Worksheet: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0D1ED-ED67-243B-DBE8-51BA77EFD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AU" sz="21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B0CE3-404A-AB98-9142-E8A7A8F0E9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4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7:45 PM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ECA5F-DD8A-2783-CB11-7E3BFE64F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80" y="181321"/>
            <a:ext cx="1775173" cy="169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96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DF9AE-5ED1-ED28-B3FA-15B778677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93338"/>
            <a:ext cx="6858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6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60FFA-70FF-F260-1E30-C4DC3107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4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7CA68DB-E884-4203-997E-7A47E173372C}" type="datetime12">
              <a:rPr lang="en-US" smtClean="0"/>
              <a:pPr defTabSz="914400">
                <a:spcAft>
                  <a:spcPts val="600"/>
                </a:spcAft>
              </a:pPr>
              <a:t>7:45 PM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75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A6485-149D-083F-E004-26799C888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489" y="548680"/>
            <a:ext cx="3027251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4700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F7796D-7E99-D5EA-6B3B-4A277FA16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487" y="2936280"/>
            <a:ext cx="3027251" cy="34726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endParaRPr lang="en-US" sz="1700" i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315431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391886"/>
            <a:ext cx="4507025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6EF45-B448-50CA-3944-BEE4AC8A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41869" y="649224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D7CA68DB-E884-4203-997E-7A47E173372C}" type="datetime12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7:45 PM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0550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0D558B"/>
      </a:accent1>
      <a:accent2>
        <a:srgbClr val="1480D1"/>
      </a:accent2>
      <a:accent3>
        <a:srgbClr val="8FC9F4"/>
      </a:accent3>
      <a:accent4>
        <a:srgbClr val="1B3A7E"/>
      </a:accent4>
      <a:accent5>
        <a:srgbClr val="2958BD"/>
      </a:accent5>
      <a:accent6>
        <a:srgbClr val="9BB4E9"/>
      </a:accent6>
      <a:hlink>
        <a:srgbClr val="00327F"/>
      </a:hlink>
      <a:folHlink>
        <a:srgbClr val="A3A3C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2309</TotalTime>
  <Words>125</Words>
  <Application>Microsoft Office PowerPoint</Application>
  <PresentationFormat>On-screen Show (4:3)</PresentationFormat>
  <Paragraphs>28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Times New Roman</vt:lpstr>
      <vt:lpstr>Office Theme</vt:lpstr>
      <vt:lpstr> Gravitational Force </vt:lpstr>
      <vt:lpstr>Review</vt:lpstr>
      <vt:lpstr>Learning Intentions</vt:lpstr>
      <vt:lpstr>Success criteria</vt:lpstr>
      <vt:lpstr>PowerPoint Presentation</vt:lpstr>
      <vt:lpstr>Activity/Worksheet:</vt:lpstr>
      <vt:lpstr>Activity/Worksheet:</vt:lpstr>
      <vt:lpstr>PowerPoint Presentation</vt:lpstr>
      <vt:lpstr>PowerPoint Presentation</vt:lpstr>
      <vt:lpstr>PowerPoint Presentation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</dc:title>
  <dc:creator>JOHNSON Kristy</dc:creator>
  <cp:lastModifiedBy>Kristy Johnson</cp:lastModifiedBy>
  <cp:revision>106</cp:revision>
  <cp:lastPrinted>2024-02-16T00:26:49Z</cp:lastPrinted>
  <dcterms:created xsi:type="dcterms:W3CDTF">2014-12-08T02:11:45Z</dcterms:created>
  <dcterms:modified xsi:type="dcterms:W3CDTF">2024-07-28T11:46:09Z</dcterms:modified>
</cp:coreProperties>
</file>