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1"/>
  </p:notesMasterIdLst>
  <p:sldIdLst>
    <p:sldId id="256" r:id="rId2"/>
    <p:sldId id="347" r:id="rId3"/>
    <p:sldId id="325" r:id="rId4"/>
    <p:sldId id="346" r:id="rId5"/>
    <p:sldId id="350" r:id="rId6"/>
    <p:sldId id="340" r:id="rId7"/>
    <p:sldId id="356" r:id="rId8"/>
    <p:sldId id="354" r:id="rId9"/>
    <p:sldId id="355" r:id="rId10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9" autoAdjust="0"/>
    <p:restoredTop sz="94660"/>
  </p:normalViewPr>
  <p:slideViewPr>
    <p:cSldViewPr>
      <p:cViewPr varScale="1">
        <p:scale>
          <a:sx n="104" d="100"/>
          <a:sy n="104" d="100"/>
        </p:scale>
        <p:origin x="166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2/08/2024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8:43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8:43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8:43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8:43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8:43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8:43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8:43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8:43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8:43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8:43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8:43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8:43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7HHs98PBgk0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k9GkzRiymM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551420" cy="3573821"/>
          </a:xfrm>
        </p:spPr>
        <p:txBody>
          <a:bodyPr anchor="b">
            <a:normAutofit/>
          </a:bodyPr>
          <a:lstStyle/>
          <a:p>
            <a:pPr algn="l"/>
            <a:br>
              <a:rPr lang="en-AU" sz="7800" dirty="0"/>
            </a:br>
            <a:r>
              <a:rPr lang="en-AU" sz="7800" dirty="0"/>
              <a:t>Magnetic Forces</a:t>
            </a:r>
            <a:br>
              <a:rPr lang="en-AU" sz="7800" dirty="0"/>
            </a:br>
            <a:endParaRPr lang="en-AU" sz="7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046" y="5769149"/>
            <a:ext cx="1796304" cy="365760"/>
          </a:xfrm>
        </p:spPr>
        <p:txBody>
          <a:bodyPr anchor="b"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fld id="{3B32D4A2-8688-4782-ABE6-7A7223AA7781}" type="datetime1">
              <a:rPr lang="en-AU" sz="2800" b="1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2/08/2024</a:t>
            </a:fld>
            <a:endParaRPr lang="en-AU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050595"/>
            <a:ext cx="6264465" cy="362181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556792"/>
            <a:ext cx="7488832" cy="4213073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Classify as contact (c) or noncontact (n):</a:t>
            </a:r>
          </a:p>
          <a:p>
            <a:pPr marL="514350" indent="-514350">
              <a:buAutoNum type="alphaLcParenR"/>
            </a:pPr>
            <a:r>
              <a:rPr lang="en-US" sz="3200" dirty="0"/>
              <a:t>Friction</a:t>
            </a:r>
          </a:p>
          <a:p>
            <a:pPr marL="514350" indent="-514350">
              <a:buAutoNum type="alphaLcParenR"/>
            </a:pPr>
            <a:r>
              <a:rPr lang="en-US" sz="3200" dirty="0"/>
              <a:t>Gravity</a:t>
            </a:r>
          </a:p>
          <a:p>
            <a:pPr marL="514350" indent="-514350">
              <a:buAutoNum type="alphaLcParenR"/>
            </a:pPr>
            <a:r>
              <a:rPr lang="en-US" sz="3200" dirty="0"/>
              <a:t>Magnetic</a:t>
            </a:r>
          </a:p>
          <a:p>
            <a:pPr marL="514350" indent="-514350">
              <a:buAutoNum type="alphaLcParenR"/>
            </a:pPr>
            <a:r>
              <a:rPr lang="en-US" sz="3200" dirty="0"/>
              <a:t>Electrical</a:t>
            </a:r>
          </a:p>
          <a:p>
            <a:pPr marL="0" indent="0">
              <a:buNone/>
            </a:pPr>
            <a:r>
              <a:rPr lang="en-US" sz="3200" dirty="0"/>
              <a:t>2. Draw a down-hill mountain bike, showing all the forces as labelled arrows.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8:43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7A412-7E11-D92C-4C9A-B1ABA23FD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585" y="206824"/>
            <a:ext cx="1694835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5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AU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nvestigating the effects of applying different forces to familiar objects </a:t>
            </a:r>
            <a:endParaRPr lang="en-A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8:43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723011"/>
            <a:ext cx="6120449" cy="968276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751460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Describe magnetic force as a non-contact force.</a:t>
            </a:r>
          </a:p>
          <a:p>
            <a:pPr marL="0" indent="0">
              <a:buNone/>
            </a:pPr>
            <a:r>
              <a:rPr lang="en-US" sz="3200"/>
              <a:t>Explain </a:t>
            </a:r>
            <a:r>
              <a:rPr lang="en-US" sz="3200" dirty="0"/>
              <a:t>the N and S poles on a magnet.</a:t>
            </a:r>
          </a:p>
          <a:p>
            <a:pPr marL="0" indent="0">
              <a:buNone/>
            </a:pPr>
            <a:r>
              <a:rPr lang="en-US" sz="3200" dirty="0"/>
              <a:t>Draw magnetic fields.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8:43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72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DF9AE-5ED1-ED28-B3FA-15B77867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93338"/>
            <a:ext cx="6858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6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60FFA-70FF-F260-1E30-C4DC3107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CA68DB-E884-4203-997E-7A47E173372C}" type="datetime12">
              <a:rPr lang="en-US" smtClean="0"/>
              <a:pPr defTabSz="914400">
                <a:spcAft>
                  <a:spcPts val="600"/>
                </a:spcAft>
              </a:pPr>
              <a:t>8:43 AM</a:t>
            </a:fld>
            <a:endParaRPr lang="en-US"/>
          </a:p>
        </p:txBody>
      </p:sp>
      <p:pic>
        <p:nvPicPr>
          <p:cNvPr id="3" name="Online Media 2" title="Magnets for Kids | What is a magnet, and how does it work?">
            <a:hlinkClick r:id="" action="ppaction://media"/>
            <a:extLst>
              <a:ext uri="{FF2B5EF4-FFF2-40B4-BE49-F238E27FC236}">
                <a16:creationId xmlns:a16="http://schemas.microsoft.com/office/drawing/2014/main" id="{DFECF44B-3B9E-42A7-C0BC-EECF93A3858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47347" y="518333"/>
            <a:ext cx="8249304" cy="466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4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5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018D6-664F-2B49-44DF-00A90D97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8050509" cy="1188950"/>
          </a:xfrm>
        </p:spPr>
        <p:txBody>
          <a:bodyPr anchor="b">
            <a:normAutofit/>
          </a:bodyPr>
          <a:lstStyle/>
          <a:p>
            <a:r>
              <a:rPr lang="en-AU" sz="4300" dirty="0"/>
              <a:t>Activity1: Make and test a magnet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B0CE3-404A-AB98-9142-E8A7A8F0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8:43 AM</a:t>
            </a:fld>
            <a:endParaRPr lang="en-AU"/>
          </a:p>
        </p:txBody>
      </p:sp>
      <p:pic>
        <p:nvPicPr>
          <p:cNvPr id="8" name="Online Media 7" title="Making a Magnet Using the Stroke Method">
            <a:hlinkClick r:id="" action="ppaction://media"/>
            <a:extLst>
              <a:ext uri="{FF2B5EF4-FFF2-40B4-BE49-F238E27FC236}">
                <a16:creationId xmlns:a16="http://schemas.microsoft.com/office/drawing/2014/main" id="{74462DC9-5956-2BFC-7F27-697B3F52AB7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81251" y="2226996"/>
            <a:ext cx="7700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5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018D6-664F-2B49-44DF-00A90D97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 fontScale="90000"/>
          </a:bodyPr>
          <a:lstStyle/>
          <a:p>
            <a:r>
              <a:rPr lang="en-AU" sz="4300" dirty="0"/>
              <a:t>Activity2: Magnetic Field Shapes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39ADB9-07DE-12BD-5D1E-969129AE5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664" y="2636912"/>
            <a:ext cx="4248472" cy="318225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B0CE3-404A-AB98-9142-E8A7A8F0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8:43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019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018D6-664F-2B49-44DF-00A90D97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AU" sz="4300" dirty="0"/>
              <a:t>Activity3: Magnetic Forces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B0CE3-404A-AB98-9142-E8A7A8F0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8:43 AM</a:t>
            </a:fld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6C67F-B4C4-350D-9E04-F5099E922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Part 1 – Magnetic or non-magnetic</a:t>
            </a:r>
          </a:p>
          <a:p>
            <a:r>
              <a:rPr lang="en-AU" dirty="0"/>
              <a:t>Part 2 – Testing forces between magnets.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8FEB17-F539-7D0B-A5FD-C33E3910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3296876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5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723011"/>
            <a:ext cx="6120449" cy="968276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751460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Describe magnetic force as a non-contact force.</a:t>
            </a:r>
          </a:p>
          <a:p>
            <a:pPr marL="0" indent="0">
              <a:buNone/>
            </a:pPr>
            <a:r>
              <a:rPr lang="en-US" sz="3200" dirty="0"/>
              <a:t>Classify materials as magnetic or non-magnetic.</a:t>
            </a:r>
          </a:p>
          <a:p>
            <a:pPr marL="0" indent="0">
              <a:buNone/>
            </a:pPr>
            <a:r>
              <a:rPr lang="en-US" sz="3200" dirty="0"/>
              <a:t>Explain the N and S poles on a magnet.</a:t>
            </a:r>
          </a:p>
          <a:p>
            <a:pPr marL="0" indent="0">
              <a:buNone/>
            </a:pPr>
            <a:r>
              <a:rPr lang="en-US" sz="3200" dirty="0"/>
              <a:t>Draw magnetic fields.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8:43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87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0D558B"/>
      </a:accent1>
      <a:accent2>
        <a:srgbClr val="1480D1"/>
      </a:accent2>
      <a:accent3>
        <a:srgbClr val="8FC9F4"/>
      </a:accent3>
      <a:accent4>
        <a:srgbClr val="1B3A7E"/>
      </a:accent4>
      <a:accent5>
        <a:srgbClr val="2958BD"/>
      </a:accent5>
      <a:accent6>
        <a:srgbClr val="9BB4E9"/>
      </a:accent6>
      <a:hlink>
        <a:srgbClr val="00327F"/>
      </a:hlink>
      <a:folHlink>
        <a:srgbClr val="A3A3C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2302</TotalTime>
  <Words>145</Words>
  <Application>Microsoft Office PowerPoint</Application>
  <PresentationFormat>On-screen Show (4:3)</PresentationFormat>
  <Paragraphs>35</Paragraphs>
  <Slides>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 Magnetic Forces </vt:lpstr>
      <vt:lpstr>Review</vt:lpstr>
      <vt:lpstr>Learning Intentions</vt:lpstr>
      <vt:lpstr>Success criteria</vt:lpstr>
      <vt:lpstr>PowerPoint Presentation</vt:lpstr>
      <vt:lpstr>Activity1: Make and test a magnet</vt:lpstr>
      <vt:lpstr>Activity2: Magnetic Field Shapes</vt:lpstr>
      <vt:lpstr>Activity3: Magnetic Forces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108</cp:revision>
  <cp:lastPrinted>2024-02-16T00:26:49Z</cp:lastPrinted>
  <dcterms:created xsi:type="dcterms:W3CDTF">2014-12-08T02:11:45Z</dcterms:created>
  <dcterms:modified xsi:type="dcterms:W3CDTF">2024-08-02T00:44:22Z</dcterms:modified>
</cp:coreProperties>
</file>