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48" r:id="rId3"/>
    <p:sldId id="325" r:id="rId4"/>
    <p:sldId id="346" r:id="rId5"/>
    <p:sldId id="356" r:id="rId6"/>
    <p:sldId id="357" r:id="rId7"/>
    <p:sldId id="349" r:id="rId8"/>
    <p:sldId id="354" r:id="rId9"/>
    <p:sldId id="355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8:25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8:25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dirty="0"/>
              <a:t>Magnetism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2/08/2024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50595"/>
            <a:ext cx="6264465" cy="3621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Lab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6912768" cy="4213073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friction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magnet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temporary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Permanent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experiment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8:25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7A412-7E11-D92C-4C9A-B1ABA23F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85" y="206824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nvestigating the effects of applying different forces to familiar objects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8:25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Classify materials as magnetic or non-magnetic.</a:t>
            </a:r>
          </a:p>
          <a:p>
            <a:pPr marL="0" indent="0">
              <a:buNone/>
            </a:pPr>
            <a:r>
              <a:rPr lang="en-US" sz="3200" dirty="0"/>
              <a:t>Describe interactions of magnetic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D4293-F07B-9E57-5A0A-38CFCE0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endParaRPr lang="en-AU" sz="4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6744-6D2D-E3FE-E597-B4B1B5C1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AU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B320B-F676-2030-FE3F-E5C7CCFD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509237"/>
            <a:ext cx="3862707" cy="36642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C67D-F3B7-9D1B-88BC-2F6DA872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8:51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D4293-F07B-9E57-5A0A-38CFCE0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AU" sz="4200" dirty="0"/>
              <a:t>What do we mean by ‘magnetic’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6744-6D2D-E3FE-E597-B4B1B5C1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endParaRPr lang="en-AU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B320B-F676-2030-FE3F-E5C7CCFD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16" y="-90655"/>
            <a:ext cx="1266275" cy="1201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BC67D-F3B7-9D1B-88BC-2F6DA872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8:51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210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            Magnetism </a:t>
            </a:r>
            <a:fld id="{739CE974-0783-44E1-A4FE-2E5062DD4D60}" type="datetime1">
              <a:rPr lang="en-AU" sz="4200" smtClean="0"/>
              <a:t>2/08/2024</a:t>
            </a:fld>
            <a:endParaRPr lang="en-AU" sz="4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6285E3-3703-BD51-3AF2-896519499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451269"/>
              </p:ext>
            </p:extLst>
          </p:nvPr>
        </p:nvGraphicFramePr>
        <p:xfrm>
          <a:off x="628650" y="1830704"/>
          <a:ext cx="7886700" cy="4328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69565802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60603502"/>
                    </a:ext>
                  </a:extLst>
                </a:gridCol>
              </a:tblGrid>
              <a:tr h="357354">
                <a:tc>
                  <a:txBody>
                    <a:bodyPr/>
                    <a:lstStyle/>
                    <a:p>
                      <a:r>
                        <a:rPr lang="en-AU" sz="28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Material or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Magnetic or non-magnetic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0877"/>
                  </a:ext>
                </a:extLst>
              </a:tr>
              <a:tr h="3260243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89201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8:25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369E-8B71-D88C-B931-BA23743C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09" y="104502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AU" sz="4200" dirty="0"/>
              <a:t>Activity2: Magnetic Forces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6C67F-B4C4-350D-9E04-F5099E92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AU" sz="1700" dirty="0"/>
          </a:p>
          <a:p>
            <a:pPr marL="0" indent="0">
              <a:buNone/>
            </a:pPr>
            <a:r>
              <a:rPr lang="en-AU" dirty="0"/>
              <a:t>Part 2 – Testing forces between magnets.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FEB17-F539-7D0B-A5FD-C33E3910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254991"/>
            <a:ext cx="3862707" cy="21727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1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Classify materials as magnetic or non-magnetic.</a:t>
            </a:r>
          </a:p>
          <a:p>
            <a:pPr marL="0" indent="0">
              <a:buNone/>
            </a:pPr>
            <a:r>
              <a:rPr lang="en-US" sz="3200" dirty="0"/>
              <a:t>Describe interactions of magnetic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8:50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6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2310</TotalTime>
  <Words>97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Cavolini</vt:lpstr>
      <vt:lpstr>Times New Roman</vt:lpstr>
      <vt:lpstr>Office Theme</vt:lpstr>
      <vt:lpstr> Magnetism </vt:lpstr>
      <vt:lpstr>Lab Vocab</vt:lpstr>
      <vt:lpstr>Learning Intentions</vt:lpstr>
      <vt:lpstr>Success criteria</vt:lpstr>
      <vt:lpstr>PowerPoint Presentation</vt:lpstr>
      <vt:lpstr>What do we mean by ‘magnetic’ ?</vt:lpstr>
      <vt:lpstr>            Magnetism 2/08/2024</vt:lpstr>
      <vt:lpstr>Activity2: Magnetic Forces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106</cp:revision>
  <cp:lastPrinted>2024-02-16T00:26:49Z</cp:lastPrinted>
  <dcterms:created xsi:type="dcterms:W3CDTF">2014-12-08T02:11:45Z</dcterms:created>
  <dcterms:modified xsi:type="dcterms:W3CDTF">2024-08-02T00:56:41Z</dcterms:modified>
</cp:coreProperties>
</file>