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337" r:id="rId3"/>
    <p:sldId id="325" r:id="rId4"/>
    <p:sldId id="346" r:id="rId5"/>
    <p:sldId id="349" r:id="rId6"/>
    <p:sldId id="350" r:id="rId7"/>
    <p:sldId id="340" r:id="rId8"/>
    <p:sldId id="351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10:28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10:28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10:28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10:28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10:28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10:28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10:28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10:28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10:28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nc9xUTRu8Q?list=PLjFc2AYbYsNmjqtm-wlVXpgFaDvpPCMH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dirty="0"/>
              <a:t>Simple Machines: The Inclined Plane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7/08/2024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10:28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4CC02-8180-C9EE-6C26-601D62CC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5" y="81277"/>
            <a:ext cx="1694835" cy="1054699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85A9E4A-F147-786D-E715-7764D4B6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8434"/>
              </p:ext>
            </p:extLst>
          </p:nvPr>
        </p:nvGraphicFramePr>
        <p:xfrm>
          <a:off x="755576" y="1419858"/>
          <a:ext cx="7704856" cy="41693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57911653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825845664"/>
                    </a:ext>
                  </a:extLst>
                </a:gridCol>
              </a:tblGrid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the magnetic field of a bar magnet.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the magnetic field of a horseshoe magnet.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6855"/>
                  </a:ext>
                </a:extLst>
              </a:tr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an electromagnet.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Explain the difference between permanent, temporary and electromagnets.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1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b="1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AU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nvestigating a simple machine such as lever or pulley system </a:t>
            </a:r>
            <a:endParaRPr lang="en-AU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10:28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that a simple machine works by reducing the force but increasing the distance.</a:t>
            </a:r>
          </a:p>
          <a:p>
            <a:pPr marL="0" indent="0">
              <a:buNone/>
            </a:pPr>
            <a:r>
              <a:rPr lang="en-US" sz="3200" dirty="0"/>
              <a:t>Define work.</a:t>
            </a:r>
          </a:p>
          <a:p>
            <a:pPr marL="0" indent="0">
              <a:buNone/>
            </a:pPr>
            <a:r>
              <a:rPr lang="en-US" sz="3200" dirty="0"/>
              <a:t>Explain how an incline plane works.</a:t>
            </a:r>
          </a:p>
          <a:p>
            <a:pPr marL="0" indent="0">
              <a:buNone/>
            </a:pPr>
            <a:r>
              <a:rPr lang="en-US" sz="3200" dirty="0"/>
              <a:t>Give examples of inclined planes.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10:28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8010245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   </a:t>
            </a:r>
            <a:r>
              <a:rPr lang="en-AU" b="1" dirty="0"/>
              <a:t>Simple Machines           </a:t>
            </a:r>
            <a:fld id="{739CE974-0783-44E1-A4FE-2E5062DD4D60}" type="datetime1">
              <a:rPr lang="en-AU" sz="4200" smtClean="0"/>
              <a:t>7/08/2024</a:t>
            </a:fld>
            <a:endParaRPr lang="en-AU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D1ED-ED67-243B-DBE8-51BA77E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CA68DB-E884-4203-997E-7A47E173372C}" type="datetime12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10:34 AM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C369E-8B71-D88C-B931-BA23743C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09" y="104502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F9AE-5ED1-ED28-B3FA-15B7786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0FFA-70FF-F260-1E30-C4DC310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10:28 AM</a:t>
            </a:fld>
            <a:endParaRPr lang="en-US"/>
          </a:p>
        </p:txBody>
      </p:sp>
      <p:pic>
        <p:nvPicPr>
          <p:cNvPr id="3" name="Online Media 2" title="Eureka! Episode 11 The Inclined Plane">
            <a:hlinkClick r:id="" action="ppaction://media"/>
            <a:extLst>
              <a:ext uri="{FF2B5EF4-FFF2-40B4-BE49-F238E27FC236}">
                <a16:creationId xmlns:a16="http://schemas.microsoft.com/office/drawing/2014/main" id="{5C1D5609-BDA3-9499-92E1-4A4D335BAD7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5716" y="733504"/>
            <a:ext cx="5112568" cy="38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7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7853954" cy="1188950"/>
          </a:xfrm>
        </p:spPr>
        <p:txBody>
          <a:bodyPr anchor="b">
            <a:normAutofit fontScale="90000"/>
          </a:bodyPr>
          <a:lstStyle/>
          <a:p>
            <a:r>
              <a:rPr lang="en-AU" sz="4300" dirty="0"/>
              <a:t>Activity/Worksheet: Inclined Planes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D1ED-ED67-243B-DBE8-51BA77E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CA68DB-E884-4203-997E-7A47E173372C}" type="datetime12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10:35 AM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53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that a simple machine works by reducing the force but increasing the distance.</a:t>
            </a:r>
          </a:p>
          <a:p>
            <a:pPr marL="0" indent="0">
              <a:buNone/>
            </a:pPr>
            <a:r>
              <a:rPr lang="en-US" sz="3200" dirty="0"/>
              <a:t>Define work.</a:t>
            </a:r>
          </a:p>
          <a:p>
            <a:pPr marL="0" indent="0">
              <a:buNone/>
            </a:pPr>
            <a:r>
              <a:rPr lang="en-US" sz="3200" dirty="0"/>
              <a:t>Explain how an incline plane works.</a:t>
            </a:r>
          </a:p>
          <a:p>
            <a:pPr marL="0" indent="0">
              <a:buNone/>
            </a:pPr>
            <a:r>
              <a:rPr lang="en-US" sz="3200" dirty="0"/>
              <a:t>Give examples of inclined planes.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10:36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D558B"/>
      </a:accent1>
      <a:accent2>
        <a:srgbClr val="1480D1"/>
      </a:accent2>
      <a:accent3>
        <a:srgbClr val="8FC9F4"/>
      </a:accent3>
      <a:accent4>
        <a:srgbClr val="1B3A7E"/>
      </a:accent4>
      <a:accent5>
        <a:srgbClr val="2958BD"/>
      </a:accent5>
      <a:accent6>
        <a:srgbClr val="9BB4E9"/>
      </a:accent6>
      <a:hlink>
        <a:srgbClr val="00327F"/>
      </a:hlink>
      <a:folHlink>
        <a:srgbClr val="A3A3C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2287</TotalTime>
  <Words>141</Words>
  <Application>Microsoft Office PowerPoint</Application>
  <PresentationFormat>On-screen Show (4:3)</PresentationFormat>
  <Paragraphs>30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Simple Machines: The Inclined Plane </vt:lpstr>
      <vt:lpstr>Review</vt:lpstr>
      <vt:lpstr>Learning Intentions</vt:lpstr>
      <vt:lpstr>Success criteria</vt:lpstr>
      <vt:lpstr>   Simple Machines           7/08/2024</vt:lpstr>
      <vt:lpstr>PowerPoint Presentation</vt:lpstr>
      <vt:lpstr>Activity/Worksheet: Inclined Planes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105</cp:revision>
  <cp:lastPrinted>2024-02-16T00:26:49Z</cp:lastPrinted>
  <dcterms:created xsi:type="dcterms:W3CDTF">2014-12-08T02:11:45Z</dcterms:created>
  <dcterms:modified xsi:type="dcterms:W3CDTF">2024-08-07T02:37:26Z</dcterms:modified>
</cp:coreProperties>
</file>