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0"/>
  </p:notesMasterIdLst>
  <p:sldIdLst>
    <p:sldId id="256" r:id="rId2"/>
    <p:sldId id="275" r:id="rId3"/>
    <p:sldId id="325" r:id="rId4"/>
    <p:sldId id="292" r:id="rId5"/>
    <p:sldId id="327" r:id="rId6"/>
    <p:sldId id="329" r:id="rId7"/>
    <p:sldId id="328" r:id="rId8"/>
    <p:sldId id="326" r:id="rId9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62" d="100"/>
          <a:sy n="62" d="100"/>
        </p:scale>
        <p:origin x="6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9:45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9:45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9:45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9:45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9:45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9:45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9:45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9:45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9:45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V8J-gWcnfE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r>
              <a:rPr lang="en-AU" sz="6600" dirty="0"/>
              <a:t>Adaptations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11/09/2024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84784"/>
            <a:ext cx="8096432" cy="4285081"/>
          </a:xfrm>
        </p:spPr>
        <p:txBody>
          <a:bodyPr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AU" sz="3200" dirty="0"/>
              <a:t>List 6 resources of a habitat that an organism needs to live.</a:t>
            </a:r>
          </a:p>
          <a:p>
            <a:pPr marL="514350" indent="-514350">
              <a:buAutoNum type="arabicPeriod"/>
            </a:pPr>
            <a:r>
              <a:rPr lang="en-AU" sz="3200" dirty="0"/>
              <a:t>For each of these, decide if they are biotic or abiotic:</a:t>
            </a:r>
          </a:p>
          <a:p>
            <a:pPr marL="0" indent="0">
              <a:buNone/>
            </a:pPr>
            <a:r>
              <a:rPr lang="en-AU" sz="3200" dirty="0"/>
              <a:t>	a) predators</a:t>
            </a:r>
          </a:p>
          <a:p>
            <a:pPr marL="0" indent="0">
              <a:buNone/>
            </a:pPr>
            <a:r>
              <a:rPr lang="en-AU" sz="3200" dirty="0"/>
              <a:t>	b) wind</a:t>
            </a:r>
          </a:p>
          <a:p>
            <a:pPr marL="0" indent="0">
              <a:buNone/>
            </a:pPr>
            <a:r>
              <a:rPr lang="en-AU" sz="3200" dirty="0"/>
              <a:t>	c) competition for food</a:t>
            </a:r>
          </a:p>
          <a:p>
            <a:pPr marL="0" indent="0">
              <a:buNone/>
            </a:pPr>
            <a:r>
              <a:rPr lang="en-AU" sz="3200" dirty="0"/>
              <a:t>	d) temperature</a:t>
            </a:r>
          </a:p>
          <a:p>
            <a:pPr marL="0" indent="0">
              <a:buNone/>
            </a:pPr>
            <a:r>
              <a:rPr lang="en-AU" sz="3200" dirty="0"/>
              <a:t>3. Explain the difference between an ecosystem and a habitat.</a:t>
            </a:r>
          </a:p>
          <a:p>
            <a:pPr marL="514350" indent="-514350">
              <a:buAutoNum type="arabicPeriod"/>
            </a:pPr>
            <a:endParaRPr lang="en-AU" sz="32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9:45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9A0E3A-6848-797F-9CEE-3B473FC7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417B9-F7FC-E9D1-8C54-6E33F06F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76" y="178672"/>
            <a:ext cx="1992848" cy="12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Interactions between organisms can be described in terms of food chains and food webs</a:t>
            </a: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9:45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Define adaptations as features that allow an organism to survive in its environment.</a:t>
            </a:r>
          </a:p>
          <a:p>
            <a:pPr marL="0" indent="0">
              <a:buNone/>
            </a:pPr>
            <a:r>
              <a:rPr lang="en-AU" sz="3200" dirty="0"/>
              <a:t>Give examples of adaptations of animals and plants.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9:45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14989-8FF6-A0CA-057F-8D9DC8C1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700" dirty="0"/>
              <a:t>Adaptations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C901-3AF6-EA65-210E-3173F4D8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AU" sz="3200" dirty="0"/>
              <a:t>Adaptations are features that allow an organism to survive in its environment, such as </a:t>
            </a:r>
          </a:p>
          <a:p>
            <a:r>
              <a:rPr lang="en-AU" sz="3200" dirty="0"/>
              <a:t>protecting themselves from predators,</a:t>
            </a:r>
          </a:p>
          <a:p>
            <a:r>
              <a:rPr lang="en-AU" sz="3200" dirty="0"/>
              <a:t>surviving very hot, cold, windy or dry conditions</a:t>
            </a:r>
          </a:p>
          <a:p>
            <a:r>
              <a:rPr lang="en-AU" sz="3200" dirty="0"/>
              <a:t>capturing light or food</a:t>
            </a:r>
          </a:p>
          <a:p>
            <a:r>
              <a:rPr lang="en-AU" sz="3200" dirty="0"/>
              <a:t>moving around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66F1-CC0E-32B2-CC27-1BACFCBB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9744" y="1200676"/>
            <a:ext cx="2304256" cy="87145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5EA14C-6719-4738-B6AE-0E189C008265}" type="datetime1">
              <a:rPr lang="en-AU" sz="3100" smtClean="0">
                <a:solidFill>
                  <a:schemeClr val="tx1"/>
                </a:solidFill>
              </a:rPr>
              <a:t>11/09/2024</a:t>
            </a:fld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5C4BF-36E6-F296-94FC-C67F6BC8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70" y="126217"/>
            <a:ext cx="1902117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31766-6917-9C74-D169-9BD0E929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AU" sz="4200" dirty="0"/>
              <a:t>Write down as many adaptations as you can…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76953E-E5A4-055A-A49D-C003016D6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  <p:pic>
        <p:nvPicPr>
          <p:cNvPr id="5" name="Online Media 4" title="Desert Hopping Mouse">
            <a:hlinkClick r:id="" action="ppaction://media"/>
            <a:extLst>
              <a:ext uri="{FF2B5EF4-FFF2-40B4-BE49-F238E27FC236}">
                <a16:creationId xmlns:a16="http://schemas.microsoft.com/office/drawing/2014/main" id="{2186B11C-0320-C9DB-1357-5766C9360E4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02974" y="149453"/>
            <a:ext cx="8154049" cy="611553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2DAA-622A-51CE-541A-34AB442D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10:37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6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EC3B2-860E-7811-2B58-CB2D23CD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Activity 1: Design an organism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9336-D798-6CD5-8131-84B01EEA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9480-6530-B9FA-EEAB-8D8218FC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10:36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01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Define adaptations as features that allow an organism to survive in its environment.</a:t>
            </a:r>
          </a:p>
          <a:p>
            <a:pPr marL="0" indent="0">
              <a:buNone/>
            </a:pPr>
            <a:r>
              <a:rPr lang="en-AU" sz="3200" dirty="0"/>
              <a:t>Give examples of adaptations of animals and plants.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10:30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2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1487</TotalTime>
  <Words>189</Words>
  <Application>Microsoft Office PowerPoint</Application>
  <PresentationFormat>On-screen Show (4:3)</PresentationFormat>
  <Paragraphs>34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Adaptations </vt:lpstr>
      <vt:lpstr>Review</vt:lpstr>
      <vt:lpstr>Learning Intentions</vt:lpstr>
      <vt:lpstr>Success criteria</vt:lpstr>
      <vt:lpstr>Adaptations</vt:lpstr>
      <vt:lpstr>Write down as many adaptations as you can…</vt:lpstr>
      <vt:lpstr>Activity 1: Design an organism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73</cp:revision>
  <cp:lastPrinted>2024-02-16T00:26:49Z</cp:lastPrinted>
  <dcterms:created xsi:type="dcterms:W3CDTF">2014-12-08T02:11:45Z</dcterms:created>
  <dcterms:modified xsi:type="dcterms:W3CDTF">2024-09-11T02:42:14Z</dcterms:modified>
</cp:coreProperties>
</file>