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4" r:id="rId4"/>
  </p:sldMasterIdLst>
  <p:notesMasterIdLst>
    <p:notesMasterId r:id="rId34"/>
  </p:notesMasterIdLst>
  <p:handoutMasterIdLst>
    <p:handoutMasterId r:id="rId35"/>
  </p:handoutMasterIdLst>
  <p:sldIdLst>
    <p:sldId id="577" r:id="rId5"/>
    <p:sldId id="528" r:id="rId6"/>
    <p:sldId id="620" r:id="rId7"/>
    <p:sldId id="621" r:id="rId8"/>
    <p:sldId id="622" r:id="rId9"/>
    <p:sldId id="626" r:id="rId10"/>
    <p:sldId id="627" r:id="rId11"/>
    <p:sldId id="619" r:id="rId12"/>
    <p:sldId id="636" r:id="rId13"/>
    <p:sldId id="476" r:id="rId14"/>
    <p:sldId id="284" r:id="rId15"/>
    <p:sldId id="300" r:id="rId16"/>
    <p:sldId id="286" r:id="rId17"/>
    <p:sldId id="287" r:id="rId18"/>
    <p:sldId id="288" r:id="rId19"/>
    <p:sldId id="289" r:id="rId20"/>
    <p:sldId id="290" r:id="rId21"/>
    <p:sldId id="298" r:id="rId22"/>
    <p:sldId id="637" r:id="rId23"/>
    <p:sldId id="638" r:id="rId24"/>
    <p:sldId id="600" r:id="rId25"/>
    <p:sldId id="629" r:id="rId26"/>
    <p:sldId id="630" r:id="rId27"/>
    <p:sldId id="635" r:id="rId28"/>
    <p:sldId id="632" r:id="rId29"/>
    <p:sldId id="634" r:id="rId30"/>
    <p:sldId id="624" r:id="rId31"/>
    <p:sldId id="625" r:id="rId32"/>
    <p:sldId id="4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1403"/>
    <a:srgbClr val="7F250B"/>
    <a:srgbClr val="EABBA7"/>
    <a:srgbClr val="F03C18"/>
    <a:srgbClr val="4472C4"/>
    <a:srgbClr val="FF0000"/>
    <a:srgbClr val="FFD966"/>
    <a:srgbClr val="8FAADC"/>
    <a:srgbClr val="159B4B"/>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7" autoAdjust="0"/>
    <p:restoredTop sz="88305" autoAdjust="0"/>
  </p:normalViewPr>
  <p:slideViewPr>
    <p:cSldViewPr snapToGrid="0" snapToObjects="1">
      <p:cViewPr varScale="1">
        <p:scale>
          <a:sx n="99" d="100"/>
          <a:sy n="99" d="100"/>
        </p:scale>
        <p:origin x="534"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5/2/2023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2/05/2023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a:t>
            </a:fld>
            <a:endParaRPr lang="en-AU"/>
          </a:p>
        </p:txBody>
      </p:sp>
    </p:spTree>
    <p:extLst>
      <p:ext uri="{BB962C8B-B14F-4D97-AF65-F5344CB8AC3E}">
        <p14:creationId xmlns:p14="http://schemas.microsoft.com/office/powerpoint/2010/main" val="79935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305FD01-404C-4739-9A09-40AD9BABB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2187A2-EAA3-47A3-804C-F85FF8D71756}"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11" name="Rectangle 2">
            <a:extLst>
              <a:ext uri="{FF2B5EF4-FFF2-40B4-BE49-F238E27FC236}">
                <a16:creationId xmlns:a16="http://schemas.microsoft.com/office/drawing/2014/main" id="{7A0F8303-97B7-4DDA-8F49-AC0D9913221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42D4C5A-9D22-45B3-AC89-6E2BBB68DB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atomic magnets point at each other N to S and S to N. When they are like this then the magnetic fields effectively cancel and the bar has no external magnetic field.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4100728-CD80-4553-A66B-772DE14B56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1C117F-ED04-47D0-B850-69AC0D1EF211}"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59" name="Rectangle 2">
            <a:extLst>
              <a:ext uri="{FF2B5EF4-FFF2-40B4-BE49-F238E27FC236}">
                <a16:creationId xmlns:a16="http://schemas.microsoft.com/office/drawing/2014/main" id="{12694C29-C80F-413F-B57C-1569557C0E3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18AB96D-20D1-492E-96A1-843BE78589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field from the red permanent magnets will gradually line up the magnetic domains.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8461FE0-E34B-4988-BF0E-9F99D4FDE4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3FA28E-8C91-4AED-B9B2-187497E8F25C}"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07" name="Rectangle 2">
            <a:extLst>
              <a:ext uri="{FF2B5EF4-FFF2-40B4-BE49-F238E27FC236}">
                <a16:creationId xmlns:a16="http://schemas.microsoft.com/office/drawing/2014/main" id="{A9F50094-692A-46A0-BC18-084A756CB30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D4549D11-A505-4F37-A7E4-825207E56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field from the red permanent magnets gradually line up the magnetic domains.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597C630-872F-4EB5-BA44-9E33DC578C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50FE69E-CAE6-4578-87DB-3C0441FC817D}"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555" name="Rectangle 2">
            <a:extLst>
              <a:ext uri="{FF2B5EF4-FFF2-40B4-BE49-F238E27FC236}">
                <a16:creationId xmlns:a16="http://schemas.microsoft.com/office/drawing/2014/main" id="{D3287F58-BCF3-49DE-B1D8-60F38D14CAD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2704DE0-91B0-4931-BCF0-5240729927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field from the red permanent magnets gradually line up the magnetic domains.</a:t>
            </a:r>
          </a:p>
          <a:p>
            <a:pPr eaLnBrk="1" hangingPunct="1"/>
            <a:endParaRPr lang="en-GB"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AE2F66E-9798-4F00-A41A-2BFACD9C8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D201CE6-E67D-4D17-A407-E6FDBCA83BBE}"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3" name="Rectangle 2">
            <a:extLst>
              <a:ext uri="{FF2B5EF4-FFF2-40B4-BE49-F238E27FC236}">
                <a16:creationId xmlns:a16="http://schemas.microsoft.com/office/drawing/2014/main" id="{FA9E6BEB-FD2D-448F-A4F5-DAE9E14E42A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E7FA329-D531-4798-8315-43F647426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field from the red permanent magnets gradually line up the magnetic domains.</a:t>
            </a:r>
          </a:p>
          <a:p>
            <a:pPr eaLnBrk="1" hangingPunct="1"/>
            <a:endParaRPr lang="en-GB"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8249845-DCF5-4C38-A2A0-3BEAC06668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C5EA439-2126-4260-879D-8C3B532E4FDE}"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1" name="Rectangle 2">
            <a:extLst>
              <a:ext uri="{FF2B5EF4-FFF2-40B4-BE49-F238E27FC236}">
                <a16:creationId xmlns:a16="http://schemas.microsoft.com/office/drawing/2014/main" id="{D63A9B97-1CD1-4A29-9E99-F5794C85448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7AE0044-192C-4B37-8EEA-BE41924694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field from the red permanent magnets gradually line up the magnetic domains.</a:t>
            </a:r>
          </a:p>
          <a:p>
            <a:pPr eaLnBrk="1" hangingPunct="1"/>
            <a:endParaRPr lang="en-GB"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318A5C5-355E-4EAF-81FE-46DA040075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C233F3-7338-4A3B-A272-CD64A93A2088}"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699" name="Rectangle 2">
            <a:extLst>
              <a:ext uri="{FF2B5EF4-FFF2-40B4-BE49-F238E27FC236}">
                <a16:creationId xmlns:a16="http://schemas.microsoft.com/office/drawing/2014/main" id="{B1A04BBA-85DC-4382-90E1-78229795ADE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E427A7FE-1C05-42C5-B1EC-B8204A69D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blue bar now produces its own magnetic field.</a:t>
            </a:r>
          </a:p>
          <a:p>
            <a:pPr eaLnBrk="1" hangingPunct="1"/>
            <a:endParaRPr lang="en-GB"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7710ABE-15EF-412D-AEE7-DF590E7B5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E783D5-7052-40DE-9C01-EE59600F38B0}"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1747" name="Rectangle 2">
            <a:extLst>
              <a:ext uri="{FF2B5EF4-FFF2-40B4-BE49-F238E27FC236}">
                <a16:creationId xmlns:a16="http://schemas.microsoft.com/office/drawing/2014/main" id="{B1316EFB-80D7-4811-B683-FC02293CE33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91028415-3F40-4ED0-81E7-615C1FB1DA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The field from the red permanent magnets has lined up the domains and the blue bar has now become magnetic.</a:t>
            </a:r>
          </a:p>
          <a:p>
            <a:pPr eaLnBrk="1" hangingPunct="1"/>
            <a:endParaRPr lang="en-GB"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General magnetism</a:t>
            </a:r>
          </a:p>
          <a:p>
            <a:r>
              <a:rPr lang="en-AU" b="0" dirty="0"/>
              <a:t>https://www.youtube.com/watch?v=IgtIdttfGVw&amp;ab_channel=ProfessorDaveExplains</a:t>
            </a:r>
          </a:p>
          <a:p>
            <a:endParaRPr lang="en-AU" b="0" dirty="0"/>
          </a:p>
          <a:p>
            <a:r>
              <a:rPr lang="en-AU" b="1" dirty="0"/>
              <a:t>Electricity producing an magnetic field</a:t>
            </a:r>
          </a:p>
          <a:p>
            <a:r>
              <a:rPr lang="en-AU" b="0" dirty="0"/>
              <a:t>https://www.youtube.com/watch?v=s94suB5uLWw&amp;ab_channel=CrashCourse</a:t>
            </a:r>
          </a:p>
        </p:txBody>
      </p:sp>
      <p:sp>
        <p:nvSpPr>
          <p:cNvPr id="4" name="Slide Number Placeholder 3"/>
          <p:cNvSpPr>
            <a:spLocks noGrp="1"/>
          </p:cNvSpPr>
          <p:nvPr>
            <p:ph type="sldNum" sz="quarter" idx="5"/>
          </p:nvPr>
        </p:nvSpPr>
        <p:spPr/>
        <p:txBody>
          <a:bodyPr/>
          <a:lstStyle/>
          <a:p>
            <a:fld id="{B5B756B8-97A8-4FA1-B26A-2500BA5D4D05}" type="slidenum">
              <a:rPr lang="en-AU" smtClean="0"/>
              <a:t>19</a:t>
            </a:fld>
            <a:endParaRPr lang="en-AU"/>
          </a:p>
        </p:txBody>
      </p:sp>
    </p:spTree>
    <p:extLst>
      <p:ext uri="{BB962C8B-B14F-4D97-AF65-F5344CB8AC3E}">
        <p14:creationId xmlns:p14="http://schemas.microsoft.com/office/powerpoint/2010/main" val="874745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General magnetism</a:t>
            </a:r>
          </a:p>
          <a:p>
            <a:r>
              <a:rPr lang="en-AU" b="0" dirty="0"/>
              <a:t>https://www.youtube.com/watch?v=IgtIdttfGVw&amp;ab_channel=ProfessorDaveExplains</a:t>
            </a:r>
          </a:p>
          <a:p>
            <a:endParaRPr lang="en-AU" b="0" dirty="0"/>
          </a:p>
          <a:p>
            <a:r>
              <a:rPr lang="en-AU" b="1" dirty="0"/>
              <a:t>Electricity producing an magnetic field</a:t>
            </a:r>
          </a:p>
          <a:p>
            <a:r>
              <a:rPr lang="en-AU" b="0" dirty="0"/>
              <a:t>https://www.youtube.com/watch?v=s94suB5uLWw&amp;ab_channel=CrashCourse</a:t>
            </a:r>
          </a:p>
        </p:txBody>
      </p:sp>
      <p:sp>
        <p:nvSpPr>
          <p:cNvPr id="4" name="Slide Number Placeholder 3"/>
          <p:cNvSpPr>
            <a:spLocks noGrp="1"/>
          </p:cNvSpPr>
          <p:nvPr>
            <p:ph type="sldNum" sz="quarter" idx="5"/>
          </p:nvPr>
        </p:nvSpPr>
        <p:spPr/>
        <p:txBody>
          <a:bodyPr/>
          <a:lstStyle/>
          <a:p>
            <a:fld id="{B5B756B8-97A8-4FA1-B26A-2500BA5D4D05}" type="slidenum">
              <a:rPr lang="en-AU" smtClean="0"/>
              <a:t>20</a:t>
            </a:fld>
            <a:endParaRPr lang="en-AU"/>
          </a:p>
        </p:txBody>
      </p:sp>
    </p:spTree>
    <p:extLst>
      <p:ext uri="{BB962C8B-B14F-4D97-AF65-F5344CB8AC3E}">
        <p14:creationId xmlns:p14="http://schemas.microsoft.com/office/powerpoint/2010/main" val="320155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3</a:t>
            </a:fld>
            <a:endParaRPr lang="en-AU"/>
          </a:p>
        </p:txBody>
      </p:sp>
    </p:spTree>
    <p:extLst>
      <p:ext uri="{BB962C8B-B14F-4D97-AF65-F5344CB8AC3E}">
        <p14:creationId xmlns:p14="http://schemas.microsoft.com/office/powerpoint/2010/main" val="1307734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21</a:t>
            </a:fld>
            <a:endParaRPr lang="en-AU"/>
          </a:p>
        </p:txBody>
      </p:sp>
    </p:spTree>
    <p:extLst>
      <p:ext uri="{BB962C8B-B14F-4D97-AF65-F5344CB8AC3E}">
        <p14:creationId xmlns:p14="http://schemas.microsoft.com/office/powerpoint/2010/main" val="802816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22</a:t>
            </a:fld>
            <a:endParaRPr lang="en-AU"/>
          </a:p>
        </p:txBody>
      </p:sp>
    </p:spTree>
    <p:extLst>
      <p:ext uri="{BB962C8B-B14F-4D97-AF65-F5344CB8AC3E}">
        <p14:creationId xmlns:p14="http://schemas.microsoft.com/office/powerpoint/2010/main" val="967921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23</a:t>
            </a:fld>
            <a:endParaRPr lang="en-AU"/>
          </a:p>
        </p:txBody>
      </p:sp>
    </p:spTree>
    <p:extLst>
      <p:ext uri="{BB962C8B-B14F-4D97-AF65-F5344CB8AC3E}">
        <p14:creationId xmlns:p14="http://schemas.microsoft.com/office/powerpoint/2010/main" val="3286460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Field makes concentric circles around the wire</a:t>
            </a:r>
          </a:p>
          <a:p>
            <a:r>
              <a:rPr lang="en-AU" b="0" dirty="0"/>
              <a:t>Note that this is 3D. It passes in front of the wire in the foreground and behind the wire in the background</a:t>
            </a:r>
          </a:p>
        </p:txBody>
      </p:sp>
      <p:sp>
        <p:nvSpPr>
          <p:cNvPr id="4" name="Slide Number Placeholder 3"/>
          <p:cNvSpPr>
            <a:spLocks noGrp="1"/>
          </p:cNvSpPr>
          <p:nvPr>
            <p:ph type="sldNum" sz="quarter" idx="5"/>
          </p:nvPr>
        </p:nvSpPr>
        <p:spPr/>
        <p:txBody>
          <a:bodyPr/>
          <a:lstStyle/>
          <a:p>
            <a:fld id="{B5B756B8-97A8-4FA1-B26A-2500BA5D4D05}" type="slidenum">
              <a:rPr lang="en-AU" smtClean="0"/>
              <a:t>24</a:t>
            </a:fld>
            <a:endParaRPr lang="en-AU"/>
          </a:p>
        </p:txBody>
      </p:sp>
    </p:spTree>
    <p:extLst>
      <p:ext uri="{BB962C8B-B14F-4D97-AF65-F5344CB8AC3E}">
        <p14:creationId xmlns:p14="http://schemas.microsoft.com/office/powerpoint/2010/main" val="980702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Circles not required</a:t>
            </a:r>
          </a:p>
        </p:txBody>
      </p:sp>
      <p:sp>
        <p:nvSpPr>
          <p:cNvPr id="4" name="Slide Number Placeholder 3"/>
          <p:cNvSpPr>
            <a:spLocks noGrp="1"/>
          </p:cNvSpPr>
          <p:nvPr>
            <p:ph type="sldNum" sz="quarter" idx="5"/>
          </p:nvPr>
        </p:nvSpPr>
        <p:spPr/>
        <p:txBody>
          <a:bodyPr/>
          <a:lstStyle/>
          <a:p>
            <a:fld id="{B5B756B8-97A8-4FA1-B26A-2500BA5D4D05}" type="slidenum">
              <a:rPr lang="en-AU" smtClean="0"/>
              <a:t>25</a:t>
            </a:fld>
            <a:endParaRPr lang="en-AU"/>
          </a:p>
        </p:txBody>
      </p:sp>
    </p:spTree>
    <p:extLst>
      <p:ext uri="{BB962C8B-B14F-4D97-AF65-F5344CB8AC3E}">
        <p14:creationId xmlns:p14="http://schemas.microsoft.com/office/powerpoint/2010/main" val="3153075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Note that the lines are getting further apart. This is to show that the field weakens as the distance from the wire increases.</a:t>
            </a:r>
          </a:p>
        </p:txBody>
      </p:sp>
      <p:sp>
        <p:nvSpPr>
          <p:cNvPr id="4" name="Slide Number Placeholder 3"/>
          <p:cNvSpPr>
            <a:spLocks noGrp="1"/>
          </p:cNvSpPr>
          <p:nvPr>
            <p:ph type="sldNum" sz="quarter" idx="5"/>
          </p:nvPr>
        </p:nvSpPr>
        <p:spPr/>
        <p:txBody>
          <a:bodyPr/>
          <a:lstStyle/>
          <a:p>
            <a:fld id="{B5B756B8-97A8-4FA1-B26A-2500BA5D4D05}" type="slidenum">
              <a:rPr lang="en-AU" smtClean="0"/>
              <a:t>26</a:t>
            </a:fld>
            <a:endParaRPr lang="en-AU"/>
          </a:p>
        </p:txBody>
      </p:sp>
    </p:spTree>
    <p:extLst>
      <p:ext uri="{BB962C8B-B14F-4D97-AF65-F5344CB8AC3E}">
        <p14:creationId xmlns:p14="http://schemas.microsoft.com/office/powerpoint/2010/main" val="8192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Field makes concentric circles around the wire</a:t>
            </a:r>
          </a:p>
          <a:p>
            <a:r>
              <a:rPr lang="en-AU" b="0" dirty="0"/>
              <a:t>Note that this is 3D. It passes in front of the wire in the foreground and behind the wire in the background</a:t>
            </a:r>
          </a:p>
        </p:txBody>
      </p:sp>
      <p:sp>
        <p:nvSpPr>
          <p:cNvPr id="4" name="Slide Number Placeholder 3"/>
          <p:cNvSpPr>
            <a:spLocks noGrp="1"/>
          </p:cNvSpPr>
          <p:nvPr>
            <p:ph type="sldNum" sz="quarter" idx="5"/>
          </p:nvPr>
        </p:nvSpPr>
        <p:spPr/>
        <p:txBody>
          <a:bodyPr/>
          <a:lstStyle/>
          <a:p>
            <a:fld id="{B5B756B8-97A8-4FA1-B26A-2500BA5D4D05}" type="slidenum">
              <a:rPr lang="en-AU" smtClean="0"/>
              <a:t>27</a:t>
            </a:fld>
            <a:endParaRPr lang="en-AU"/>
          </a:p>
        </p:txBody>
      </p:sp>
    </p:spTree>
    <p:extLst>
      <p:ext uri="{BB962C8B-B14F-4D97-AF65-F5344CB8AC3E}">
        <p14:creationId xmlns:p14="http://schemas.microsoft.com/office/powerpoint/2010/main" val="2010058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28</a:t>
            </a:fld>
            <a:endParaRPr lang="en-AU"/>
          </a:p>
        </p:txBody>
      </p:sp>
    </p:spTree>
    <p:extLst>
      <p:ext uri="{BB962C8B-B14F-4D97-AF65-F5344CB8AC3E}">
        <p14:creationId xmlns:p14="http://schemas.microsoft.com/office/powerpoint/2010/main" val="256133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183763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2139984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6</a:t>
            </a:fld>
            <a:endParaRPr lang="en-AU"/>
          </a:p>
        </p:txBody>
      </p:sp>
    </p:spTree>
    <p:extLst>
      <p:ext uri="{BB962C8B-B14F-4D97-AF65-F5344CB8AC3E}">
        <p14:creationId xmlns:p14="http://schemas.microsoft.com/office/powerpoint/2010/main" val="358855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7</a:t>
            </a:fld>
            <a:endParaRPr lang="en-AU"/>
          </a:p>
        </p:txBody>
      </p:sp>
    </p:spTree>
    <p:extLst>
      <p:ext uri="{BB962C8B-B14F-4D97-AF65-F5344CB8AC3E}">
        <p14:creationId xmlns:p14="http://schemas.microsoft.com/office/powerpoint/2010/main" val="82645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General magnetism</a:t>
            </a:r>
          </a:p>
          <a:p>
            <a:r>
              <a:rPr lang="en-AU" b="0" dirty="0"/>
              <a:t>https://www.youtube.com/watch?v=IgtIdttfGVw&amp;ab_channel=ProfessorDaveExplains</a:t>
            </a:r>
          </a:p>
          <a:p>
            <a:endParaRPr lang="en-AU" b="0" dirty="0"/>
          </a:p>
          <a:p>
            <a:r>
              <a:rPr lang="en-AU" b="1" dirty="0"/>
              <a:t>Electricity producing an magnetic field</a:t>
            </a:r>
          </a:p>
          <a:p>
            <a:r>
              <a:rPr lang="en-AU" b="0" dirty="0"/>
              <a:t>https://www.youtube.com/watch?v=s94suB5uLWw&amp;ab_channel=CrashCourse</a:t>
            </a:r>
          </a:p>
        </p:txBody>
      </p:sp>
      <p:sp>
        <p:nvSpPr>
          <p:cNvPr id="4" name="Slide Number Placeholder 3"/>
          <p:cNvSpPr>
            <a:spLocks noGrp="1"/>
          </p:cNvSpPr>
          <p:nvPr>
            <p:ph type="sldNum" sz="quarter" idx="5"/>
          </p:nvPr>
        </p:nvSpPr>
        <p:spPr/>
        <p:txBody>
          <a:bodyPr/>
          <a:lstStyle/>
          <a:p>
            <a:fld id="{B5B756B8-97A8-4FA1-B26A-2500BA5D4D05}" type="slidenum">
              <a:rPr lang="en-AU" smtClean="0"/>
              <a:t>8</a:t>
            </a:fld>
            <a:endParaRPr lang="en-AU"/>
          </a:p>
        </p:txBody>
      </p:sp>
    </p:spTree>
    <p:extLst>
      <p:ext uri="{BB962C8B-B14F-4D97-AF65-F5344CB8AC3E}">
        <p14:creationId xmlns:p14="http://schemas.microsoft.com/office/powerpoint/2010/main" val="3993206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9</a:t>
            </a:fld>
            <a:endParaRPr lang="en-AU"/>
          </a:p>
        </p:txBody>
      </p:sp>
    </p:spTree>
    <p:extLst>
      <p:ext uri="{BB962C8B-B14F-4D97-AF65-F5344CB8AC3E}">
        <p14:creationId xmlns:p14="http://schemas.microsoft.com/office/powerpoint/2010/main" val="4277346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BD1F033-F369-4A0E-BB76-51346E88E4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3B605ED-D97D-479E-B823-253E6F7D1BE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63" name="Rectangle 2">
            <a:extLst>
              <a:ext uri="{FF2B5EF4-FFF2-40B4-BE49-F238E27FC236}">
                <a16:creationId xmlns:a16="http://schemas.microsoft.com/office/drawing/2014/main" id="{91729093-DA56-417D-9FEA-944D0F8F6CB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7BAB190-0C3A-4D7C-B4D5-FAD03B6117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Iron is the element which produces the strongest magnetic fields</a:t>
            </a:r>
          </a:p>
          <a:p>
            <a:pPr eaLnBrk="1" hangingPunct="1"/>
            <a:endParaRPr lang="en-GB" altLang="en-US">
              <a:latin typeface="Arial" panose="020B0604020202020204" pitchFamily="34" charset="0"/>
            </a:endParaRPr>
          </a:p>
          <a:p>
            <a:pPr eaLnBrk="1" hangingPunct="1"/>
            <a:r>
              <a:rPr lang="en-GB" altLang="en-US">
                <a:latin typeface="Arial" panose="020B0604020202020204" pitchFamily="34" charset="0"/>
              </a:rPr>
              <a:t>If you could see these tiny atomic magnets you would see that they form magnetic groups called </a:t>
            </a:r>
            <a:r>
              <a:rPr lang="en-GB" altLang="en-US" b="1">
                <a:latin typeface="Arial" panose="020B0604020202020204" pitchFamily="34" charset="0"/>
              </a:rPr>
              <a:t>domains.</a:t>
            </a:r>
          </a:p>
          <a:p>
            <a:pPr eaLnBrk="1" hangingPunct="1"/>
            <a:endParaRPr lang="en-GB" altLang="en-US" b="1">
              <a:latin typeface="Arial" panose="020B0604020202020204" pitchFamily="34" charset="0"/>
            </a:endParaRPr>
          </a:p>
          <a:p>
            <a:pPr eaLnBrk="1" hangingPunct="1"/>
            <a:r>
              <a:rPr lang="en-GB" altLang="en-US" b="1">
                <a:latin typeface="Arial" panose="020B0604020202020204" pitchFamily="34" charset="0"/>
              </a:rPr>
              <a:t>The domains can be lined up inside an iron or steel bar.</a:t>
            </a:r>
          </a:p>
          <a:p>
            <a:pPr eaLnBrk="1" hangingPunct="1"/>
            <a:endParaRPr lang="en-GB" altLang="en-US" b="1">
              <a:latin typeface="Arial" panose="020B0604020202020204" pitchFamily="34" charset="0"/>
            </a:endParaRPr>
          </a:p>
          <a:p>
            <a:pPr eaLnBrk="1" hangingPunct="1"/>
            <a:r>
              <a:rPr lang="en-GB" altLang="en-US" b="1">
                <a:latin typeface="Arial" panose="020B0604020202020204" pitchFamily="34" charset="0"/>
              </a:rPr>
              <a:t>All you need is a magnetic field to line them 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F29AE8-5719-48B6-AF84-8C8EA11732C1}"/>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CE17767D-7E5C-4658-ABF1-7D208949774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8CF4D881-F127-483F-86DC-5ECE98A8111F}"/>
              </a:ext>
            </a:extLst>
          </p:cNvPr>
          <p:cNvSpPr>
            <a:spLocks noGrp="1" noChangeArrowheads="1"/>
          </p:cNvSpPr>
          <p:nvPr>
            <p:ph type="sldNum" sz="quarter" idx="12"/>
          </p:nvPr>
        </p:nvSpPr>
        <p:spPr>
          <a:ln/>
        </p:spPr>
        <p:txBody>
          <a:bodyPr/>
          <a:lstStyle>
            <a:lvl1pPr>
              <a:defRPr/>
            </a:lvl1pPr>
          </a:lstStyle>
          <a:p>
            <a:pPr>
              <a:defRPr/>
            </a:pPr>
            <a:fld id="{E6C4A1F3-BEAA-471F-A525-ABEB75C6BD5C}" type="slidenum">
              <a:rPr lang="en-GB" altLang="en-US"/>
              <a:pPr>
                <a:defRPr/>
              </a:pPr>
              <a:t>‹#›</a:t>
            </a:fld>
            <a:endParaRPr lang="en-GB" altLang="en-US"/>
          </a:p>
        </p:txBody>
      </p:sp>
    </p:spTree>
    <p:extLst>
      <p:ext uri="{BB962C8B-B14F-4D97-AF65-F5344CB8AC3E}">
        <p14:creationId xmlns:p14="http://schemas.microsoft.com/office/powerpoint/2010/main" val="181927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0550"/>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9"/>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9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9.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Magnetism</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303"/>
                </a:solidFill>
                <a:effectLst/>
                <a:latin typeface="+mj-lt"/>
              </a:rPr>
              <a:t>I can </a:t>
            </a:r>
            <a:r>
              <a:rPr lang="en-US" sz="2400" b="0" dirty="0">
                <a:solidFill>
                  <a:srgbClr val="000303"/>
                </a:solidFill>
                <a:latin typeface="+mj-lt"/>
              </a:rPr>
              <a:t>draw and </a:t>
            </a:r>
            <a:r>
              <a:rPr lang="en-US" sz="2400" b="0" i="0" dirty="0">
                <a:solidFill>
                  <a:srgbClr val="000303"/>
                </a:solidFill>
                <a:effectLst/>
                <a:latin typeface="+mj-lt"/>
              </a:rPr>
              <a:t>describe magnetic fields.</a:t>
            </a:r>
          </a:p>
          <a:p>
            <a:pPr algn="l"/>
            <a:r>
              <a:rPr lang="en-US" sz="2400" b="0" dirty="0">
                <a:solidFill>
                  <a:srgbClr val="000303"/>
                </a:solidFill>
                <a:latin typeface="+mj-lt"/>
              </a:rPr>
              <a:t>I can calculate magnetic field strength.</a:t>
            </a:r>
            <a:endParaRPr lang="en-US" sz="2400" b="0" i="0" dirty="0">
              <a:solidFill>
                <a:srgbClr val="000303"/>
              </a:solidFill>
              <a:effectLst/>
              <a:latin typeface="+mj-lt"/>
            </a:endParaRPr>
          </a:p>
        </p:txBody>
      </p:sp>
    </p:spTree>
    <p:extLst>
      <p:ext uri="{BB962C8B-B14F-4D97-AF65-F5344CB8AC3E}">
        <p14:creationId xmlns:p14="http://schemas.microsoft.com/office/powerpoint/2010/main" val="377920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15">
            <a:extLst>
              <a:ext uri="{FF2B5EF4-FFF2-40B4-BE49-F238E27FC236}">
                <a16:creationId xmlns:a16="http://schemas.microsoft.com/office/drawing/2014/main" id="{83A3587E-3D91-46CC-A934-A8E48678F283}"/>
              </a:ext>
            </a:extLst>
          </p:cNvPr>
          <p:cNvGrpSpPr>
            <a:grpSpLocks/>
          </p:cNvGrpSpPr>
          <p:nvPr/>
        </p:nvGrpSpPr>
        <p:grpSpPr bwMode="auto">
          <a:xfrm>
            <a:off x="4922839" y="1477963"/>
            <a:ext cx="2065337" cy="2901950"/>
            <a:chOff x="2141" y="931"/>
            <a:chExt cx="1301" cy="1828"/>
          </a:xfrm>
        </p:grpSpPr>
        <p:sp>
          <p:nvSpPr>
            <p:cNvPr id="14345" name="Line 5">
              <a:extLst>
                <a:ext uri="{FF2B5EF4-FFF2-40B4-BE49-F238E27FC236}">
                  <a16:creationId xmlns:a16="http://schemas.microsoft.com/office/drawing/2014/main" id="{CEC3D688-7A32-45BD-9BFE-08CDF1DF71FE}"/>
                </a:ext>
              </a:extLst>
            </p:cNvPr>
            <p:cNvSpPr>
              <a:spLocks noChangeShapeType="1"/>
            </p:cNvSpPr>
            <p:nvPr/>
          </p:nvSpPr>
          <p:spPr bwMode="auto">
            <a:xfrm rot="2864289" flipH="1">
              <a:off x="1734" y="1842"/>
              <a:ext cx="1828" cy="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4346" name="Group 6">
              <a:extLst>
                <a:ext uri="{FF2B5EF4-FFF2-40B4-BE49-F238E27FC236}">
                  <a16:creationId xmlns:a16="http://schemas.microsoft.com/office/drawing/2014/main" id="{DBE1596C-9CF3-43E0-B2E6-08A3C3E4DA21}"/>
                </a:ext>
              </a:extLst>
            </p:cNvPr>
            <p:cNvGrpSpPr>
              <a:grpSpLocks/>
            </p:cNvGrpSpPr>
            <p:nvPr/>
          </p:nvGrpSpPr>
          <p:grpSpPr bwMode="auto">
            <a:xfrm rot="2864289">
              <a:off x="2563" y="1389"/>
              <a:ext cx="458" cy="1301"/>
              <a:chOff x="1878" y="1998"/>
              <a:chExt cx="96" cy="240"/>
            </a:xfrm>
          </p:grpSpPr>
          <p:sp>
            <p:nvSpPr>
              <p:cNvPr id="14348" name="Oval 7">
                <a:extLst>
                  <a:ext uri="{FF2B5EF4-FFF2-40B4-BE49-F238E27FC236}">
                    <a16:creationId xmlns:a16="http://schemas.microsoft.com/office/drawing/2014/main" id="{D54FABC6-2B5A-4F36-BA96-66E560CE83F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prstDash val="sysDot"/>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4349" name="Line 8">
                <a:extLst>
                  <a:ext uri="{FF2B5EF4-FFF2-40B4-BE49-F238E27FC236}">
                    <a16:creationId xmlns:a16="http://schemas.microsoft.com/office/drawing/2014/main" id="{8B2E11FD-D13F-4F8F-8470-506EF10A8ADF}"/>
                  </a:ext>
                </a:extLst>
              </p:cNvPr>
              <p:cNvSpPr>
                <a:spLocks noChangeShapeType="1"/>
              </p:cNvSpPr>
              <p:nvPr/>
            </p:nvSpPr>
            <p:spPr bwMode="auto">
              <a:xfrm>
                <a:off x="1962" y="2040"/>
                <a:ext cx="12" cy="12"/>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4347" name="Line 9">
              <a:extLst>
                <a:ext uri="{FF2B5EF4-FFF2-40B4-BE49-F238E27FC236}">
                  <a16:creationId xmlns:a16="http://schemas.microsoft.com/office/drawing/2014/main" id="{B3EF41DE-1573-426D-A86D-A7EFAC25561A}"/>
                </a:ext>
              </a:extLst>
            </p:cNvPr>
            <p:cNvSpPr>
              <a:spLocks noChangeShapeType="1"/>
            </p:cNvSpPr>
            <p:nvPr/>
          </p:nvSpPr>
          <p:spPr bwMode="auto">
            <a:xfrm rot="2864289" flipV="1">
              <a:off x="2606" y="1958"/>
              <a:ext cx="26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4339" name="Text Box 10">
            <a:extLst>
              <a:ext uri="{FF2B5EF4-FFF2-40B4-BE49-F238E27FC236}">
                <a16:creationId xmlns:a16="http://schemas.microsoft.com/office/drawing/2014/main" id="{39827775-5A80-4EB4-A197-0C6B08F0D0BA}"/>
              </a:ext>
            </a:extLst>
          </p:cNvPr>
          <p:cNvSpPr txBox="1">
            <a:spLocks noChangeArrowheads="1"/>
          </p:cNvSpPr>
          <p:nvPr/>
        </p:nvSpPr>
        <p:spPr bwMode="auto">
          <a:xfrm>
            <a:off x="4338638" y="1495426"/>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North</a:t>
            </a:r>
          </a:p>
        </p:txBody>
      </p:sp>
      <p:sp>
        <p:nvSpPr>
          <p:cNvPr id="14340" name="Text Box 11">
            <a:extLst>
              <a:ext uri="{FF2B5EF4-FFF2-40B4-BE49-F238E27FC236}">
                <a16:creationId xmlns:a16="http://schemas.microsoft.com/office/drawing/2014/main" id="{468D2206-E928-4002-BDDC-9F7FC5800729}"/>
              </a:ext>
            </a:extLst>
          </p:cNvPr>
          <p:cNvSpPr txBox="1">
            <a:spLocks noChangeArrowheads="1"/>
          </p:cNvSpPr>
          <p:nvPr/>
        </p:nvSpPr>
        <p:spPr bwMode="auto">
          <a:xfrm>
            <a:off x="6599238" y="3921125"/>
            <a:ext cx="193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South </a:t>
            </a:r>
          </a:p>
        </p:txBody>
      </p:sp>
      <p:sp>
        <p:nvSpPr>
          <p:cNvPr id="23564" name="Oval 12">
            <a:extLst>
              <a:ext uri="{FF2B5EF4-FFF2-40B4-BE49-F238E27FC236}">
                <a16:creationId xmlns:a16="http://schemas.microsoft.com/office/drawing/2014/main" id="{544B452F-45A2-47FF-B5E4-B789B537ACD1}"/>
              </a:ext>
            </a:extLst>
          </p:cNvPr>
          <p:cNvSpPr>
            <a:spLocks noChangeArrowheads="1"/>
          </p:cNvSpPr>
          <p:nvPr/>
        </p:nvSpPr>
        <p:spPr bwMode="auto">
          <a:xfrm>
            <a:off x="6342064" y="3178175"/>
            <a:ext cx="160337" cy="17303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4342" name="Text Box 13">
            <a:extLst>
              <a:ext uri="{FF2B5EF4-FFF2-40B4-BE49-F238E27FC236}">
                <a16:creationId xmlns:a16="http://schemas.microsoft.com/office/drawing/2014/main" id="{7A0F48F6-4342-479B-BBB8-1A7C98E9DC40}"/>
              </a:ext>
            </a:extLst>
          </p:cNvPr>
          <p:cNvSpPr txBox="1">
            <a:spLocks noChangeArrowheads="1"/>
          </p:cNvSpPr>
          <p:nvPr/>
        </p:nvSpPr>
        <p:spPr bwMode="auto">
          <a:xfrm>
            <a:off x="2220913" y="4586288"/>
            <a:ext cx="38465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dirty="0">
                <a:solidFill>
                  <a:srgbClr val="000000"/>
                </a:solidFill>
              </a:rPr>
              <a:t>Electrons circling in atoms make the atoms behave like </a:t>
            </a:r>
            <a:r>
              <a:rPr lang="en-GB" altLang="en-US" sz="1600" b="1" dirty="0">
                <a:solidFill>
                  <a:srgbClr val="000000"/>
                </a:solidFill>
              </a:rPr>
              <a:t>tiny magnets</a:t>
            </a:r>
            <a:r>
              <a:rPr lang="en-GB" altLang="en-US" sz="1600" dirty="0">
                <a:solidFill>
                  <a:srgbClr val="000000"/>
                </a:solidFill>
              </a:rPr>
              <a:t>: This effect is very strong in iron</a:t>
            </a:r>
            <a:endParaRPr lang="en-GB" altLang="en-US" sz="1600" b="1" dirty="0">
              <a:solidFill>
                <a:srgbClr val="000000"/>
              </a:solidFill>
            </a:endParaRPr>
          </a:p>
        </p:txBody>
      </p:sp>
      <p:sp>
        <p:nvSpPr>
          <p:cNvPr id="14343" name="Text Box 14">
            <a:extLst>
              <a:ext uri="{FF2B5EF4-FFF2-40B4-BE49-F238E27FC236}">
                <a16:creationId xmlns:a16="http://schemas.microsoft.com/office/drawing/2014/main" id="{4117C2C9-9803-4E30-970B-186A3D2C6EF1}"/>
              </a:ext>
            </a:extLst>
          </p:cNvPr>
          <p:cNvSpPr txBox="1">
            <a:spLocks noChangeArrowheads="1"/>
          </p:cNvSpPr>
          <p:nvPr/>
        </p:nvSpPr>
        <p:spPr bwMode="auto">
          <a:xfrm>
            <a:off x="2235201" y="711201"/>
            <a:ext cx="2105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Atomic magnets</a:t>
            </a:r>
          </a:p>
        </p:txBody>
      </p:sp>
      <p:sp>
        <p:nvSpPr>
          <p:cNvPr id="14344" name="TextBox 14">
            <a:extLst>
              <a:ext uri="{FF2B5EF4-FFF2-40B4-BE49-F238E27FC236}">
                <a16:creationId xmlns:a16="http://schemas.microsoft.com/office/drawing/2014/main" id="{3347B33C-7EE4-44A8-94B7-08F94B545B44}"/>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repeatCount="10000" fill="hold" grpId="0" nodeType="clickEffect">
                                  <p:stCondLst>
                                    <p:cond delay="0"/>
                                  </p:stCondLst>
                                  <p:childTnLst>
                                    <p:animMotion origin="layout" path="M 0.03489 -0.0696 C 0.03593 -0.08671 0.03698 -0.10382 0.03489 -0.11191 C 0.03281 -0.12 0.02795 -0.11815 0.02222 -0.11838 C 0.01649 -0.11861 0.00746 -0.11723 4.44444E-6 -0.11399 C -0.00747 -0.11075 -0.01216 -0.10659 -0.02223 -0.09919 C -0.0323 -0.09179 -0.04862 -0.08185 -0.06025 -0.0696 C -0.07188 -0.05734 -0.08282 -0.03815 -0.09202 -0.0252 C -0.10122 -0.01226 -0.10973 -0.00093 -0.1158 0.00855 C -0.12188 0.01803 -0.12448 0.02243 -0.12848 0.03191 C -0.13247 0.04139 -0.1382 0.05572 -0.13959 0.06566 C -0.14098 0.07561 -0.14219 0.08555 -0.13646 0.0911 C -0.13073 0.09665 -0.11441 0.10127 -0.10469 0.09942 C -0.09497 0.09757 -0.08872 0.08809 -0.07778 0.08046 C -0.06684 0.07283 -0.04879 0.06173 -0.03959 0.05295 C -0.03039 0.04416 -0.02882 0.0363 -0.02223 0.02751 C -0.01563 0.01873 -0.00365 0.00462 4.44444E-6 -3.06358E-6 " pathEditMode="relative" ptsTypes="aaaaaaaaaaaaaaaA">
                                      <p:cBhvr>
                                        <p:cTn id="6" dur="1000" fill="hold"/>
                                        <p:tgtEl>
                                          <p:spTgt spid="2356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1">
            <a:extLst>
              <a:ext uri="{FF2B5EF4-FFF2-40B4-BE49-F238E27FC236}">
                <a16:creationId xmlns:a16="http://schemas.microsoft.com/office/drawing/2014/main" id="{D2346198-BC36-4951-8044-59D0DC62697E}"/>
              </a:ext>
            </a:extLst>
          </p:cNvPr>
          <p:cNvSpPr>
            <a:spLocks noChangeArrowheads="1"/>
          </p:cNvSpPr>
          <p:nvPr/>
        </p:nvSpPr>
        <p:spPr bwMode="auto">
          <a:xfrm>
            <a:off x="4130675" y="1911351"/>
            <a:ext cx="4673600" cy="29305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grpSp>
        <p:nvGrpSpPr>
          <p:cNvPr id="16387" name="Group 6">
            <a:extLst>
              <a:ext uri="{FF2B5EF4-FFF2-40B4-BE49-F238E27FC236}">
                <a16:creationId xmlns:a16="http://schemas.microsoft.com/office/drawing/2014/main" id="{5CD756C3-094B-4BF2-88C1-1639D80FC123}"/>
              </a:ext>
            </a:extLst>
          </p:cNvPr>
          <p:cNvGrpSpPr>
            <a:grpSpLocks/>
          </p:cNvGrpSpPr>
          <p:nvPr/>
        </p:nvGrpSpPr>
        <p:grpSpPr bwMode="auto">
          <a:xfrm rot="14588426">
            <a:off x="5213351" y="2303463"/>
            <a:ext cx="742950" cy="657225"/>
            <a:chOff x="1724" y="1991"/>
            <a:chExt cx="383" cy="240"/>
          </a:xfrm>
        </p:grpSpPr>
        <p:sp>
          <p:nvSpPr>
            <p:cNvPr id="16480" name="Line 7">
              <a:extLst>
                <a:ext uri="{FF2B5EF4-FFF2-40B4-BE49-F238E27FC236}">
                  <a16:creationId xmlns:a16="http://schemas.microsoft.com/office/drawing/2014/main" id="{016E1EF9-5CFB-4A00-AF43-C3795DB6B7E1}"/>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81" name="Group 8">
              <a:extLst>
                <a:ext uri="{FF2B5EF4-FFF2-40B4-BE49-F238E27FC236}">
                  <a16:creationId xmlns:a16="http://schemas.microsoft.com/office/drawing/2014/main" id="{3DFE562F-F319-4A3C-9CDA-87A066A807C5}"/>
                </a:ext>
              </a:extLst>
            </p:cNvPr>
            <p:cNvGrpSpPr>
              <a:grpSpLocks/>
            </p:cNvGrpSpPr>
            <p:nvPr/>
          </p:nvGrpSpPr>
          <p:grpSpPr bwMode="auto">
            <a:xfrm>
              <a:off x="1918" y="1991"/>
              <a:ext cx="96" cy="240"/>
              <a:chOff x="1878" y="1998"/>
              <a:chExt cx="96" cy="240"/>
            </a:xfrm>
          </p:grpSpPr>
          <p:sp>
            <p:nvSpPr>
              <p:cNvPr id="16483" name="Oval 9">
                <a:extLst>
                  <a:ext uri="{FF2B5EF4-FFF2-40B4-BE49-F238E27FC236}">
                    <a16:creationId xmlns:a16="http://schemas.microsoft.com/office/drawing/2014/main" id="{C87730A1-189F-49A9-BB48-A102F6684D61}"/>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84" name="Line 10">
                <a:extLst>
                  <a:ext uri="{FF2B5EF4-FFF2-40B4-BE49-F238E27FC236}">
                    <a16:creationId xmlns:a16="http://schemas.microsoft.com/office/drawing/2014/main" id="{3C0782D0-0D2C-450E-80DB-BDC0FE399DFB}"/>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82" name="Line 11">
              <a:extLst>
                <a:ext uri="{FF2B5EF4-FFF2-40B4-BE49-F238E27FC236}">
                  <a16:creationId xmlns:a16="http://schemas.microsoft.com/office/drawing/2014/main" id="{78526EA3-D6BD-4573-9AE4-956E1C050EEE}"/>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88" name="Group 12">
            <a:extLst>
              <a:ext uri="{FF2B5EF4-FFF2-40B4-BE49-F238E27FC236}">
                <a16:creationId xmlns:a16="http://schemas.microsoft.com/office/drawing/2014/main" id="{84592517-0532-4A3D-9F9A-831460A8BAC7}"/>
              </a:ext>
            </a:extLst>
          </p:cNvPr>
          <p:cNvGrpSpPr>
            <a:grpSpLocks/>
          </p:cNvGrpSpPr>
          <p:nvPr/>
        </p:nvGrpSpPr>
        <p:grpSpPr bwMode="auto">
          <a:xfrm>
            <a:off x="4870450" y="2684463"/>
            <a:ext cx="742950" cy="658812"/>
            <a:chOff x="1724" y="1991"/>
            <a:chExt cx="383" cy="240"/>
          </a:xfrm>
        </p:grpSpPr>
        <p:sp>
          <p:nvSpPr>
            <p:cNvPr id="16475" name="Line 13">
              <a:extLst>
                <a:ext uri="{FF2B5EF4-FFF2-40B4-BE49-F238E27FC236}">
                  <a16:creationId xmlns:a16="http://schemas.microsoft.com/office/drawing/2014/main" id="{91B46125-1CF8-4F7B-8AFB-D2A6A8EBA2F2}"/>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76" name="Group 14">
              <a:extLst>
                <a:ext uri="{FF2B5EF4-FFF2-40B4-BE49-F238E27FC236}">
                  <a16:creationId xmlns:a16="http://schemas.microsoft.com/office/drawing/2014/main" id="{2EE3F9DC-96EF-4D84-9519-666B2489245A}"/>
                </a:ext>
              </a:extLst>
            </p:cNvPr>
            <p:cNvGrpSpPr>
              <a:grpSpLocks/>
            </p:cNvGrpSpPr>
            <p:nvPr/>
          </p:nvGrpSpPr>
          <p:grpSpPr bwMode="auto">
            <a:xfrm>
              <a:off x="1918" y="1991"/>
              <a:ext cx="96" cy="240"/>
              <a:chOff x="1878" y="1998"/>
              <a:chExt cx="96" cy="240"/>
            </a:xfrm>
          </p:grpSpPr>
          <p:sp>
            <p:nvSpPr>
              <p:cNvPr id="16478" name="Oval 15">
                <a:extLst>
                  <a:ext uri="{FF2B5EF4-FFF2-40B4-BE49-F238E27FC236}">
                    <a16:creationId xmlns:a16="http://schemas.microsoft.com/office/drawing/2014/main" id="{AE92CDD5-15E8-4108-87A4-F8D1F49AEE4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79" name="Line 16">
                <a:extLst>
                  <a:ext uri="{FF2B5EF4-FFF2-40B4-BE49-F238E27FC236}">
                    <a16:creationId xmlns:a16="http://schemas.microsoft.com/office/drawing/2014/main" id="{A8B37CF0-E23E-4093-BDEF-0B24565F049B}"/>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77" name="Line 17">
              <a:extLst>
                <a:ext uri="{FF2B5EF4-FFF2-40B4-BE49-F238E27FC236}">
                  <a16:creationId xmlns:a16="http://schemas.microsoft.com/office/drawing/2014/main" id="{2B8C0EEF-1FAD-4E78-9A2C-DA0155FAE91D}"/>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89" name="Group 18">
            <a:extLst>
              <a:ext uri="{FF2B5EF4-FFF2-40B4-BE49-F238E27FC236}">
                <a16:creationId xmlns:a16="http://schemas.microsoft.com/office/drawing/2014/main" id="{9BF5720A-B8C9-41DB-B628-6A953206CE5A}"/>
              </a:ext>
            </a:extLst>
          </p:cNvPr>
          <p:cNvGrpSpPr>
            <a:grpSpLocks/>
          </p:cNvGrpSpPr>
          <p:nvPr/>
        </p:nvGrpSpPr>
        <p:grpSpPr bwMode="auto">
          <a:xfrm rot="10626908">
            <a:off x="4703763" y="3425826"/>
            <a:ext cx="742950" cy="657225"/>
            <a:chOff x="1724" y="1991"/>
            <a:chExt cx="383" cy="240"/>
          </a:xfrm>
        </p:grpSpPr>
        <p:sp>
          <p:nvSpPr>
            <p:cNvPr id="16470" name="Line 19">
              <a:extLst>
                <a:ext uri="{FF2B5EF4-FFF2-40B4-BE49-F238E27FC236}">
                  <a16:creationId xmlns:a16="http://schemas.microsoft.com/office/drawing/2014/main" id="{E2153D03-B1C6-4359-B0DA-C62311CA2D6C}"/>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71" name="Group 20">
              <a:extLst>
                <a:ext uri="{FF2B5EF4-FFF2-40B4-BE49-F238E27FC236}">
                  <a16:creationId xmlns:a16="http://schemas.microsoft.com/office/drawing/2014/main" id="{95DD8A2C-5DE7-4305-BFFA-8E375FD4D10D}"/>
                </a:ext>
              </a:extLst>
            </p:cNvPr>
            <p:cNvGrpSpPr>
              <a:grpSpLocks/>
            </p:cNvGrpSpPr>
            <p:nvPr/>
          </p:nvGrpSpPr>
          <p:grpSpPr bwMode="auto">
            <a:xfrm>
              <a:off x="1918" y="1991"/>
              <a:ext cx="96" cy="240"/>
              <a:chOff x="1878" y="1998"/>
              <a:chExt cx="96" cy="240"/>
            </a:xfrm>
          </p:grpSpPr>
          <p:sp>
            <p:nvSpPr>
              <p:cNvPr id="16473" name="Oval 21">
                <a:extLst>
                  <a:ext uri="{FF2B5EF4-FFF2-40B4-BE49-F238E27FC236}">
                    <a16:creationId xmlns:a16="http://schemas.microsoft.com/office/drawing/2014/main" id="{736396B7-3667-4C24-9ED1-BC351995125C}"/>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74" name="Line 22">
                <a:extLst>
                  <a:ext uri="{FF2B5EF4-FFF2-40B4-BE49-F238E27FC236}">
                    <a16:creationId xmlns:a16="http://schemas.microsoft.com/office/drawing/2014/main" id="{17385460-2F9D-4C25-8C1A-4463ADA306FE}"/>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72" name="Line 23">
              <a:extLst>
                <a:ext uri="{FF2B5EF4-FFF2-40B4-BE49-F238E27FC236}">
                  <a16:creationId xmlns:a16="http://schemas.microsoft.com/office/drawing/2014/main" id="{8CB0BB55-E5DC-4227-A249-83C31D14324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0" name="Group 25">
            <a:extLst>
              <a:ext uri="{FF2B5EF4-FFF2-40B4-BE49-F238E27FC236}">
                <a16:creationId xmlns:a16="http://schemas.microsoft.com/office/drawing/2014/main" id="{31433334-64F2-4CBF-BBAB-32CDB3DE6109}"/>
              </a:ext>
            </a:extLst>
          </p:cNvPr>
          <p:cNvGrpSpPr>
            <a:grpSpLocks/>
          </p:cNvGrpSpPr>
          <p:nvPr/>
        </p:nvGrpSpPr>
        <p:grpSpPr bwMode="auto">
          <a:xfrm rot="2481513">
            <a:off x="5800726" y="2298701"/>
            <a:ext cx="741363" cy="657225"/>
            <a:chOff x="1724" y="1991"/>
            <a:chExt cx="383" cy="240"/>
          </a:xfrm>
        </p:grpSpPr>
        <p:sp>
          <p:nvSpPr>
            <p:cNvPr id="16465" name="Line 26">
              <a:extLst>
                <a:ext uri="{FF2B5EF4-FFF2-40B4-BE49-F238E27FC236}">
                  <a16:creationId xmlns:a16="http://schemas.microsoft.com/office/drawing/2014/main" id="{5378BB7D-DF33-4EE7-A0B7-1704F88090EA}"/>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66" name="Group 27">
              <a:extLst>
                <a:ext uri="{FF2B5EF4-FFF2-40B4-BE49-F238E27FC236}">
                  <a16:creationId xmlns:a16="http://schemas.microsoft.com/office/drawing/2014/main" id="{A09A7F88-5080-4560-82AB-321DC30B76C5}"/>
                </a:ext>
              </a:extLst>
            </p:cNvPr>
            <p:cNvGrpSpPr>
              <a:grpSpLocks/>
            </p:cNvGrpSpPr>
            <p:nvPr/>
          </p:nvGrpSpPr>
          <p:grpSpPr bwMode="auto">
            <a:xfrm>
              <a:off x="1918" y="1991"/>
              <a:ext cx="96" cy="240"/>
              <a:chOff x="1878" y="1998"/>
              <a:chExt cx="96" cy="240"/>
            </a:xfrm>
          </p:grpSpPr>
          <p:sp>
            <p:nvSpPr>
              <p:cNvPr id="16468" name="Oval 28">
                <a:extLst>
                  <a:ext uri="{FF2B5EF4-FFF2-40B4-BE49-F238E27FC236}">
                    <a16:creationId xmlns:a16="http://schemas.microsoft.com/office/drawing/2014/main" id="{776E8419-C5A8-4B6D-B6A7-D8596CA8E23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69" name="Line 29">
                <a:extLst>
                  <a:ext uri="{FF2B5EF4-FFF2-40B4-BE49-F238E27FC236}">
                    <a16:creationId xmlns:a16="http://schemas.microsoft.com/office/drawing/2014/main" id="{EC6A5E5A-8427-4E29-A5C3-15B84A401C52}"/>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67" name="Line 30">
              <a:extLst>
                <a:ext uri="{FF2B5EF4-FFF2-40B4-BE49-F238E27FC236}">
                  <a16:creationId xmlns:a16="http://schemas.microsoft.com/office/drawing/2014/main" id="{552C62B9-A2AA-46F2-B5AB-D77FEC2D787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1" name="Group 31">
            <a:extLst>
              <a:ext uri="{FF2B5EF4-FFF2-40B4-BE49-F238E27FC236}">
                <a16:creationId xmlns:a16="http://schemas.microsoft.com/office/drawing/2014/main" id="{4DDD0DCF-6EC7-473A-8835-2CC8046002CB}"/>
              </a:ext>
            </a:extLst>
          </p:cNvPr>
          <p:cNvGrpSpPr>
            <a:grpSpLocks/>
          </p:cNvGrpSpPr>
          <p:nvPr/>
        </p:nvGrpSpPr>
        <p:grpSpPr bwMode="auto">
          <a:xfrm rot="18928181">
            <a:off x="5881688" y="2984501"/>
            <a:ext cx="741362" cy="658813"/>
            <a:chOff x="1724" y="1991"/>
            <a:chExt cx="383" cy="240"/>
          </a:xfrm>
        </p:grpSpPr>
        <p:sp>
          <p:nvSpPr>
            <p:cNvPr id="16460" name="Line 32">
              <a:extLst>
                <a:ext uri="{FF2B5EF4-FFF2-40B4-BE49-F238E27FC236}">
                  <a16:creationId xmlns:a16="http://schemas.microsoft.com/office/drawing/2014/main" id="{F4C06B81-871A-41B7-87D8-B34DC509D021}"/>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61" name="Group 33">
              <a:extLst>
                <a:ext uri="{FF2B5EF4-FFF2-40B4-BE49-F238E27FC236}">
                  <a16:creationId xmlns:a16="http://schemas.microsoft.com/office/drawing/2014/main" id="{D3DED98B-9097-4CE4-852C-F72846003C72}"/>
                </a:ext>
              </a:extLst>
            </p:cNvPr>
            <p:cNvGrpSpPr>
              <a:grpSpLocks/>
            </p:cNvGrpSpPr>
            <p:nvPr/>
          </p:nvGrpSpPr>
          <p:grpSpPr bwMode="auto">
            <a:xfrm>
              <a:off x="1918" y="1991"/>
              <a:ext cx="96" cy="240"/>
              <a:chOff x="1878" y="1998"/>
              <a:chExt cx="96" cy="240"/>
            </a:xfrm>
          </p:grpSpPr>
          <p:sp>
            <p:nvSpPr>
              <p:cNvPr id="16463" name="Oval 34">
                <a:extLst>
                  <a:ext uri="{FF2B5EF4-FFF2-40B4-BE49-F238E27FC236}">
                    <a16:creationId xmlns:a16="http://schemas.microsoft.com/office/drawing/2014/main" id="{253065E2-E6AA-4B99-A497-0B823E0AE84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64" name="Line 35">
                <a:extLst>
                  <a:ext uri="{FF2B5EF4-FFF2-40B4-BE49-F238E27FC236}">
                    <a16:creationId xmlns:a16="http://schemas.microsoft.com/office/drawing/2014/main" id="{28BC6D45-CF70-4D06-AA91-009DA2919EE4}"/>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62" name="Line 36">
              <a:extLst>
                <a:ext uri="{FF2B5EF4-FFF2-40B4-BE49-F238E27FC236}">
                  <a16:creationId xmlns:a16="http://schemas.microsoft.com/office/drawing/2014/main" id="{52B4B0C3-2A57-4893-BB9C-45487C30691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2" name="Group 37">
            <a:extLst>
              <a:ext uri="{FF2B5EF4-FFF2-40B4-BE49-F238E27FC236}">
                <a16:creationId xmlns:a16="http://schemas.microsoft.com/office/drawing/2014/main" id="{B4147EB5-1E56-4298-B906-DA153F59FC58}"/>
              </a:ext>
            </a:extLst>
          </p:cNvPr>
          <p:cNvGrpSpPr>
            <a:grpSpLocks/>
          </p:cNvGrpSpPr>
          <p:nvPr/>
        </p:nvGrpSpPr>
        <p:grpSpPr bwMode="auto">
          <a:xfrm rot="13540153">
            <a:off x="6063457" y="3625057"/>
            <a:ext cx="741362" cy="657225"/>
            <a:chOff x="1724" y="1991"/>
            <a:chExt cx="383" cy="240"/>
          </a:xfrm>
        </p:grpSpPr>
        <p:sp>
          <p:nvSpPr>
            <p:cNvPr id="16455" name="Line 38">
              <a:extLst>
                <a:ext uri="{FF2B5EF4-FFF2-40B4-BE49-F238E27FC236}">
                  <a16:creationId xmlns:a16="http://schemas.microsoft.com/office/drawing/2014/main" id="{7D3245D7-4817-4C5F-BBC1-103FAAB3DF52}"/>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56" name="Group 39">
              <a:extLst>
                <a:ext uri="{FF2B5EF4-FFF2-40B4-BE49-F238E27FC236}">
                  <a16:creationId xmlns:a16="http://schemas.microsoft.com/office/drawing/2014/main" id="{6CDD4BA2-3C24-4B07-AE46-2ED5BB992D33}"/>
                </a:ext>
              </a:extLst>
            </p:cNvPr>
            <p:cNvGrpSpPr>
              <a:grpSpLocks/>
            </p:cNvGrpSpPr>
            <p:nvPr/>
          </p:nvGrpSpPr>
          <p:grpSpPr bwMode="auto">
            <a:xfrm>
              <a:off x="1918" y="1991"/>
              <a:ext cx="96" cy="240"/>
              <a:chOff x="1878" y="1998"/>
              <a:chExt cx="96" cy="240"/>
            </a:xfrm>
          </p:grpSpPr>
          <p:sp>
            <p:nvSpPr>
              <p:cNvPr id="16458" name="Oval 40">
                <a:extLst>
                  <a:ext uri="{FF2B5EF4-FFF2-40B4-BE49-F238E27FC236}">
                    <a16:creationId xmlns:a16="http://schemas.microsoft.com/office/drawing/2014/main" id="{4DD8BB35-8081-4B65-9928-264573815252}"/>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59" name="Line 41">
                <a:extLst>
                  <a:ext uri="{FF2B5EF4-FFF2-40B4-BE49-F238E27FC236}">
                    <a16:creationId xmlns:a16="http://schemas.microsoft.com/office/drawing/2014/main" id="{22D93CE4-1C28-419B-9FAF-E3C6F68A6CD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57" name="Line 42">
              <a:extLst>
                <a:ext uri="{FF2B5EF4-FFF2-40B4-BE49-F238E27FC236}">
                  <a16:creationId xmlns:a16="http://schemas.microsoft.com/office/drawing/2014/main" id="{017AEB2F-86B7-4C1C-9D37-665BE522BBD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3" name="Group 44">
            <a:extLst>
              <a:ext uri="{FF2B5EF4-FFF2-40B4-BE49-F238E27FC236}">
                <a16:creationId xmlns:a16="http://schemas.microsoft.com/office/drawing/2014/main" id="{4E82EBD9-1E63-4397-A40E-41BD4D12E080}"/>
              </a:ext>
            </a:extLst>
          </p:cNvPr>
          <p:cNvGrpSpPr>
            <a:grpSpLocks/>
          </p:cNvGrpSpPr>
          <p:nvPr/>
        </p:nvGrpSpPr>
        <p:grpSpPr bwMode="auto">
          <a:xfrm rot="13105109">
            <a:off x="7031038" y="2574926"/>
            <a:ext cx="741362" cy="657225"/>
            <a:chOff x="1724" y="1991"/>
            <a:chExt cx="383" cy="240"/>
          </a:xfrm>
        </p:grpSpPr>
        <p:sp>
          <p:nvSpPr>
            <p:cNvPr id="16450" name="Line 45">
              <a:extLst>
                <a:ext uri="{FF2B5EF4-FFF2-40B4-BE49-F238E27FC236}">
                  <a16:creationId xmlns:a16="http://schemas.microsoft.com/office/drawing/2014/main" id="{DDB60F10-70ED-4B66-A642-5BEA803BA74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51" name="Group 46">
              <a:extLst>
                <a:ext uri="{FF2B5EF4-FFF2-40B4-BE49-F238E27FC236}">
                  <a16:creationId xmlns:a16="http://schemas.microsoft.com/office/drawing/2014/main" id="{A270E59D-019F-47BB-8D19-4692E0437555}"/>
                </a:ext>
              </a:extLst>
            </p:cNvPr>
            <p:cNvGrpSpPr>
              <a:grpSpLocks/>
            </p:cNvGrpSpPr>
            <p:nvPr/>
          </p:nvGrpSpPr>
          <p:grpSpPr bwMode="auto">
            <a:xfrm>
              <a:off x="1918" y="1991"/>
              <a:ext cx="96" cy="240"/>
              <a:chOff x="1878" y="1998"/>
              <a:chExt cx="96" cy="240"/>
            </a:xfrm>
          </p:grpSpPr>
          <p:sp>
            <p:nvSpPr>
              <p:cNvPr id="16453" name="Oval 47">
                <a:extLst>
                  <a:ext uri="{FF2B5EF4-FFF2-40B4-BE49-F238E27FC236}">
                    <a16:creationId xmlns:a16="http://schemas.microsoft.com/office/drawing/2014/main" id="{6A37083B-1F06-4796-A802-FE74EAF12BB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54" name="Line 48">
                <a:extLst>
                  <a:ext uri="{FF2B5EF4-FFF2-40B4-BE49-F238E27FC236}">
                    <a16:creationId xmlns:a16="http://schemas.microsoft.com/office/drawing/2014/main" id="{823F2D8D-C941-40AF-A779-A10A6F0B63E8}"/>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52" name="Line 49">
              <a:extLst>
                <a:ext uri="{FF2B5EF4-FFF2-40B4-BE49-F238E27FC236}">
                  <a16:creationId xmlns:a16="http://schemas.microsoft.com/office/drawing/2014/main" id="{4B48744A-5459-4B51-8E1C-DB969D50500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4" name="Group 50">
            <a:extLst>
              <a:ext uri="{FF2B5EF4-FFF2-40B4-BE49-F238E27FC236}">
                <a16:creationId xmlns:a16="http://schemas.microsoft.com/office/drawing/2014/main" id="{0811C932-984F-4051-BE8C-1FAD64F186E4}"/>
              </a:ext>
            </a:extLst>
          </p:cNvPr>
          <p:cNvGrpSpPr>
            <a:grpSpLocks/>
          </p:cNvGrpSpPr>
          <p:nvPr/>
        </p:nvGrpSpPr>
        <p:grpSpPr bwMode="auto">
          <a:xfrm rot="2856766">
            <a:off x="6530976" y="3143251"/>
            <a:ext cx="741363" cy="658813"/>
            <a:chOff x="1724" y="1991"/>
            <a:chExt cx="383" cy="240"/>
          </a:xfrm>
        </p:grpSpPr>
        <p:sp>
          <p:nvSpPr>
            <p:cNvPr id="16445" name="Line 51">
              <a:extLst>
                <a:ext uri="{FF2B5EF4-FFF2-40B4-BE49-F238E27FC236}">
                  <a16:creationId xmlns:a16="http://schemas.microsoft.com/office/drawing/2014/main" id="{53505261-B2EC-4241-BFDA-42683EBEAEB7}"/>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46" name="Group 52">
              <a:extLst>
                <a:ext uri="{FF2B5EF4-FFF2-40B4-BE49-F238E27FC236}">
                  <a16:creationId xmlns:a16="http://schemas.microsoft.com/office/drawing/2014/main" id="{A47EE6C4-180C-4F5D-9856-728ACFC7AC1F}"/>
                </a:ext>
              </a:extLst>
            </p:cNvPr>
            <p:cNvGrpSpPr>
              <a:grpSpLocks/>
            </p:cNvGrpSpPr>
            <p:nvPr/>
          </p:nvGrpSpPr>
          <p:grpSpPr bwMode="auto">
            <a:xfrm>
              <a:off x="1918" y="1991"/>
              <a:ext cx="96" cy="240"/>
              <a:chOff x="1878" y="1998"/>
              <a:chExt cx="96" cy="240"/>
            </a:xfrm>
          </p:grpSpPr>
          <p:sp>
            <p:nvSpPr>
              <p:cNvPr id="16448" name="Oval 53">
                <a:extLst>
                  <a:ext uri="{FF2B5EF4-FFF2-40B4-BE49-F238E27FC236}">
                    <a16:creationId xmlns:a16="http://schemas.microsoft.com/office/drawing/2014/main" id="{A121968D-AB91-4AEE-8750-C08FBDFDB6A3}"/>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49" name="Line 54">
                <a:extLst>
                  <a:ext uri="{FF2B5EF4-FFF2-40B4-BE49-F238E27FC236}">
                    <a16:creationId xmlns:a16="http://schemas.microsoft.com/office/drawing/2014/main" id="{C94B39E7-76AD-4502-9646-F554F813E685}"/>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47" name="Line 55">
              <a:extLst>
                <a:ext uri="{FF2B5EF4-FFF2-40B4-BE49-F238E27FC236}">
                  <a16:creationId xmlns:a16="http://schemas.microsoft.com/office/drawing/2014/main" id="{55E93680-9462-4347-B58C-802928C18FD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5" name="Group 56">
            <a:extLst>
              <a:ext uri="{FF2B5EF4-FFF2-40B4-BE49-F238E27FC236}">
                <a16:creationId xmlns:a16="http://schemas.microsoft.com/office/drawing/2014/main" id="{1EE7DEBC-F686-48B0-AD42-50AD89CCFACC}"/>
              </a:ext>
            </a:extLst>
          </p:cNvPr>
          <p:cNvGrpSpPr>
            <a:grpSpLocks/>
          </p:cNvGrpSpPr>
          <p:nvPr/>
        </p:nvGrpSpPr>
        <p:grpSpPr bwMode="auto">
          <a:xfrm rot="7811393">
            <a:off x="6669882" y="3740945"/>
            <a:ext cx="741363" cy="657225"/>
            <a:chOff x="1724" y="1991"/>
            <a:chExt cx="383" cy="240"/>
          </a:xfrm>
        </p:grpSpPr>
        <p:sp>
          <p:nvSpPr>
            <p:cNvPr id="16440" name="Line 57">
              <a:extLst>
                <a:ext uri="{FF2B5EF4-FFF2-40B4-BE49-F238E27FC236}">
                  <a16:creationId xmlns:a16="http://schemas.microsoft.com/office/drawing/2014/main" id="{55A8C21F-7BFD-4790-8F8E-A1F987795839}"/>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41" name="Group 58">
              <a:extLst>
                <a:ext uri="{FF2B5EF4-FFF2-40B4-BE49-F238E27FC236}">
                  <a16:creationId xmlns:a16="http://schemas.microsoft.com/office/drawing/2014/main" id="{D68D9FFB-93D1-4256-B94A-153F1045E343}"/>
                </a:ext>
              </a:extLst>
            </p:cNvPr>
            <p:cNvGrpSpPr>
              <a:grpSpLocks/>
            </p:cNvGrpSpPr>
            <p:nvPr/>
          </p:nvGrpSpPr>
          <p:grpSpPr bwMode="auto">
            <a:xfrm>
              <a:off x="1918" y="1991"/>
              <a:ext cx="96" cy="240"/>
              <a:chOff x="1878" y="1998"/>
              <a:chExt cx="96" cy="240"/>
            </a:xfrm>
          </p:grpSpPr>
          <p:sp>
            <p:nvSpPr>
              <p:cNvPr id="16443" name="Oval 59">
                <a:extLst>
                  <a:ext uri="{FF2B5EF4-FFF2-40B4-BE49-F238E27FC236}">
                    <a16:creationId xmlns:a16="http://schemas.microsoft.com/office/drawing/2014/main" id="{EDBE4291-78EC-4FB0-AE02-C08AD65B6CE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44" name="Line 60">
                <a:extLst>
                  <a:ext uri="{FF2B5EF4-FFF2-40B4-BE49-F238E27FC236}">
                    <a16:creationId xmlns:a16="http://schemas.microsoft.com/office/drawing/2014/main" id="{0FB3F716-4810-47FB-B730-00CB001DF92F}"/>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42" name="Line 61">
              <a:extLst>
                <a:ext uri="{FF2B5EF4-FFF2-40B4-BE49-F238E27FC236}">
                  <a16:creationId xmlns:a16="http://schemas.microsoft.com/office/drawing/2014/main" id="{2BD7B629-6A47-4546-90DA-991B54901CEE}"/>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6" name="Group 63">
            <a:extLst>
              <a:ext uri="{FF2B5EF4-FFF2-40B4-BE49-F238E27FC236}">
                <a16:creationId xmlns:a16="http://schemas.microsoft.com/office/drawing/2014/main" id="{E5A08672-24B4-4094-A73A-9291B3A297C3}"/>
              </a:ext>
            </a:extLst>
          </p:cNvPr>
          <p:cNvGrpSpPr>
            <a:grpSpLocks/>
          </p:cNvGrpSpPr>
          <p:nvPr/>
        </p:nvGrpSpPr>
        <p:grpSpPr bwMode="auto">
          <a:xfrm rot="7512030">
            <a:off x="4417220" y="2240757"/>
            <a:ext cx="741362" cy="657225"/>
            <a:chOff x="1724" y="1991"/>
            <a:chExt cx="383" cy="240"/>
          </a:xfrm>
        </p:grpSpPr>
        <p:sp>
          <p:nvSpPr>
            <p:cNvPr id="16435" name="Line 64">
              <a:extLst>
                <a:ext uri="{FF2B5EF4-FFF2-40B4-BE49-F238E27FC236}">
                  <a16:creationId xmlns:a16="http://schemas.microsoft.com/office/drawing/2014/main" id="{8B09ADAA-8255-4B9E-A5CD-E6E7AEE5D933}"/>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36" name="Group 65">
              <a:extLst>
                <a:ext uri="{FF2B5EF4-FFF2-40B4-BE49-F238E27FC236}">
                  <a16:creationId xmlns:a16="http://schemas.microsoft.com/office/drawing/2014/main" id="{36064761-4A29-4597-8240-A0ABA61AD307}"/>
                </a:ext>
              </a:extLst>
            </p:cNvPr>
            <p:cNvGrpSpPr>
              <a:grpSpLocks/>
            </p:cNvGrpSpPr>
            <p:nvPr/>
          </p:nvGrpSpPr>
          <p:grpSpPr bwMode="auto">
            <a:xfrm>
              <a:off x="1918" y="1991"/>
              <a:ext cx="96" cy="240"/>
              <a:chOff x="1878" y="1998"/>
              <a:chExt cx="96" cy="240"/>
            </a:xfrm>
          </p:grpSpPr>
          <p:sp>
            <p:nvSpPr>
              <p:cNvPr id="16438" name="Oval 66">
                <a:extLst>
                  <a:ext uri="{FF2B5EF4-FFF2-40B4-BE49-F238E27FC236}">
                    <a16:creationId xmlns:a16="http://schemas.microsoft.com/office/drawing/2014/main" id="{1CEE0930-31DE-4FF5-8962-6B149497073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39" name="Line 67">
                <a:extLst>
                  <a:ext uri="{FF2B5EF4-FFF2-40B4-BE49-F238E27FC236}">
                    <a16:creationId xmlns:a16="http://schemas.microsoft.com/office/drawing/2014/main" id="{4CD4CDE8-55C5-412A-9CCF-6918C1F9F4F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37" name="Line 68">
              <a:extLst>
                <a:ext uri="{FF2B5EF4-FFF2-40B4-BE49-F238E27FC236}">
                  <a16:creationId xmlns:a16="http://schemas.microsoft.com/office/drawing/2014/main" id="{1EAFAA9B-5D73-4BEB-99A2-A0787661C02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7" name="Group 69">
            <a:extLst>
              <a:ext uri="{FF2B5EF4-FFF2-40B4-BE49-F238E27FC236}">
                <a16:creationId xmlns:a16="http://schemas.microsoft.com/office/drawing/2014/main" id="{8B74C737-2645-4106-977B-A1D006F2C388}"/>
              </a:ext>
            </a:extLst>
          </p:cNvPr>
          <p:cNvGrpSpPr>
            <a:grpSpLocks/>
          </p:cNvGrpSpPr>
          <p:nvPr/>
        </p:nvGrpSpPr>
        <p:grpSpPr bwMode="auto">
          <a:xfrm rot="2271649">
            <a:off x="4408488" y="3887788"/>
            <a:ext cx="741362" cy="658812"/>
            <a:chOff x="1724" y="1991"/>
            <a:chExt cx="383" cy="240"/>
          </a:xfrm>
        </p:grpSpPr>
        <p:sp>
          <p:nvSpPr>
            <p:cNvPr id="16430" name="Line 70">
              <a:extLst>
                <a:ext uri="{FF2B5EF4-FFF2-40B4-BE49-F238E27FC236}">
                  <a16:creationId xmlns:a16="http://schemas.microsoft.com/office/drawing/2014/main" id="{014662AC-E5CB-4962-B534-08C42F2012E0}"/>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31" name="Group 71">
              <a:extLst>
                <a:ext uri="{FF2B5EF4-FFF2-40B4-BE49-F238E27FC236}">
                  <a16:creationId xmlns:a16="http://schemas.microsoft.com/office/drawing/2014/main" id="{1FA5ADC9-E030-4D8A-B568-E0374E292821}"/>
                </a:ext>
              </a:extLst>
            </p:cNvPr>
            <p:cNvGrpSpPr>
              <a:grpSpLocks/>
            </p:cNvGrpSpPr>
            <p:nvPr/>
          </p:nvGrpSpPr>
          <p:grpSpPr bwMode="auto">
            <a:xfrm>
              <a:off x="1918" y="1991"/>
              <a:ext cx="96" cy="240"/>
              <a:chOff x="1878" y="1998"/>
              <a:chExt cx="96" cy="240"/>
            </a:xfrm>
          </p:grpSpPr>
          <p:sp>
            <p:nvSpPr>
              <p:cNvPr id="16433" name="Oval 72">
                <a:extLst>
                  <a:ext uri="{FF2B5EF4-FFF2-40B4-BE49-F238E27FC236}">
                    <a16:creationId xmlns:a16="http://schemas.microsoft.com/office/drawing/2014/main" id="{E7C510F2-AD7A-40E0-B596-887717493E2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34" name="Line 73">
                <a:extLst>
                  <a:ext uri="{FF2B5EF4-FFF2-40B4-BE49-F238E27FC236}">
                    <a16:creationId xmlns:a16="http://schemas.microsoft.com/office/drawing/2014/main" id="{05FE3FAD-D121-4ABD-AAC4-1EC833D2B36E}"/>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32" name="Line 74">
              <a:extLst>
                <a:ext uri="{FF2B5EF4-FFF2-40B4-BE49-F238E27FC236}">
                  <a16:creationId xmlns:a16="http://schemas.microsoft.com/office/drawing/2014/main" id="{D8721C5F-49B9-4EFA-9E0E-B401EFFFE6E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8" name="Group 75">
            <a:extLst>
              <a:ext uri="{FF2B5EF4-FFF2-40B4-BE49-F238E27FC236}">
                <a16:creationId xmlns:a16="http://schemas.microsoft.com/office/drawing/2014/main" id="{F8131550-03AD-4B7A-96FD-1986421D95BF}"/>
              </a:ext>
            </a:extLst>
          </p:cNvPr>
          <p:cNvGrpSpPr>
            <a:grpSpLocks/>
          </p:cNvGrpSpPr>
          <p:nvPr/>
        </p:nvGrpSpPr>
        <p:grpSpPr bwMode="auto">
          <a:xfrm rot="19374406">
            <a:off x="5141913" y="3873501"/>
            <a:ext cx="741362" cy="657225"/>
            <a:chOff x="1724" y="1991"/>
            <a:chExt cx="383" cy="240"/>
          </a:xfrm>
        </p:grpSpPr>
        <p:sp>
          <p:nvSpPr>
            <p:cNvPr id="16425" name="Line 76">
              <a:extLst>
                <a:ext uri="{FF2B5EF4-FFF2-40B4-BE49-F238E27FC236}">
                  <a16:creationId xmlns:a16="http://schemas.microsoft.com/office/drawing/2014/main" id="{FDC823BD-F219-4999-B14E-D45DA2F85800}"/>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26" name="Group 77">
              <a:extLst>
                <a:ext uri="{FF2B5EF4-FFF2-40B4-BE49-F238E27FC236}">
                  <a16:creationId xmlns:a16="http://schemas.microsoft.com/office/drawing/2014/main" id="{69CDDD9B-DD43-4BD2-8C69-9CAA1C074A65}"/>
                </a:ext>
              </a:extLst>
            </p:cNvPr>
            <p:cNvGrpSpPr>
              <a:grpSpLocks/>
            </p:cNvGrpSpPr>
            <p:nvPr/>
          </p:nvGrpSpPr>
          <p:grpSpPr bwMode="auto">
            <a:xfrm>
              <a:off x="1918" y="1991"/>
              <a:ext cx="96" cy="240"/>
              <a:chOff x="1878" y="1998"/>
              <a:chExt cx="96" cy="240"/>
            </a:xfrm>
          </p:grpSpPr>
          <p:sp>
            <p:nvSpPr>
              <p:cNvPr id="16428" name="Oval 78">
                <a:extLst>
                  <a:ext uri="{FF2B5EF4-FFF2-40B4-BE49-F238E27FC236}">
                    <a16:creationId xmlns:a16="http://schemas.microsoft.com/office/drawing/2014/main" id="{4BCB91CA-771C-489D-B5E5-42808B40613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29" name="Line 79">
                <a:extLst>
                  <a:ext uri="{FF2B5EF4-FFF2-40B4-BE49-F238E27FC236}">
                    <a16:creationId xmlns:a16="http://schemas.microsoft.com/office/drawing/2014/main" id="{CE09E547-34D0-4FFD-A576-09797500EDCF}"/>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27" name="Line 80">
              <a:extLst>
                <a:ext uri="{FF2B5EF4-FFF2-40B4-BE49-F238E27FC236}">
                  <a16:creationId xmlns:a16="http://schemas.microsoft.com/office/drawing/2014/main" id="{5E61141D-F407-4FAF-BAA4-B7A0643EA04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399" name="Group 82">
            <a:extLst>
              <a:ext uri="{FF2B5EF4-FFF2-40B4-BE49-F238E27FC236}">
                <a16:creationId xmlns:a16="http://schemas.microsoft.com/office/drawing/2014/main" id="{C4237BDA-69AD-4872-8B6E-BEE420BD7787}"/>
              </a:ext>
            </a:extLst>
          </p:cNvPr>
          <p:cNvGrpSpPr>
            <a:grpSpLocks/>
          </p:cNvGrpSpPr>
          <p:nvPr/>
        </p:nvGrpSpPr>
        <p:grpSpPr bwMode="auto">
          <a:xfrm rot="17651588">
            <a:off x="7392195" y="3153570"/>
            <a:ext cx="741363" cy="657225"/>
            <a:chOff x="1724" y="1991"/>
            <a:chExt cx="383" cy="240"/>
          </a:xfrm>
        </p:grpSpPr>
        <p:sp>
          <p:nvSpPr>
            <p:cNvPr id="16420" name="Line 83">
              <a:extLst>
                <a:ext uri="{FF2B5EF4-FFF2-40B4-BE49-F238E27FC236}">
                  <a16:creationId xmlns:a16="http://schemas.microsoft.com/office/drawing/2014/main" id="{E948196E-CF01-4137-BD62-268099EC9A5A}"/>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21" name="Group 84">
              <a:extLst>
                <a:ext uri="{FF2B5EF4-FFF2-40B4-BE49-F238E27FC236}">
                  <a16:creationId xmlns:a16="http://schemas.microsoft.com/office/drawing/2014/main" id="{D99AB3B4-DD74-4069-A5F1-F3309D0FCB94}"/>
                </a:ext>
              </a:extLst>
            </p:cNvPr>
            <p:cNvGrpSpPr>
              <a:grpSpLocks/>
            </p:cNvGrpSpPr>
            <p:nvPr/>
          </p:nvGrpSpPr>
          <p:grpSpPr bwMode="auto">
            <a:xfrm>
              <a:off x="1918" y="1991"/>
              <a:ext cx="96" cy="240"/>
              <a:chOff x="1878" y="1998"/>
              <a:chExt cx="96" cy="240"/>
            </a:xfrm>
          </p:grpSpPr>
          <p:sp>
            <p:nvSpPr>
              <p:cNvPr id="16423" name="Oval 85">
                <a:extLst>
                  <a:ext uri="{FF2B5EF4-FFF2-40B4-BE49-F238E27FC236}">
                    <a16:creationId xmlns:a16="http://schemas.microsoft.com/office/drawing/2014/main" id="{42990A28-3D90-4EF2-8FEE-597C90B28D81}"/>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24" name="Line 86">
                <a:extLst>
                  <a:ext uri="{FF2B5EF4-FFF2-40B4-BE49-F238E27FC236}">
                    <a16:creationId xmlns:a16="http://schemas.microsoft.com/office/drawing/2014/main" id="{9117DD32-C37B-47F2-A4B5-7CB61F33EEE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22" name="Line 87">
              <a:extLst>
                <a:ext uri="{FF2B5EF4-FFF2-40B4-BE49-F238E27FC236}">
                  <a16:creationId xmlns:a16="http://schemas.microsoft.com/office/drawing/2014/main" id="{531A0C2E-9444-49F0-ACC0-909084FE394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400" name="Group 88">
            <a:extLst>
              <a:ext uri="{FF2B5EF4-FFF2-40B4-BE49-F238E27FC236}">
                <a16:creationId xmlns:a16="http://schemas.microsoft.com/office/drawing/2014/main" id="{643FC629-22C8-40FB-8C28-01664027AE45}"/>
              </a:ext>
            </a:extLst>
          </p:cNvPr>
          <p:cNvGrpSpPr>
            <a:grpSpLocks/>
          </p:cNvGrpSpPr>
          <p:nvPr/>
        </p:nvGrpSpPr>
        <p:grpSpPr bwMode="auto">
          <a:xfrm rot="13798529">
            <a:off x="7609682" y="3717132"/>
            <a:ext cx="741362" cy="657225"/>
            <a:chOff x="1724" y="1991"/>
            <a:chExt cx="383" cy="240"/>
          </a:xfrm>
        </p:grpSpPr>
        <p:sp>
          <p:nvSpPr>
            <p:cNvPr id="16415" name="Line 89">
              <a:extLst>
                <a:ext uri="{FF2B5EF4-FFF2-40B4-BE49-F238E27FC236}">
                  <a16:creationId xmlns:a16="http://schemas.microsoft.com/office/drawing/2014/main" id="{8C35194D-6AA4-4492-B01B-6CE63451FCBB}"/>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16" name="Group 90">
              <a:extLst>
                <a:ext uri="{FF2B5EF4-FFF2-40B4-BE49-F238E27FC236}">
                  <a16:creationId xmlns:a16="http://schemas.microsoft.com/office/drawing/2014/main" id="{B933350E-2D06-4012-A61A-C7B0F914DDDD}"/>
                </a:ext>
              </a:extLst>
            </p:cNvPr>
            <p:cNvGrpSpPr>
              <a:grpSpLocks/>
            </p:cNvGrpSpPr>
            <p:nvPr/>
          </p:nvGrpSpPr>
          <p:grpSpPr bwMode="auto">
            <a:xfrm>
              <a:off x="1918" y="1991"/>
              <a:ext cx="96" cy="240"/>
              <a:chOff x="1878" y="1998"/>
              <a:chExt cx="96" cy="240"/>
            </a:xfrm>
          </p:grpSpPr>
          <p:sp>
            <p:nvSpPr>
              <p:cNvPr id="16418" name="Oval 91">
                <a:extLst>
                  <a:ext uri="{FF2B5EF4-FFF2-40B4-BE49-F238E27FC236}">
                    <a16:creationId xmlns:a16="http://schemas.microsoft.com/office/drawing/2014/main" id="{3F817B4C-20EA-4902-9E8C-BB3E86B8EE0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19" name="Line 92">
                <a:extLst>
                  <a:ext uri="{FF2B5EF4-FFF2-40B4-BE49-F238E27FC236}">
                    <a16:creationId xmlns:a16="http://schemas.microsoft.com/office/drawing/2014/main" id="{D9778C20-72D7-4D5B-AE98-2E4A122B7994}"/>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17" name="Line 93">
              <a:extLst>
                <a:ext uri="{FF2B5EF4-FFF2-40B4-BE49-F238E27FC236}">
                  <a16:creationId xmlns:a16="http://schemas.microsoft.com/office/drawing/2014/main" id="{353AF292-3FEA-49BE-A8DF-E8DC5DB43607}"/>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6401" name="Group 94">
            <a:extLst>
              <a:ext uri="{FF2B5EF4-FFF2-40B4-BE49-F238E27FC236}">
                <a16:creationId xmlns:a16="http://schemas.microsoft.com/office/drawing/2014/main" id="{6DF45E95-0379-4E97-94E9-A7D1C9359EBA}"/>
              </a:ext>
            </a:extLst>
          </p:cNvPr>
          <p:cNvGrpSpPr>
            <a:grpSpLocks/>
          </p:cNvGrpSpPr>
          <p:nvPr/>
        </p:nvGrpSpPr>
        <p:grpSpPr bwMode="auto">
          <a:xfrm rot="19755944">
            <a:off x="7173913" y="2001839"/>
            <a:ext cx="819150" cy="814387"/>
            <a:chOff x="1724" y="1991"/>
            <a:chExt cx="383" cy="240"/>
          </a:xfrm>
        </p:grpSpPr>
        <p:sp>
          <p:nvSpPr>
            <p:cNvPr id="16410" name="Line 95">
              <a:extLst>
                <a:ext uri="{FF2B5EF4-FFF2-40B4-BE49-F238E27FC236}">
                  <a16:creationId xmlns:a16="http://schemas.microsoft.com/office/drawing/2014/main" id="{72B0B7FC-4350-475D-912A-8EBD1021D591}"/>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6411" name="Group 96">
              <a:extLst>
                <a:ext uri="{FF2B5EF4-FFF2-40B4-BE49-F238E27FC236}">
                  <a16:creationId xmlns:a16="http://schemas.microsoft.com/office/drawing/2014/main" id="{2CCD6FD6-BA1E-48B9-9BE2-AFB00362F818}"/>
                </a:ext>
              </a:extLst>
            </p:cNvPr>
            <p:cNvGrpSpPr>
              <a:grpSpLocks/>
            </p:cNvGrpSpPr>
            <p:nvPr/>
          </p:nvGrpSpPr>
          <p:grpSpPr bwMode="auto">
            <a:xfrm>
              <a:off x="1918" y="1991"/>
              <a:ext cx="96" cy="240"/>
              <a:chOff x="1878" y="1998"/>
              <a:chExt cx="96" cy="240"/>
            </a:xfrm>
          </p:grpSpPr>
          <p:sp>
            <p:nvSpPr>
              <p:cNvPr id="16413" name="Oval 97">
                <a:extLst>
                  <a:ext uri="{FF2B5EF4-FFF2-40B4-BE49-F238E27FC236}">
                    <a16:creationId xmlns:a16="http://schemas.microsoft.com/office/drawing/2014/main" id="{C21C57A2-31E0-4E58-832C-9201081C8773}"/>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6414" name="Line 98">
                <a:extLst>
                  <a:ext uri="{FF2B5EF4-FFF2-40B4-BE49-F238E27FC236}">
                    <a16:creationId xmlns:a16="http://schemas.microsoft.com/office/drawing/2014/main" id="{C01FC19F-ED39-4EFD-AEDF-74FDE105443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12" name="Line 99">
              <a:extLst>
                <a:ext uri="{FF2B5EF4-FFF2-40B4-BE49-F238E27FC236}">
                  <a16:creationId xmlns:a16="http://schemas.microsoft.com/office/drawing/2014/main" id="{3F0565CA-49C8-434B-9E42-0B9B7EDF7DA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6402" name="Text Box 100">
            <a:extLst>
              <a:ext uri="{FF2B5EF4-FFF2-40B4-BE49-F238E27FC236}">
                <a16:creationId xmlns:a16="http://schemas.microsoft.com/office/drawing/2014/main" id="{DD5D98A1-9E14-4F74-AC95-10746AD70F4A}"/>
              </a:ext>
            </a:extLst>
          </p:cNvPr>
          <p:cNvSpPr txBox="1">
            <a:spLocks noChangeArrowheads="1"/>
          </p:cNvSpPr>
          <p:nvPr/>
        </p:nvSpPr>
        <p:spPr bwMode="auto">
          <a:xfrm>
            <a:off x="2533651" y="5230813"/>
            <a:ext cx="65897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Atomic Magnets all jumbled pointing at each other: Their fields cancel each other and this iron or steel bar would not be magnetic</a:t>
            </a:r>
          </a:p>
        </p:txBody>
      </p:sp>
      <p:sp>
        <p:nvSpPr>
          <p:cNvPr id="16403" name="Text Box 102">
            <a:extLst>
              <a:ext uri="{FF2B5EF4-FFF2-40B4-BE49-F238E27FC236}">
                <a16:creationId xmlns:a16="http://schemas.microsoft.com/office/drawing/2014/main" id="{A8A92C37-FB08-4C75-9310-81616E9F8F9E}"/>
              </a:ext>
            </a:extLst>
          </p:cNvPr>
          <p:cNvSpPr txBox="1">
            <a:spLocks noChangeArrowheads="1"/>
          </p:cNvSpPr>
          <p:nvPr/>
        </p:nvSpPr>
        <p:spPr bwMode="auto">
          <a:xfrm>
            <a:off x="2403476" y="1031875"/>
            <a:ext cx="5235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1600" b="1">
                <a:solidFill>
                  <a:srgbClr val="000000"/>
                </a:solidFill>
              </a:rPr>
              <a:t>An iron or steel bar which has not been magnetised.</a:t>
            </a:r>
          </a:p>
        </p:txBody>
      </p:sp>
      <p:sp>
        <p:nvSpPr>
          <p:cNvPr id="16404" name="Text Box 103">
            <a:extLst>
              <a:ext uri="{FF2B5EF4-FFF2-40B4-BE49-F238E27FC236}">
                <a16:creationId xmlns:a16="http://schemas.microsoft.com/office/drawing/2014/main" id="{C2482AC3-E1FE-43F8-B8E2-5EB973643A7D}"/>
              </a:ext>
            </a:extLst>
          </p:cNvPr>
          <p:cNvSpPr txBox="1">
            <a:spLocks noChangeArrowheads="1"/>
          </p:cNvSpPr>
          <p:nvPr/>
        </p:nvSpPr>
        <p:spPr bwMode="auto">
          <a:xfrm>
            <a:off x="4914900" y="2152650"/>
            <a:ext cx="41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400" b="1">
                <a:solidFill>
                  <a:srgbClr val="000000"/>
                </a:solidFill>
              </a:rPr>
              <a:t>N</a:t>
            </a:r>
          </a:p>
        </p:txBody>
      </p:sp>
      <p:sp>
        <p:nvSpPr>
          <p:cNvPr id="16405" name="Text Box 104">
            <a:extLst>
              <a:ext uri="{FF2B5EF4-FFF2-40B4-BE49-F238E27FC236}">
                <a16:creationId xmlns:a16="http://schemas.microsoft.com/office/drawing/2014/main" id="{A7832519-C267-4207-8805-67904E140E87}"/>
              </a:ext>
            </a:extLst>
          </p:cNvPr>
          <p:cNvSpPr txBox="1">
            <a:spLocks noChangeArrowheads="1"/>
          </p:cNvSpPr>
          <p:nvPr/>
        </p:nvSpPr>
        <p:spPr bwMode="auto">
          <a:xfrm>
            <a:off x="5238750" y="20002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400" b="1">
                <a:solidFill>
                  <a:srgbClr val="000000"/>
                </a:solidFill>
              </a:rPr>
              <a:t>S</a:t>
            </a:r>
          </a:p>
        </p:txBody>
      </p:sp>
      <p:sp>
        <p:nvSpPr>
          <p:cNvPr id="16406" name="Text Box 105">
            <a:extLst>
              <a:ext uri="{FF2B5EF4-FFF2-40B4-BE49-F238E27FC236}">
                <a16:creationId xmlns:a16="http://schemas.microsoft.com/office/drawing/2014/main" id="{3FD3D19B-C046-4DF7-8086-0CA72196B929}"/>
              </a:ext>
            </a:extLst>
          </p:cNvPr>
          <p:cNvSpPr txBox="1">
            <a:spLocks noChangeArrowheads="1"/>
          </p:cNvSpPr>
          <p:nvPr/>
        </p:nvSpPr>
        <p:spPr bwMode="auto">
          <a:xfrm>
            <a:off x="4229100" y="26860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400" b="1">
                <a:solidFill>
                  <a:srgbClr val="000000"/>
                </a:solidFill>
              </a:rPr>
              <a:t>S</a:t>
            </a:r>
          </a:p>
        </p:txBody>
      </p:sp>
      <p:sp>
        <p:nvSpPr>
          <p:cNvPr id="16407" name="Text Box 106">
            <a:extLst>
              <a:ext uri="{FF2B5EF4-FFF2-40B4-BE49-F238E27FC236}">
                <a16:creationId xmlns:a16="http://schemas.microsoft.com/office/drawing/2014/main" id="{749929D3-DDDD-4D70-992F-3C28D837DB8A}"/>
              </a:ext>
            </a:extLst>
          </p:cNvPr>
          <p:cNvSpPr txBox="1">
            <a:spLocks noChangeArrowheads="1"/>
          </p:cNvSpPr>
          <p:nvPr/>
        </p:nvSpPr>
        <p:spPr bwMode="auto">
          <a:xfrm>
            <a:off x="4648200" y="2819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400" b="1">
                <a:solidFill>
                  <a:srgbClr val="000000"/>
                </a:solidFill>
              </a:rPr>
              <a:t>N</a:t>
            </a:r>
          </a:p>
        </p:txBody>
      </p:sp>
      <p:sp>
        <p:nvSpPr>
          <p:cNvPr id="16408" name="Text Box 107">
            <a:extLst>
              <a:ext uri="{FF2B5EF4-FFF2-40B4-BE49-F238E27FC236}">
                <a16:creationId xmlns:a16="http://schemas.microsoft.com/office/drawing/2014/main" id="{547C3B91-C4A7-48A6-83A4-339D14719D3A}"/>
              </a:ext>
            </a:extLst>
          </p:cNvPr>
          <p:cNvSpPr txBox="1">
            <a:spLocks noChangeArrowheads="1"/>
          </p:cNvSpPr>
          <p:nvPr/>
        </p:nvSpPr>
        <p:spPr bwMode="auto">
          <a:xfrm>
            <a:off x="1905000" y="299085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No magnetic force field</a:t>
            </a:r>
          </a:p>
        </p:txBody>
      </p:sp>
      <p:sp>
        <p:nvSpPr>
          <p:cNvPr id="16409" name="TextBox 101">
            <a:extLst>
              <a:ext uri="{FF2B5EF4-FFF2-40B4-BE49-F238E27FC236}">
                <a16:creationId xmlns:a16="http://schemas.microsoft.com/office/drawing/2014/main" id="{42C3C0E8-DBAB-4DCC-AD96-95D6FC95D024}"/>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2071F96-8447-4375-B50E-559748729027}"/>
              </a:ext>
            </a:extLst>
          </p:cNvPr>
          <p:cNvSpPr>
            <a:spLocks noChangeArrowheads="1"/>
          </p:cNvSpPr>
          <p:nvPr/>
        </p:nvSpPr>
        <p:spPr bwMode="auto">
          <a:xfrm>
            <a:off x="4035425" y="1930401"/>
            <a:ext cx="4673600" cy="29305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grpSp>
        <p:nvGrpSpPr>
          <p:cNvPr id="18435" name="Group 3">
            <a:extLst>
              <a:ext uri="{FF2B5EF4-FFF2-40B4-BE49-F238E27FC236}">
                <a16:creationId xmlns:a16="http://schemas.microsoft.com/office/drawing/2014/main" id="{CB95158D-E002-4D64-90DD-3288B30FD8ED}"/>
              </a:ext>
            </a:extLst>
          </p:cNvPr>
          <p:cNvGrpSpPr>
            <a:grpSpLocks/>
          </p:cNvGrpSpPr>
          <p:nvPr/>
        </p:nvGrpSpPr>
        <p:grpSpPr bwMode="auto">
          <a:xfrm rot="14588426">
            <a:off x="5213351" y="2303463"/>
            <a:ext cx="742950" cy="657225"/>
            <a:chOff x="1724" y="1991"/>
            <a:chExt cx="383" cy="240"/>
          </a:xfrm>
        </p:grpSpPr>
        <p:sp>
          <p:nvSpPr>
            <p:cNvPr id="18526" name="Line 4">
              <a:extLst>
                <a:ext uri="{FF2B5EF4-FFF2-40B4-BE49-F238E27FC236}">
                  <a16:creationId xmlns:a16="http://schemas.microsoft.com/office/drawing/2014/main" id="{E83018D3-B37B-4D84-8F5F-BD9A6A0B69E7}"/>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527" name="Group 5">
              <a:extLst>
                <a:ext uri="{FF2B5EF4-FFF2-40B4-BE49-F238E27FC236}">
                  <a16:creationId xmlns:a16="http://schemas.microsoft.com/office/drawing/2014/main" id="{59E03320-7637-420D-87FA-F7200CF58BB2}"/>
                </a:ext>
              </a:extLst>
            </p:cNvPr>
            <p:cNvGrpSpPr>
              <a:grpSpLocks/>
            </p:cNvGrpSpPr>
            <p:nvPr/>
          </p:nvGrpSpPr>
          <p:grpSpPr bwMode="auto">
            <a:xfrm>
              <a:off x="1918" y="1991"/>
              <a:ext cx="96" cy="240"/>
              <a:chOff x="1878" y="1998"/>
              <a:chExt cx="96" cy="240"/>
            </a:xfrm>
          </p:grpSpPr>
          <p:sp>
            <p:nvSpPr>
              <p:cNvPr id="18529" name="Oval 6">
                <a:extLst>
                  <a:ext uri="{FF2B5EF4-FFF2-40B4-BE49-F238E27FC236}">
                    <a16:creationId xmlns:a16="http://schemas.microsoft.com/office/drawing/2014/main" id="{D1559646-681B-4667-8512-2EFFECD39B1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530" name="Line 7">
                <a:extLst>
                  <a:ext uri="{FF2B5EF4-FFF2-40B4-BE49-F238E27FC236}">
                    <a16:creationId xmlns:a16="http://schemas.microsoft.com/office/drawing/2014/main" id="{D867BBCF-04BE-483E-8B10-6502E287A09E}"/>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528" name="Line 8">
              <a:extLst>
                <a:ext uri="{FF2B5EF4-FFF2-40B4-BE49-F238E27FC236}">
                  <a16:creationId xmlns:a16="http://schemas.microsoft.com/office/drawing/2014/main" id="{61880E4F-C868-46B8-8D88-E59871B895A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36" name="Group 9">
            <a:extLst>
              <a:ext uri="{FF2B5EF4-FFF2-40B4-BE49-F238E27FC236}">
                <a16:creationId xmlns:a16="http://schemas.microsoft.com/office/drawing/2014/main" id="{0EE08642-6E0D-46B7-A3C6-36A801FD969D}"/>
              </a:ext>
            </a:extLst>
          </p:cNvPr>
          <p:cNvGrpSpPr>
            <a:grpSpLocks/>
          </p:cNvGrpSpPr>
          <p:nvPr/>
        </p:nvGrpSpPr>
        <p:grpSpPr bwMode="auto">
          <a:xfrm>
            <a:off x="4870450" y="2684463"/>
            <a:ext cx="742950" cy="658812"/>
            <a:chOff x="1724" y="1991"/>
            <a:chExt cx="383" cy="240"/>
          </a:xfrm>
        </p:grpSpPr>
        <p:sp>
          <p:nvSpPr>
            <p:cNvPr id="18521" name="Line 10">
              <a:extLst>
                <a:ext uri="{FF2B5EF4-FFF2-40B4-BE49-F238E27FC236}">
                  <a16:creationId xmlns:a16="http://schemas.microsoft.com/office/drawing/2014/main" id="{F7431B89-33C2-41EE-A2FF-6A793099C6BB}"/>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522" name="Group 11">
              <a:extLst>
                <a:ext uri="{FF2B5EF4-FFF2-40B4-BE49-F238E27FC236}">
                  <a16:creationId xmlns:a16="http://schemas.microsoft.com/office/drawing/2014/main" id="{763426B4-4D50-4FA1-ABA0-97B8B5EB7B38}"/>
                </a:ext>
              </a:extLst>
            </p:cNvPr>
            <p:cNvGrpSpPr>
              <a:grpSpLocks/>
            </p:cNvGrpSpPr>
            <p:nvPr/>
          </p:nvGrpSpPr>
          <p:grpSpPr bwMode="auto">
            <a:xfrm>
              <a:off x="1918" y="1991"/>
              <a:ext cx="96" cy="240"/>
              <a:chOff x="1878" y="1998"/>
              <a:chExt cx="96" cy="240"/>
            </a:xfrm>
          </p:grpSpPr>
          <p:sp>
            <p:nvSpPr>
              <p:cNvPr id="18524" name="Oval 12">
                <a:extLst>
                  <a:ext uri="{FF2B5EF4-FFF2-40B4-BE49-F238E27FC236}">
                    <a16:creationId xmlns:a16="http://schemas.microsoft.com/office/drawing/2014/main" id="{699BDD6E-28AC-45F6-9439-2782E1C9A4E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525" name="Line 13">
                <a:extLst>
                  <a:ext uri="{FF2B5EF4-FFF2-40B4-BE49-F238E27FC236}">
                    <a16:creationId xmlns:a16="http://schemas.microsoft.com/office/drawing/2014/main" id="{3C155467-50C3-47E4-ABBB-9AF03163A762}"/>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523" name="Line 14">
              <a:extLst>
                <a:ext uri="{FF2B5EF4-FFF2-40B4-BE49-F238E27FC236}">
                  <a16:creationId xmlns:a16="http://schemas.microsoft.com/office/drawing/2014/main" id="{708BAE8E-9D7A-4DC2-81DD-1D95F0576C4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37" name="Group 15">
            <a:extLst>
              <a:ext uri="{FF2B5EF4-FFF2-40B4-BE49-F238E27FC236}">
                <a16:creationId xmlns:a16="http://schemas.microsoft.com/office/drawing/2014/main" id="{D4B3528B-0356-4651-85E6-16338968F99F}"/>
              </a:ext>
            </a:extLst>
          </p:cNvPr>
          <p:cNvGrpSpPr>
            <a:grpSpLocks/>
          </p:cNvGrpSpPr>
          <p:nvPr/>
        </p:nvGrpSpPr>
        <p:grpSpPr bwMode="auto">
          <a:xfrm rot="10626908">
            <a:off x="4703763" y="3425826"/>
            <a:ext cx="742950" cy="657225"/>
            <a:chOff x="1724" y="1991"/>
            <a:chExt cx="383" cy="240"/>
          </a:xfrm>
        </p:grpSpPr>
        <p:sp>
          <p:nvSpPr>
            <p:cNvPr id="18516" name="Line 16">
              <a:extLst>
                <a:ext uri="{FF2B5EF4-FFF2-40B4-BE49-F238E27FC236}">
                  <a16:creationId xmlns:a16="http://schemas.microsoft.com/office/drawing/2014/main" id="{5F4805B2-0F02-4310-B334-81016B9A539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517" name="Group 17">
              <a:extLst>
                <a:ext uri="{FF2B5EF4-FFF2-40B4-BE49-F238E27FC236}">
                  <a16:creationId xmlns:a16="http://schemas.microsoft.com/office/drawing/2014/main" id="{19516930-53E8-47A1-A015-096BEE6CDB59}"/>
                </a:ext>
              </a:extLst>
            </p:cNvPr>
            <p:cNvGrpSpPr>
              <a:grpSpLocks/>
            </p:cNvGrpSpPr>
            <p:nvPr/>
          </p:nvGrpSpPr>
          <p:grpSpPr bwMode="auto">
            <a:xfrm>
              <a:off x="1918" y="1991"/>
              <a:ext cx="96" cy="240"/>
              <a:chOff x="1878" y="1998"/>
              <a:chExt cx="96" cy="240"/>
            </a:xfrm>
          </p:grpSpPr>
          <p:sp>
            <p:nvSpPr>
              <p:cNvPr id="18519" name="Oval 18">
                <a:extLst>
                  <a:ext uri="{FF2B5EF4-FFF2-40B4-BE49-F238E27FC236}">
                    <a16:creationId xmlns:a16="http://schemas.microsoft.com/office/drawing/2014/main" id="{C6A5A328-159B-48DB-A9E6-5E00DED554C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520" name="Line 19">
                <a:extLst>
                  <a:ext uri="{FF2B5EF4-FFF2-40B4-BE49-F238E27FC236}">
                    <a16:creationId xmlns:a16="http://schemas.microsoft.com/office/drawing/2014/main" id="{A1044B00-03E3-4DFF-A3D8-215627DF8AC8}"/>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518" name="Line 20">
              <a:extLst>
                <a:ext uri="{FF2B5EF4-FFF2-40B4-BE49-F238E27FC236}">
                  <a16:creationId xmlns:a16="http://schemas.microsoft.com/office/drawing/2014/main" id="{E8377939-7350-452A-ADC9-964A6D01DA7C}"/>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38" name="Group 21">
            <a:extLst>
              <a:ext uri="{FF2B5EF4-FFF2-40B4-BE49-F238E27FC236}">
                <a16:creationId xmlns:a16="http://schemas.microsoft.com/office/drawing/2014/main" id="{4559DD6E-AD71-4B7D-A55B-6D090DCF611A}"/>
              </a:ext>
            </a:extLst>
          </p:cNvPr>
          <p:cNvGrpSpPr>
            <a:grpSpLocks/>
          </p:cNvGrpSpPr>
          <p:nvPr/>
        </p:nvGrpSpPr>
        <p:grpSpPr bwMode="auto">
          <a:xfrm rot="2481513">
            <a:off x="5800726" y="2298701"/>
            <a:ext cx="741363" cy="657225"/>
            <a:chOff x="1724" y="1991"/>
            <a:chExt cx="383" cy="240"/>
          </a:xfrm>
        </p:grpSpPr>
        <p:sp>
          <p:nvSpPr>
            <p:cNvPr id="18511" name="Line 22">
              <a:extLst>
                <a:ext uri="{FF2B5EF4-FFF2-40B4-BE49-F238E27FC236}">
                  <a16:creationId xmlns:a16="http://schemas.microsoft.com/office/drawing/2014/main" id="{7E3B469D-25C8-4E73-B95C-7080FD47CD4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512" name="Group 23">
              <a:extLst>
                <a:ext uri="{FF2B5EF4-FFF2-40B4-BE49-F238E27FC236}">
                  <a16:creationId xmlns:a16="http://schemas.microsoft.com/office/drawing/2014/main" id="{BED84127-CEA6-45AF-B560-FD8FA599C8AF}"/>
                </a:ext>
              </a:extLst>
            </p:cNvPr>
            <p:cNvGrpSpPr>
              <a:grpSpLocks/>
            </p:cNvGrpSpPr>
            <p:nvPr/>
          </p:nvGrpSpPr>
          <p:grpSpPr bwMode="auto">
            <a:xfrm>
              <a:off x="1918" y="1991"/>
              <a:ext cx="96" cy="240"/>
              <a:chOff x="1878" y="1998"/>
              <a:chExt cx="96" cy="240"/>
            </a:xfrm>
          </p:grpSpPr>
          <p:sp>
            <p:nvSpPr>
              <p:cNvPr id="18514" name="Oval 24">
                <a:extLst>
                  <a:ext uri="{FF2B5EF4-FFF2-40B4-BE49-F238E27FC236}">
                    <a16:creationId xmlns:a16="http://schemas.microsoft.com/office/drawing/2014/main" id="{F1B9E71C-B6DA-4A06-9D50-C21AD8D047A2}"/>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515" name="Line 25">
                <a:extLst>
                  <a:ext uri="{FF2B5EF4-FFF2-40B4-BE49-F238E27FC236}">
                    <a16:creationId xmlns:a16="http://schemas.microsoft.com/office/drawing/2014/main" id="{E2DA235E-A9E3-4E0A-AE38-86F6C5C05A5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513" name="Line 26">
              <a:extLst>
                <a:ext uri="{FF2B5EF4-FFF2-40B4-BE49-F238E27FC236}">
                  <a16:creationId xmlns:a16="http://schemas.microsoft.com/office/drawing/2014/main" id="{3098E7DE-B761-4BD2-BFAC-5F408FB6C08E}"/>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39" name="Group 27">
            <a:extLst>
              <a:ext uri="{FF2B5EF4-FFF2-40B4-BE49-F238E27FC236}">
                <a16:creationId xmlns:a16="http://schemas.microsoft.com/office/drawing/2014/main" id="{ACC400A1-2C9D-46A5-8059-8625846D2E78}"/>
              </a:ext>
            </a:extLst>
          </p:cNvPr>
          <p:cNvGrpSpPr>
            <a:grpSpLocks/>
          </p:cNvGrpSpPr>
          <p:nvPr/>
        </p:nvGrpSpPr>
        <p:grpSpPr bwMode="auto">
          <a:xfrm rot="18928181">
            <a:off x="5881688" y="2984501"/>
            <a:ext cx="741362" cy="658813"/>
            <a:chOff x="1724" y="1991"/>
            <a:chExt cx="383" cy="240"/>
          </a:xfrm>
        </p:grpSpPr>
        <p:sp>
          <p:nvSpPr>
            <p:cNvPr id="18506" name="Line 28">
              <a:extLst>
                <a:ext uri="{FF2B5EF4-FFF2-40B4-BE49-F238E27FC236}">
                  <a16:creationId xmlns:a16="http://schemas.microsoft.com/office/drawing/2014/main" id="{F6AB97FF-AEF4-4CAD-BB91-02B0680DD67A}"/>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507" name="Group 29">
              <a:extLst>
                <a:ext uri="{FF2B5EF4-FFF2-40B4-BE49-F238E27FC236}">
                  <a16:creationId xmlns:a16="http://schemas.microsoft.com/office/drawing/2014/main" id="{8E53F3F2-4F5C-4E94-A49D-38A97EBBEBA1}"/>
                </a:ext>
              </a:extLst>
            </p:cNvPr>
            <p:cNvGrpSpPr>
              <a:grpSpLocks/>
            </p:cNvGrpSpPr>
            <p:nvPr/>
          </p:nvGrpSpPr>
          <p:grpSpPr bwMode="auto">
            <a:xfrm>
              <a:off x="1918" y="1991"/>
              <a:ext cx="96" cy="240"/>
              <a:chOff x="1878" y="1998"/>
              <a:chExt cx="96" cy="240"/>
            </a:xfrm>
          </p:grpSpPr>
          <p:sp>
            <p:nvSpPr>
              <p:cNvPr id="18509" name="Oval 30">
                <a:extLst>
                  <a:ext uri="{FF2B5EF4-FFF2-40B4-BE49-F238E27FC236}">
                    <a16:creationId xmlns:a16="http://schemas.microsoft.com/office/drawing/2014/main" id="{647120DE-DD52-4CF4-9C3A-26991240AC2C}"/>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510" name="Line 31">
                <a:extLst>
                  <a:ext uri="{FF2B5EF4-FFF2-40B4-BE49-F238E27FC236}">
                    <a16:creationId xmlns:a16="http://schemas.microsoft.com/office/drawing/2014/main" id="{2E430B97-C6FF-4910-92C3-56B20E66DAC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508" name="Line 32">
              <a:extLst>
                <a:ext uri="{FF2B5EF4-FFF2-40B4-BE49-F238E27FC236}">
                  <a16:creationId xmlns:a16="http://schemas.microsoft.com/office/drawing/2014/main" id="{BA62B013-AF8B-47C1-9565-60952552F15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0" name="Group 33">
            <a:extLst>
              <a:ext uri="{FF2B5EF4-FFF2-40B4-BE49-F238E27FC236}">
                <a16:creationId xmlns:a16="http://schemas.microsoft.com/office/drawing/2014/main" id="{C8618987-7E1A-4727-A7C3-338BBB99A722}"/>
              </a:ext>
            </a:extLst>
          </p:cNvPr>
          <p:cNvGrpSpPr>
            <a:grpSpLocks/>
          </p:cNvGrpSpPr>
          <p:nvPr/>
        </p:nvGrpSpPr>
        <p:grpSpPr bwMode="auto">
          <a:xfrm rot="13540153">
            <a:off x="6063457" y="3625057"/>
            <a:ext cx="741362" cy="657225"/>
            <a:chOff x="1724" y="1991"/>
            <a:chExt cx="383" cy="240"/>
          </a:xfrm>
        </p:grpSpPr>
        <p:sp>
          <p:nvSpPr>
            <p:cNvPr id="18501" name="Line 34">
              <a:extLst>
                <a:ext uri="{FF2B5EF4-FFF2-40B4-BE49-F238E27FC236}">
                  <a16:creationId xmlns:a16="http://schemas.microsoft.com/office/drawing/2014/main" id="{F34C39BC-D871-450F-8AB7-58AD50C3801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502" name="Group 35">
              <a:extLst>
                <a:ext uri="{FF2B5EF4-FFF2-40B4-BE49-F238E27FC236}">
                  <a16:creationId xmlns:a16="http://schemas.microsoft.com/office/drawing/2014/main" id="{19F9B359-3389-4839-BA18-7185400F856F}"/>
                </a:ext>
              </a:extLst>
            </p:cNvPr>
            <p:cNvGrpSpPr>
              <a:grpSpLocks/>
            </p:cNvGrpSpPr>
            <p:nvPr/>
          </p:nvGrpSpPr>
          <p:grpSpPr bwMode="auto">
            <a:xfrm>
              <a:off x="1918" y="1991"/>
              <a:ext cx="96" cy="240"/>
              <a:chOff x="1878" y="1998"/>
              <a:chExt cx="96" cy="240"/>
            </a:xfrm>
          </p:grpSpPr>
          <p:sp>
            <p:nvSpPr>
              <p:cNvPr id="18504" name="Oval 36">
                <a:extLst>
                  <a:ext uri="{FF2B5EF4-FFF2-40B4-BE49-F238E27FC236}">
                    <a16:creationId xmlns:a16="http://schemas.microsoft.com/office/drawing/2014/main" id="{C0FECACB-0166-4C90-A3E2-C5AE30358303}"/>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505" name="Line 37">
                <a:extLst>
                  <a:ext uri="{FF2B5EF4-FFF2-40B4-BE49-F238E27FC236}">
                    <a16:creationId xmlns:a16="http://schemas.microsoft.com/office/drawing/2014/main" id="{126B7487-DBB2-4C41-8BE1-B6126EF5F8AF}"/>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503" name="Line 38">
              <a:extLst>
                <a:ext uri="{FF2B5EF4-FFF2-40B4-BE49-F238E27FC236}">
                  <a16:creationId xmlns:a16="http://schemas.microsoft.com/office/drawing/2014/main" id="{A918DE11-46E5-4366-A639-190BB9CEF37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1" name="Group 39">
            <a:extLst>
              <a:ext uri="{FF2B5EF4-FFF2-40B4-BE49-F238E27FC236}">
                <a16:creationId xmlns:a16="http://schemas.microsoft.com/office/drawing/2014/main" id="{23B4B624-FA14-476B-AE77-D0E82428549C}"/>
              </a:ext>
            </a:extLst>
          </p:cNvPr>
          <p:cNvGrpSpPr>
            <a:grpSpLocks/>
          </p:cNvGrpSpPr>
          <p:nvPr/>
        </p:nvGrpSpPr>
        <p:grpSpPr bwMode="auto">
          <a:xfrm rot="13105109">
            <a:off x="7031038" y="2574926"/>
            <a:ext cx="741362" cy="657225"/>
            <a:chOff x="1724" y="1991"/>
            <a:chExt cx="383" cy="240"/>
          </a:xfrm>
        </p:grpSpPr>
        <p:sp>
          <p:nvSpPr>
            <p:cNvPr id="18496" name="Line 40">
              <a:extLst>
                <a:ext uri="{FF2B5EF4-FFF2-40B4-BE49-F238E27FC236}">
                  <a16:creationId xmlns:a16="http://schemas.microsoft.com/office/drawing/2014/main" id="{FAACF0CD-C0A9-4FB6-BC4D-9B6AA280E5BE}"/>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97" name="Group 41">
              <a:extLst>
                <a:ext uri="{FF2B5EF4-FFF2-40B4-BE49-F238E27FC236}">
                  <a16:creationId xmlns:a16="http://schemas.microsoft.com/office/drawing/2014/main" id="{424605F0-6514-4957-87CC-0F576B7A04A3}"/>
                </a:ext>
              </a:extLst>
            </p:cNvPr>
            <p:cNvGrpSpPr>
              <a:grpSpLocks/>
            </p:cNvGrpSpPr>
            <p:nvPr/>
          </p:nvGrpSpPr>
          <p:grpSpPr bwMode="auto">
            <a:xfrm>
              <a:off x="1918" y="1991"/>
              <a:ext cx="96" cy="240"/>
              <a:chOff x="1878" y="1998"/>
              <a:chExt cx="96" cy="240"/>
            </a:xfrm>
          </p:grpSpPr>
          <p:sp>
            <p:nvSpPr>
              <p:cNvPr id="18499" name="Oval 42">
                <a:extLst>
                  <a:ext uri="{FF2B5EF4-FFF2-40B4-BE49-F238E27FC236}">
                    <a16:creationId xmlns:a16="http://schemas.microsoft.com/office/drawing/2014/main" id="{514B02EF-6A1F-49F6-A3D8-254008AC45EB}"/>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500" name="Line 43">
                <a:extLst>
                  <a:ext uri="{FF2B5EF4-FFF2-40B4-BE49-F238E27FC236}">
                    <a16:creationId xmlns:a16="http://schemas.microsoft.com/office/drawing/2014/main" id="{3EC7CDD5-EADF-4BB7-9A6D-9296A106C0A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98" name="Line 44">
              <a:extLst>
                <a:ext uri="{FF2B5EF4-FFF2-40B4-BE49-F238E27FC236}">
                  <a16:creationId xmlns:a16="http://schemas.microsoft.com/office/drawing/2014/main" id="{FFAF5BBB-3998-48F9-A195-DE8A0A73568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2" name="Group 45">
            <a:extLst>
              <a:ext uri="{FF2B5EF4-FFF2-40B4-BE49-F238E27FC236}">
                <a16:creationId xmlns:a16="http://schemas.microsoft.com/office/drawing/2014/main" id="{84485B70-8F07-4982-970A-C9DB85768CE0}"/>
              </a:ext>
            </a:extLst>
          </p:cNvPr>
          <p:cNvGrpSpPr>
            <a:grpSpLocks/>
          </p:cNvGrpSpPr>
          <p:nvPr/>
        </p:nvGrpSpPr>
        <p:grpSpPr bwMode="auto">
          <a:xfrm rot="2856766">
            <a:off x="6530976" y="3143251"/>
            <a:ext cx="741363" cy="658813"/>
            <a:chOff x="1724" y="1991"/>
            <a:chExt cx="383" cy="240"/>
          </a:xfrm>
        </p:grpSpPr>
        <p:sp>
          <p:nvSpPr>
            <p:cNvPr id="18491" name="Line 46">
              <a:extLst>
                <a:ext uri="{FF2B5EF4-FFF2-40B4-BE49-F238E27FC236}">
                  <a16:creationId xmlns:a16="http://schemas.microsoft.com/office/drawing/2014/main" id="{12C77D86-17D6-4A07-A0F6-6B5E924965F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92" name="Group 47">
              <a:extLst>
                <a:ext uri="{FF2B5EF4-FFF2-40B4-BE49-F238E27FC236}">
                  <a16:creationId xmlns:a16="http://schemas.microsoft.com/office/drawing/2014/main" id="{C60A14AF-A804-43A5-B612-A62E7BBE2FA4}"/>
                </a:ext>
              </a:extLst>
            </p:cNvPr>
            <p:cNvGrpSpPr>
              <a:grpSpLocks/>
            </p:cNvGrpSpPr>
            <p:nvPr/>
          </p:nvGrpSpPr>
          <p:grpSpPr bwMode="auto">
            <a:xfrm>
              <a:off x="1918" y="1991"/>
              <a:ext cx="96" cy="240"/>
              <a:chOff x="1878" y="1998"/>
              <a:chExt cx="96" cy="240"/>
            </a:xfrm>
          </p:grpSpPr>
          <p:sp>
            <p:nvSpPr>
              <p:cNvPr id="18494" name="Oval 48">
                <a:extLst>
                  <a:ext uri="{FF2B5EF4-FFF2-40B4-BE49-F238E27FC236}">
                    <a16:creationId xmlns:a16="http://schemas.microsoft.com/office/drawing/2014/main" id="{912C3E4D-0481-46EE-9276-0F6E3F2E021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95" name="Line 49">
                <a:extLst>
                  <a:ext uri="{FF2B5EF4-FFF2-40B4-BE49-F238E27FC236}">
                    <a16:creationId xmlns:a16="http://schemas.microsoft.com/office/drawing/2014/main" id="{CC64C408-6548-4522-A3BA-36838D3A132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93" name="Line 50">
              <a:extLst>
                <a:ext uri="{FF2B5EF4-FFF2-40B4-BE49-F238E27FC236}">
                  <a16:creationId xmlns:a16="http://schemas.microsoft.com/office/drawing/2014/main" id="{56913701-8199-4A63-A348-4028CC246CCF}"/>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3" name="Group 51">
            <a:extLst>
              <a:ext uri="{FF2B5EF4-FFF2-40B4-BE49-F238E27FC236}">
                <a16:creationId xmlns:a16="http://schemas.microsoft.com/office/drawing/2014/main" id="{295B6C37-F08B-4DC0-9664-0869A75CF83B}"/>
              </a:ext>
            </a:extLst>
          </p:cNvPr>
          <p:cNvGrpSpPr>
            <a:grpSpLocks/>
          </p:cNvGrpSpPr>
          <p:nvPr/>
        </p:nvGrpSpPr>
        <p:grpSpPr bwMode="auto">
          <a:xfrm rot="7811393">
            <a:off x="6669882" y="3740945"/>
            <a:ext cx="741363" cy="657225"/>
            <a:chOff x="1724" y="1991"/>
            <a:chExt cx="383" cy="240"/>
          </a:xfrm>
        </p:grpSpPr>
        <p:sp>
          <p:nvSpPr>
            <p:cNvPr id="18486" name="Line 52">
              <a:extLst>
                <a:ext uri="{FF2B5EF4-FFF2-40B4-BE49-F238E27FC236}">
                  <a16:creationId xmlns:a16="http://schemas.microsoft.com/office/drawing/2014/main" id="{0A1BC8E9-36CD-41BA-8078-CABA3261E83B}"/>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87" name="Group 53">
              <a:extLst>
                <a:ext uri="{FF2B5EF4-FFF2-40B4-BE49-F238E27FC236}">
                  <a16:creationId xmlns:a16="http://schemas.microsoft.com/office/drawing/2014/main" id="{AA769351-2139-4C03-9207-9FB09BABA413}"/>
                </a:ext>
              </a:extLst>
            </p:cNvPr>
            <p:cNvGrpSpPr>
              <a:grpSpLocks/>
            </p:cNvGrpSpPr>
            <p:nvPr/>
          </p:nvGrpSpPr>
          <p:grpSpPr bwMode="auto">
            <a:xfrm>
              <a:off x="1918" y="1991"/>
              <a:ext cx="96" cy="240"/>
              <a:chOff x="1878" y="1998"/>
              <a:chExt cx="96" cy="240"/>
            </a:xfrm>
          </p:grpSpPr>
          <p:sp>
            <p:nvSpPr>
              <p:cNvPr id="18489" name="Oval 54">
                <a:extLst>
                  <a:ext uri="{FF2B5EF4-FFF2-40B4-BE49-F238E27FC236}">
                    <a16:creationId xmlns:a16="http://schemas.microsoft.com/office/drawing/2014/main" id="{901841AD-C6B6-4148-955E-E2CA8086D66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90" name="Line 55">
                <a:extLst>
                  <a:ext uri="{FF2B5EF4-FFF2-40B4-BE49-F238E27FC236}">
                    <a16:creationId xmlns:a16="http://schemas.microsoft.com/office/drawing/2014/main" id="{1D822182-5C68-48F3-B52A-3435559F7B7E}"/>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88" name="Line 56">
              <a:extLst>
                <a:ext uri="{FF2B5EF4-FFF2-40B4-BE49-F238E27FC236}">
                  <a16:creationId xmlns:a16="http://schemas.microsoft.com/office/drawing/2014/main" id="{6A28994E-852C-4279-8FDD-4C8EE8CA106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4" name="Group 57">
            <a:extLst>
              <a:ext uri="{FF2B5EF4-FFF2-40B4-BE49-F238E27FC236}">
                <a16:creationId xmlns:a16="http://schemas.microsoft.com/office/drawing/2014/main" id="{0271AC65-E322-4815-96EA-133BDEA28E3A}"/>
              </a:ext>
            </a:extLst>
          </p:cNvPr>
          <p:cNvGrpSpPr>
            <a:grpSpLocks/>
          </p:cNvGrpSpPr>
          <p:nvPr/>
        </p:nvGrpSpPr>
        <p:grpSpPr bwMode="auto">
          <a:xfrm rot="7512030">
            <a:off x="4417220" y="2240757"/>
            <a:ext cx="741362" cy="657225"/>
            <a:chOff x="1724" y="1991"/>
            <a:chExt cx="383" cy="240"/>
          </a:xfrm>
        </p:grpSpPr>
        <p:sp>
          <p:nvSpPr>
            <p:cNvPr id="18481" name="Line 58">
              <a:extLst>
                <a:ext uri="{FF2B5EF4-FFF2-40B4-BE49-F238E27FC236}">
                  <a16:creationId xmlns:a16="http://schemas.microsoft.com/office/drawing/2014/main" id="{0354BF1B-C40D-4904-AD3E-5132D8C882FC}"/>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82" name="Group 59">
              <a:extLst>
                <a:ext uri="{FF2B5EF4-FFF2-40B4-BE49-F238E27FC236}">
                  <a16:creationId xmlns:a16="http://schemas.microsoft.com/office/drawing/2014/main" id="{EB38C626-1757-4426-8B57-AF3A851C4E5A}"/>
                </a:ext>
              </a:extLst>
            </p:cNvPr>
            <p:cNvGrpSpPr>
              <a:grpSpLocks/>
            </p:cNvGrpSpPr>
            <p:nvPr/>
          </p:nvGrpSpPr>
          <p:grpSpPr bwMode="auto">
            <a:xfrm>
              <a:off x="1918" y="1991"/>
              <a:ext cx="96" cy="240"/>
              <a:chOff x="1878" y="1998"/>
              <a:chExt cx="96" cy="240"/>
            </a:xfrm>
          </p:grpSpPr>
          <p:sp>
            <p:nvSpPr>
              <p:cNvPr id="18484" name="Oval 60">
                <a:extLst>
                  <a:ext uri="{FF2B5EF4-FFF2-40B4-BE49-F238E27FC236}">
                    <a16:creationId xmlns:a16="http://schemas.microsoft.com/office/drawing/2014/main" id="{FD9412F5-D473-4F0B-9079-7C20254F07A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85" name="Line 61">
                <a:extLst>
                  <a:ext uri="{FF2B5EF4-FFF2-40B4-BE49-F238E27FC236}">
                    <a16:creationId xmlns:a16="http://schemas.microsoft.com/office/drawing/2014/main" id="{BCA15564-04D8-4287-ADE1-B71768FB26D6}"/>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83" name="Line 62">
              <a:extLst>
                <a:ext uri="{FF2B5EF4-FFF2-40B4-BE49-F238E27FC236}">
                  <a16:creationId xmlns:a16="http://schemas.microsoft.com/office/drawing/2014/main" id="{1289AD1F-1D20-4180-AC17-2383B5F2F81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5" name="Group 63">
            <a:extLst>
              <a:ext uri="{FF2B5EF4-FFF2-40B4-BE49-F238E27FC236}">
                <a16:creationId xmlns:a16="http://schemas.microsoft.com/office/drawing/2014/main" id="{1ADB18D8-90F8-43B8-BF6D-90FDE2CAFE09}"/>
              </a:ext>
            </a:extLst>
          </p:cNvPr>
          <p:cNvGrpSpPr>
            <a:grpSpLocks/>
          </p:cNvGrpSpPr>
          <p:nvPr/>
        </p:nvGrpSpPr>
        <p:grpSpPr bwMode="auto">
          <a:xfrm rot="2271649">
            <a:off x="4408488" y="3887788"/>
            <a:ext cx="741362" cy="658812"/>
            <a:chOff x="1724" y="1991"/>
            <a:chExt cx="383" cy="240"/>
          </a:xfrm>
        </p:grpSpPr>
        <p:sp>
          <p:nvSpPr>
            <p:cNvPr id="18476" name="Line 64">
              <a:extLst>
                <a:ext uri="{FF2B5EF4-FFF2-40B4-BE49-F238E27FC236}">
                  <a16:creationId xmlns:a16="http://schemas.microsoft.com/office/drawing/2014/main" id="{AC21FD22-8B16-4E2E-9CA8-BF7A6212EAEC}"/>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77" name="Group 65">
              <a:extLst>
                <a:ext uri="{FF2B5EF4-FFF2-40B4-BE49-F238E27FC236}">
                  <a16:creationId xmlns:a16="http://schemas.microsoft.com/office/drawing/2014/main" id="{C5BFB724-5B8D-4486-9C4E-DCA5448C0FCD}"/>
                </a:ext>
              </a:extLst>
            </p:cNvPr>
            <p:cNvGrpSpPr>
              <a:grpSpLocks/>
            </p:cNvGrpSpPr>
            <p:nvPr/>
          </p:nvGrpSpPr>
          <p:grpSpPr bwMode="auto">
            <a:xfrm>
              <a:off x="1918" y="1991"/>
              <a:ext cx="96" cy="240"/>
              <a:chOff x="1878" y="1998"/>
              <a:chExt cx="96" cy="240"/>
            </a:xfrm>
          </p:grpSpPr>
          <p:sp>
            <p:nvSpPr>
              <p:cNvPr id="18479" name="Oval 66">
                <a:extLst>
                  <a:ext uri="{FF2B5EF4-FFF2-40B4-BE49-F238E27FC236}">
                    <a16:creationId xmlns:a16="http://schemas.microsoft.com/office/drawing/2014/main" id="{1529FBF5-B14D-496A-A635-11DDFE05619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80" name="Line 67">
                <a:extLst>
                  <a:ext uri="{FF2B5EF4-FFF2-40B4-BE49-F238E27FC236}">
                    <a16:creationId xmlns:a16="http://schemas.microsoft.com/office/drawing/2014/main" id="{861FA6D5-1E28-4658-86CD-C0F749F9C75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78" name="Line 68">
              <a:extLst>
                <a:ext uri="{FF2B5EF4-FFF2-40B4-BE49-F238E27FC236}">
                  <a16:creationId xmlns:a16="http://schemas.microsoft.com/office/drawing/2014/main" id="{A991CFE9-E4B4-47C2-A7F7-075834404DE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6" name="Group 69">
            <a:extLst>
              <a:ext uri="{FF2B5EF4-FFF2-40B4-BE49-F238E27FC236}">
                <a16:creationId xmlns:a16="http://schemas.microsoft.com/office/drawing/2014/main" id="{4C36493E-FDB7-4C34-BC67-FAFD864EE56A}"/>
              </a:ext>
            </a:extLst>
          </p:cNvPr>
          <p:cNvGrpSpPr>
            <a:grpSpLocks/>
          </p:cNvGrpSpPr>
          <p:nvPr/>
        </p:nvGrpSpPr>
        <p:grpSpPr bwMode="auto">
          <a:xfrm rot="19374406">
            <a:off x="5141913" y="3873501"/>
            <a:ext cx="741362" cy="657225"/>
            <a:chOff x="1724" y="1991"/>
            <a:chExt cx="383" cy="240"/>
          </a:xfrm>
        </p:grpSpPr>
        <p:sp>
          <p:nvSpPr>
            <p:cNvPr id="18471" name="Line 70">
              <a:extLst>
                <a:ext uri="{FF2B5EF4-FFF2-40B4-BE49-F238E27FC236}">
                  <a16:creationId xmlns:a16="http://schemas.microsoft.com/office/drawing/2014/main" id="{91D6ED0B-6EA3-42DA-8FF8-8796C0D5E977}"/>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72" name="Group 71">
              <a:extLst>
                <a:ext uri="{FF2B5EF4-FFF2-40B4-BE49-F238E27FC236}">
                  <a16:creationId xmlns:a16="http://schemas.microsoft.com/office/drawing/2014/main" id="{8F1230F1-514A-42AB-8F8A-553C27CB0B96}"/>
                </a:ext>
              </a:extLst>
            </p:cNvPr>
            <p:cNvGrpSpPr>
              <a:grpSpLocks/>
            </p:cNvGrpSpPr>
            <p:nvPr/>
          </p:nvGrpSpPr>
          <p:grpSpPr bwMode="auto">
            <a:xfrm>
              <a:off x="1918" y="1991"/>
              <a:ext cx="96" cy="240"/>
              <a:chOff x="1878" y="1998"/>
              <a:chExt cx="96" cy="240"/>
            </a:xfrm>
          </p:grpSpPr>
          <p:sp>
            <p:nvSpPr>
              <p:cNvPr id="18474" name="Oval 72">
                <a:extLst>
                  <a:ext uri="{FF2B5EF4-FFF2-40B4-BE49-F238E27FC236}">
                    <a16:creationId xmlns:a16="http://schemas.microsoft.com/office/drawing/2014/main" id="{B3734BC9-7ABF-4DCE-8793-09AFDECF932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75" name="Line 73">
                <a:extLst>
                  <a:ext uri="{FF2B5EF4-FFF2-40B4-BE49-F238E27FC236}">
                    <a16:creationId xmlns:a16="http://schemas.microsoft.com/office/drawing/2014/main" id="{DA7ADEB0-81AF-4663-9626-1ED5A2378DE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73" name="Line 74">
              <a:extLst>
                <a:ext uri="{FF2B5EF4-FFF2-40B4-BE49-F238E27FC236}">
                  <a16:creationId xmlns:a16="http://schemas.microsoft.com/office/drawing/2014/main" id="{68BC8ED0-69B1-4DDF-8377-AB1069C88A2F}"/>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7" name="Group 75">
            <a:extLst>
              <a:ext uri="{FF2B5EF4-FFF2-40B4-BE49-F238E27FC236}">
                <a16:creationId xmlns:a16="http://schemas.microsoft.com/office/drawing/2014/main" id="{D27391A9-E0CC-4B5A-9D40-5B0DB041C3A8}"/>
              </a:ext>
            </a:extLst>
          </p:cNvPr>
          <p:cNvGrpSpPr>
            <a:grpSpLocks/>
          </p:cNvGrpSpPr>
          <p:nvPr/>
        </p:nvGrpSpPr>
        <p:grpSpPr bwMode="auto">
          <a:xfrm rot="17651588">
            <a:off x="7392195" y="3153570"/>
            <a:ext cx="741363" cy="657225"/>
            <a:chOff x="1724" y="1991"/>
            <a:chExt cx="383" cy="240"/>
          </a:xfrm>
        </p:grpSpPr>
        <p:sp>
          <p:nvSpPr>
            <p:cNvPr id="18466" name="Line 76">
              <a:extLst>
                <a:ext uri="{FF2B5EF4-FFF2-40B4-BE49-F238E27FC236}">
                  <a16:creationId xmlns:a16="http://schemas.microsoft.com/office/drawing/2014/main" id="{CF05FE8F-D642-4794-B00B-DD422FC1E603}"/>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67" name="Group 77">
              <a:extLst>
                <a:ext uri="{FF2B5EF4-FFF2-40B4-BE49-F238E27FC236}">
                  <a16:creationId xmlns:a16="http://schemas.microsoft.com/office/drawing/2014/main" id="{396A7AFA-A0B3-4A8E-9534-AC97CB88903F}"/>
                </a:ext>
              </a:extLst>
            </p:cNvPr>
            <p:cNvGrpSpPr>
              <a:grpSpLocks/>
            </p:cNvGrpSpPr>
            <p:nvPr/>
          </p:nvGrpSpPr>
          <p:grpSpPr bwMode="auto">
            <a:xfrm>
              <a:off x="1918" y="1991"/>
              <a:ext cx="96" cy="240"/>
              <a:chOff x="1878" y="1998"/>
              <a:chExt cx="96" cy="240"/>
            </a:xfrm>
          </p:grpSpPr>
          <p:sp>
            <p:nvSpPr>
              <p:cNvPr id="18469" name="Oval 78">
                <a:extLst>
                  <a:ext uri="{FF2B5EF4-FFF2-40B4-BE49-F238E27FC236}">
                    <a16:creationId xmlns:a16="http://schemas.microsoft.com/office/drawing/2014/main" id="{9B330966-E9E9-4980-900B-4E0AE224E19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70" name="Line 79">
                <a:extLst>
                  <a:ext uri="{FF2B5EF4-FFF2-40B4-BE49-F238E27FC236}">
                    <a16:creationId xmlns:a16="http://schemas.microsoft.com/office/drawing/2014/main" id="{151651E5-5F44-4943-BAC4-5625CFA5188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68" name="Line 80">
              <a:extLst>
                <a:ext uri="{FF2B5EF4-FFF2-40B4-BE49-F238E27FC236}">
                  <a16:creationId xmlns:a16="http://schemas.microsoft.com/office/drawing/2014/main" id="{2DD9FEB8-C672-4E41-AB7D-DE3D5A3B0EAD}"/>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8" name="Group 81">
            <a:extLst>
              <a:ext uri="{FF2B5EF4-FFF2-40B4-BE49-F238E27FC236}">
                <a16:creationId xmlns:a16="http://schemas.microsoft.com/office/drawing/2014/main" id="{5B6DA209-EBF8-4A4B-86D9-34D44D512ED8}"/>
              </a:ext>
            </a:extLst>
          </p:cNvPr>
          <p:cNvGrpSpPr>
            <a:grpSpLocks/>
          </p:cNvGrpSpPr>
          <p:nvPr/>
        </p:nvGrpSpPr>
        <p:grpSpPr bwMode="auto">
          <a:xfrm rot="13798529">
            <a:off x="7609682" y="3717132"/>
            <a:ext cx="741362" cy="657225"/>
            <a:chOff x="1724" y="1991"/>
            <a:chExt cx="383" cy="240"/>
          </a:xfrm>
        </p:grpSpPr>
        <p:sp>
          <p:nvSpPr>
            <p:cNvPr id="18461" name="Line 82">
              <a:extLst>
                <a:ext uri="{FF2B5EF4-FFF2-40B4-BE49-F238E27FC236}">
                  <a16:creationId xmlns:a16="http://schemas.microsoft.com/office/drawing/2014/main" id="{B936F451-52B9-4DAA-B24F-F5571C8C8B87}"/>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62" name="Group 83">
              <a:extLst>
                <a:ext uri="{FF2B5EF4-FFF2-40B4-BE49-F238E27FC236}">
                  <a16:creationId xmlns:a16="http://schemas.microsoft.com/office/drawing/2014/main" id="{5C7982CB-72A3-492F-9ED6-654A92E52AE2}"/>
                </a:ext>
              </a:extLst>
            </p:cNvPr>
            <p:cNvGrpSpPr>
              <a:grpSpLocks/>
            </p:cNvGrpSpPr>
            <p:nvPr/>
          </p:nvGrpSpPr>
          <p:grpSpPr bwMode="auto">
            <a:xfrm>
              <a:off x="1918" y="1991"/>
              <a:ext cx="96" cy="240"/>
              <a:chOff x="1878" y="1998"/>
              <a:chExt cx="96" cy="240"/>
            </a:xfrm>
          </p:grpSpPr>
          <p:sp>
            <p:nvSpPr>
              <p:cNvPr id="18464" name="Oval 84">
                <a:extLst>
                  <a:ext uri="{FF2B5EF4-FFF2-40B4-BE49-F238E27FC236}">
                    <a16:creationId xmlns:a16="http://schemas.microsoft.com/office/drawing/2014/main" id="{A9AA26EC-308E-490C-8815-5EFC93B75E2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65" name="Line 85">
                <a:extLst>
                  <a:ext uri="{FF2B5EF4-FFF2-40B4-BE49-F238E27FC236}">
                    <a16:creationId xmlns:a16="http://schemas.microsoft.com/office/drawing/2014/main" id="{8D21127D-9679-4584-8A27-41CE864CCBE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63" name="Line 86">
              <a:extLst>
                <a:ext uri="{FF2B5EF4-FFF2-40B4-BE49-F238E27FC236}">
                  <a16:creationId xmlns:a16="http://schemas.microsoft.com/office/drawing/2014/main" id="{E637F68C-25F5-4A3B-BD9C-E7CE263C068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18449" name="Group 87">
            <a:extLst>
              <a:ext uri="{FF2B5EF4-FFF2-40B4-BE49-F238E27FC236}">
                <a16:creationId xmlns:a16="http://schemas.microsoft.com/office/drawing/2014/main" id="{B607C963-E60F-4D26-8239-6A6E3693A44E}"/>
              </a:ext>
            </a:extLst>
          </p:cNvPr>
          <p:cNvGrpSpPr>
            <a:grpSpLocks/>
          </p:cNvGrpSpPr>
          <p:nvPr/>
        </p:nvGrpSpPr>
        <p:grpSpPr bwMode="auto">
          <a:xfrm rot="19755944">
            <a:off x="7173913" y="2001839"/>
            <a:ext cx="819150" cy="814387"/>
            <a:chOff x="1724" y="1991"/>
            <a:chExt cx="383" cy="240"/>
          </a:xfrm>
        </p:grpSpPr>
        <p:sp>
          <p:nvSpPr>
            <p:cNvPr id="18456" name="Line 88">
              <a:extLst>
                <a:ext uri="{FF2B5EF4-FFF2-40B4-BE49-F238E27FC236}">
                  <a16:creationId xmlns:a16="http://schemas.microsoft.com/office/drawing/2014/main" id="{E3AD3CD9-7CC2-4587-8E7B-0FFC1102FD83}"/>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18457" name="Group 89">
              <a:extLst>
                <a:ext uri="{FF2B5EF4-FFF2-40B4-BE49-F238E27FC236}">
                  <a16:creationId xmlns:a16="http://schemas.microsoft.com/office/drawing/2014/main" id="{B942DD21-8A98-4414-80DA-D4781511E0EC}"/>
                </a:ext>
              </a:extLst>
            </p:cNvPr>
            <p:cNvGrpSpPr>
              <a:grpSpLocks/>
            </p:cNvGrpSpPr>
            <p:nvPr/>
          </p:nvGrpSpPr>
          <p:grpSpPr bwMode="auto">
            <a:xfrm>
              <a:off x="1918" y="1991"/>
              <a:ext cx="96" cy="240"/>
              <a:chOff x="1878" y="1998"/>
              <a:chExt cx="96" cy="240"/>
            </a:xfrm>
          </p:grpSpPr>
          <p:sp>
            <p:nvSpPr>
              <p:cNvPr id="18459" name="Oval 90">
                <a:extLst>
                  <a:ext uri="{FF2B5EF4-FFF2-40B4-BE49-F238E27FC236}">
                    <a16:creationId xmlns:a16="http://schemas.microsoft.com/office/drawing/2014/main" id="{D80AF38A-F3D2-4028-832D-F6518801760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60" name="Line 91">
                <a:extLst>
                  <a:ext uri="{FF2B5EF4-FFF2-40B4-BE49-F238E27FC236}">
                    <a16:creationId xmlns:a16="http://schemas.microsoft.com/office/drawing/2014/main" id="{7D33615A-C407-4B62-B2E0-02F315484CA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58" name="Line 92">
              <a:extLst>
                <a:ext uri="{FF2B5EF4-FFF2-40B4-BE49-F238E27FC236}">
                  <a16:creationId xmlns:a16="http://schemas.microsoft.com/office/drawing/2014/main" id="{84CF26BD-3F87-49E5-864A-8A2DEF8F1140}"/>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18450" name="Text Box 93">
            <a:extLst>
              <a:ext uri="{FF2B5EF4-FFF2-40B4-BE49-F238E27FC236}">
                <a16:creationId xmlns:a16="http://schemas.microsoft.com/office/drawing/2014/main" id="{890806E7-00A2-46DC-8626-2C50CC3EAC6B}"/>
              </a:ext>
            </a:extLst>
          </p:cNvPr>
          <p:cNvSpPr txBox="1">
            <a:spLocks noChangeArrowheads="1"/>
          </p:cNvSpPr>
          <p:nvPr/>
        </p:nvSpPr>
        <p:spPr bwMode="auto">
          <a:xfrm>
            <a:off x="2133601" y="696913"/>
            <a:ext cx="6589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Unmagentised steel or iron bar</a:t>
            </a:r>
          </a:p>
        </p:txBody>
      </p:sp>
      <p:sp>
        <p:nvSpPr>
          <p:cNvPr id="18451" name="Rectangle 116">
            <a:extLst>
              <a:ext uri="{FF2B5EF4-FFF2-40B4-BE49-F238E27FC236}">
                <a16:creationId xmlns:a16="http://schemas.microsoft.com/office/drawing/2014/main" id="{A25EC93D-DBFC-4FA8-A6AA-D2484C25146A}"/>
              </a:ext>
            </a:extLst>
          </p:cNvPr>
          <p:cNvSpPr>
            <a:spLocks noChangeArrowheads="1"/>
          </p:cNvSpPr>
          <p:nvPr/>
        </p:nvSpPr>
        <p:spPr bwMode="auto">
          <a:xfrm>
            <a:off x="1524000" y="2497139"/>
            <a:ext cx="1639888"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52" name="Rectangle 117">
            <a:extLst>
              <a:ext uri="{FF2B5EF4-FFF2-40B4-BE49-F238E27FC236}">
                <a16:creationId xmlns:a16="http://schemas.microsoft.com/office/drawing/2014/main" id="{09CAEF91-A42F-47BD-9B7F-418A031D0FFC}"/>
              </a:ext>
            </a:extLst>
          </p:cNvPr>
          <p:cNvSpPr>
            <a:spLocks noChangeArrowheads="1"/>
          </p:cNvSpPr>
          <p:nvPr/>
        </p:nvSpPr>
        <p:spPr bwMode="auto">
          <a:xfrm>
            <a:off x="9028114" y="2503489"/>
            <a:ext cx="1639887"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18453" name="Text Box 118">
            <a:extLst>
              <a:ext uri="{FF2B5EF4-FFF2-40B4-BE49-F238E27FC236}">
                <a16:creationId xmlns:a16="http://schemas.microsoft.com/office/drawing/2014/main" id="{AE86E733-7915-4EFC-9457-0BC6CD8F30A0}"/>
              </a:ext>
            </a:extLst>
          </p:cNvPr>
          <p:cNvSpPr txBox="1">
            <a:spLocks noChangeArrowheads="1"/>
          </p:cNvSpPr>
          <p:nvPr/>
        </p:nvSpPr>
        <p:spPr bwMode="auto">
          <a:xfrm>
            <a:off x="2228850" y="3105150"/>
            <a:ext cx="819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400" b="1">
                <a:solidFill>
                  <a:srgbClr val="000000"/>
                </a:solidFill>
              </a:rPr>
              <a:t>N</a:t>
            </a:r>
          </a:p>
        </p:txBody>
      </p:sp>
      <p:sp>
        <p:nvSpPr>
          <p:cNvPr id="18454" name="Text Box 119">
            <a:extLst>
              <a:ext uri="{FF2B5EF4-FFF2-40B4-BE49-F238E27FC236}">
                <a16:creationId xmlns:a16="http://schemas.microsoft.com/office/drawing/2014/main" id="{568288A2-D7EA-402C-8618-0B05A967400E}"/>
              </a:ext>
            </a:extLst>
          </p:cNvPr>
          <p:cNvSpPr txBox="1">
            <a:spLocks noChangeArrowheads="1"/>
          </p:cNvSpPr>
          <p:nvPr/>
        </p:nvSpPr>
        <p:spPr bwMode="auto">
          <a:xfrm>
            <a:off x="9258300" y="3048000"/>
            <a:ext cx="62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400" b="1">
                <a:solidFill>
                  <a:srgbClr val="000000"/>
                </a:solidFill>
              </a:rPr>
              <a:t>S</a:t>
            </a:r>
          </a:p>
        </p:txBody>
      </p:sp>
      <p:sp>
        <p:nvSpPr>
          <p:cNvPr id="18455" name="TextBox 99">
            <a:extLst>
              <a:ext uri="{FF2B5EF4-FFF2-40B4-BE49-F238E27FC236}">
                <a16:creationId xmlns:a16="http://schemas.microsoft.com/office/drawing/2014/main" id="{62EC4C7B-29B3-49CC-BDFD-A234E4225892}"/>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B122541-18E4-444F-8C83-7BE278BB0C71}"/>
              </a:ext>
            </a:extLst>
          </p:cNvPr>
          <p:cNvSpPr>
            <a:spLocks noChangeArrowheads="1"/>
          </p:cNvSpPr>
          <p:nvPr/>
        </p:nvSpPr>
        <p:spPr bwMode="auto">
          <a:xfrm>
            <a:off x="4035425" y="1930401"/>
            <a:ext cx="4673600" cy="29305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grpSp>
        <p:nvGrpSpPr>
          <p:cNvPr id="20483" name="Group 3">
            <a:extLst>
              <a:ext uri="{FF2B5EF4-FFF2-40B4-BE49-F238E27FC236}">
                <a16:creationId xmlns:a16="http://schemas.microsoft.com/office/drawing/2014/main" id="{717B5779-7471-4B14-8F25-35FCA3FF2A8A}"/>
              </a:ext>
            </a:extLst>
          </p:cNvPr>
          <p:cNvGrpSpPr>
            <a:grpSpLocks/>
          </p:cNvGrpSpPr>
          <p:nvPr/>
        </p:nvGrpSpPr>
        <p:grpSpPr bwMode="auto">
          <a:xfrm rot="14588426">
            <a:off x="5213351" y="2303463"/>
            <a:ext cx="742950" cy="657225"/>
            <a:chOff x="1724" y="1991"/>
            <a:chExt cx="383" cy="240"/>
          </a:xfrm>
        </p:grpSpPr>
        <p:sp>
          <p:nvSpPr>
            <p:cNvPr id="20592" name="Line 4">
              <a:extLst>
                <a:ext uri="{FF2B5EF4-FFF2-40B4-BE49-F238E27FC236}">
                  <a16:creationId xmlns:a16="http://schemas.microsoft.com/office/drawing/2014/main" id="{703BE38C-170D-471A-B458-4A2ACB000A4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93" name="Group 5">
              <a:extLst>
                <a:ext uri="{FF2B5EF4-FFF2-40B4-BE49-F238E27FC236}">
                  <a16:creationId xmlns:a16="http://schemas.microsoft.com/office/drawing/2014/main" id="{A109E3FC-DAB6-4475-AD1B-6C48160EBB49}"/>
                </a:ext>
              </a:extLst>
            </p:cNvPr>
            <p:cNvGrpSpPr>
              <a:grpSpLocks/>
            </p:cNvGrpSpPr>
            <p:nvPr/>
          </p:nvGrpSpPr>
          <p:grpSpPr bwMode="auto">
            <a:xfrm>
              <a:off x="1918" y="1991"/>
              <a:ext cx="96" cy="240"/>
              <a:chOff x="1878" y="1998"/>
              <a:chExt cx="96" cy="240"/>
            </a:xfrm>
          </p:grpSpPr>
          <p:sp>
            <p:nvSpPr>
              <p:cNvPr id="20595" name="Oval 6">
                <a:extLst>
                  <a:ext uri="{FF2B5EF4-FFF2-40B4-BE49-F238E27FC236}">
                    <a16:creationId xmlns:a16="http://schemas.microsoft.com/office/drawing/2014/main" id="{2FC6C66D-0FC5-4202-AE88-9952AEF075F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96" name="Line 7">
                <a:extLst>
                  <a:ext uri="{FF2B5EF4-FFF2-40B4-BE49-F238E27FC236}">
                    <a16:creationId xmlns:a16="http://schemas.microsoft.com/office/drawing/2014/main" id="{156B1D6B-57C9-4F75-8901-1A3510E233D5}"/>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94" name="Line 8">
              <a:extLst>
                <a:ext uri="{FF2B5EF4-FFF2-40B4-BE49-F238E27FC236}">
                  <a16:creationId xmlns:a16="http://schemas.microsoft.com/office/drawing/2014/main" id="{2352C753-FBDC-47A6-9D28-60FFB49C7D0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84" name="Group 9">
            <a:extLst>
              <a:ext uri="{FF2B5EF4-FFF2-40B4-BE49-F238E27FC236}">
                <a16:creationId xmlns:a16="http://schemas.microsoft.com/office/drawing/2014/main" id="{B3E36FA7-2556-4105-8EA9-227C82FBDC02}"/>
              </a:ext>
            </a:extLst>
          </p:cNvPr>
          <p:cNvGrpSpPr>
            <a:grpSpLocks/>
          </p:cNvGrpSpPr>
          <p:nvPr/>
        </p:nvGrpSpPr>
        <p:grpSpPr bwMode="auto">
          <a:xfrm>
            <a:off x="4870450" y="2684463"/>
            <a:ext cx="742950" cy="658812"/>
            <a:chOff x="1724" y="1991"/>
            <a:chExt cx="383" cy="240"/>
          </a:xfrm>
        </p:grpSpPr>
        <p:sp>
          <p:nvSpPr>
            <p:cNvPr id="20587" name="Line 10">
              <a:extLst>
                <a:ext uri="{FF2B5EF4-FFF2-40B4-BE49-F238E27FC236}">
                  <a16:creationId xmlns:a16="http://schemas.microsoft.com/office/drawing/2014/main" id="{5FF22283-3153-42A0-B394-8A375BE9FB77}"/>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88" name="Group 11">
              <a:extLst>
                <a:ext uri="{FF2B5EF4-FFF2-40B4-BE49-F238E27FC236}">
                  <a16:creationId xmlns:a16="http://schemas.microsoft.com/office/drawing/2014/main" id="{C4B6629B-82DC-4B76-891B-31E6A08E3367}"/>
                </a:ext>
              </a:extLst>
            </p:cNvPr>
            <p:cNvGrpSpPr>
              <a:grpSpLocks/>
            </p:cNvGrpSpPr>
            <p:nvPr/>
          </p:nvGrpSpPr>
          <p:grpSpPr bwMode="auto">
            <a:xfrm>
              <a:off x="1918" y="1991"/>
              <a:ext cx="96" cy="240"/>
              <a:chOff x="1878" y="1998"/>
              <a:chExt cx="96" cy="240"/>
            </a:xfrm>
          </p:grpSpPr>
          <p:sp>
            <p:nvSpPr>
              <p:cNvPr id="20590" name="Oval 12">
                <a:extLst>
                  <a:ext uri="{FF2B5EF4-FFF2-40B4-BE49-F238E27FC236}">
                    <a16:creationId xmlns:a16="http://schemas.microsoft.com/office/drawing/2014/main" id="{6B0D3802-8AA4-4ED9-BDDE-3D4C56236DC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91" name="Line 13">
                <a:extLst>
                  <a:ext uri="{FF2B5EF4-FFF2-40B4-BE49-F238E27FC236}">
                    <a16:creationId xmlns:a16="http://schemas.microsoft.com/office/drawing/2014/main" id="{533387EC-05D9-4902-BBEE-070FE0D49846}"/>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89" name="Line 14">
              <a:extLst>
                <a:ext uri="{FF2B5EF4-FFF2-40B4-BE49-F238E27FC236}">
                  <a16:creationId xmlns:a16="http://schemas.microsoft.com/office/drawing/2014/main" id="{71977926-2012-4087-9850-0C7465D92CDE}"/>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85" name="Group 15">
            <a:extLst>
              <a:ext uri="{FF2B5EF4-FFF2-40B4-BE49-F238E27FC236}">
                <a16:creationId xmlns:a16="http://schemas.microsoft.com/office/drawing/2014/main" id="{9AB5A4B6-ED84-45DE-BF07-56FF86CE5EFC}"/>
              </a:ext>
            </a:extLst>
          </p:cNvPr>
          <p:cNvGrpSpPr>
            <a:grpSpLocks/>
          </p:cNvGrpSpPr>
          <p:nvPr/>
        </p:nvGrpSpPr>
        <p:grpSpPr bwMode="auto">
          <a:xfrm rot="10626908">
            <a:off x="4703763" y="3425826"/>
            <a:ext cx="742950" cy="657225"/>
            <a:chOff x="1724" y="1991"/>
            <a:chExt cx="383" cy="240"/>
          </a:xfrm>
        </p:grpSpPr>
        <p:sp>
          <p:nvSpPr>
            <p:cNvPr id="20582" name="Line 16">
              <a:extLst>
                <a:ext uri="{FF2B5EF4-FFF2-40B4-BE49-F238E27FC236}">
                  <a16:creationId xmlns:a16="http://schemas.microsoft.com/office/drawing/2014/main" id="{081BBFF6-E637-4358-AFE7-52566C5AC54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83" name="Group 17">
              <a:extLst>
                <a:ext uri="{FF2B5EF4-FFF2-40B4-BE49-F238E27FC236}">
                  <a16:creationId xmlns:a16="http://schemas.microsoft.com/office/drawing/2014/main" id="{4043B8EB-CBD3-4ED9-BE90-6BDF8D81B3A0}"/>
                </a:ext>
              </a:extLst>
            </p:cNvPr>
            <p:cNvGrpSpPr>
              <a:grpSpLocks/>
            </p:cNvGrpSpPr>
            <p:nvPr/>
          </p:nvGrpSpPr>
          <p:grpSpPr bwMode="auto">
            <a:xfrm>
              <a:off x="1918" y="1991"/>
              <a:ext cx="96" cy="240"/>
              <a:chOff x="1878" y="1998"/>
              <a:chExt cx="96" cy="240"/>
            </a:xfrm>
          </p:grpSpPr>
          <p:sp>
            <p:nvSpPr>
              <p:cNvPr id="20585" name="Oval 18">
                <a:extLst>
                  <a:ext uri="{FF2B5EF4-FFF2-40B4-BE49-F238E27FC236}">
                    <a16:creationId xmlns:a16="http://schemas.microsoft.com/office/drawing/2014/main" id="{B0D02AEA-70B4-4B7D-8C9F-4039EE4BCFD8}"/>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86" name="Line 19">
                <a:extLst>
                  <a:ext uri="{FF2B5EF4-FFF2-40B4-BE49-F238E27FC236}">
                    <a16:creationId xmlns:a16="http://schemas.microsoft.com/office/drawing/2014/main" id="{E361AC35-1C69-4258-B845-E493EAD63E64}"/>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84" name="Line 20">
              <a:extLst>
                <a:ext uri="{FF2B5EF4-FFF2-40B4-BE49-F238E27FC236}">
                  <a16:creationId xmlns:a16="http://schemas.microsoft.com/office/drawing/2014/main" id="{6D8D9581-CE41-4478-AC1A-CADC3FE5A18E}"/>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86" name="Group 21">
            <a:extLst>
              <a:ext uri="{FF2B5EF4-FFF2-40B4-BE49-F238E27FC236}">
                <a16:creationId xmlns:a16="http://schemas.microsoft.com/office/drawing/2014/main" id="{AB6DF5E8-459E-49B6-9E6F-232AA3A79C80}"/>
              </a:ext>
            </a:extLst>
          </p:cNvPr>
          <p:cNvGrpSpPr>
            <a:grpSpLocks/>
          </p:cNvGrpSpPr>
          <p:nvPr/>
        </p:nvGrpSpPr>
        <p:grpSpPr bwMode="auto">
          <a:xfrm rot="2481513">
            <a:off x="5800726" y="2298701"/>
            <a:ext cx="741363" cy="657225"/>
            <a:chOff x="1724" y="1991"/>
            <a:chExt cx="383" cy="240"/>
          </a:xfrm>
        </p:grpSpPr>
        <p:sp>
          <p:nvSpPr>
            <p:cNvPr id="20577" name="Line 22">
              <a:extLst>
                <a:ext uri="{FF2B5EF4-FFF2-40B4-BE49-F238E27FC236}">
                  <a16:creationId xmlns:a16="http://schemas.microsoft.com/office/drawing/2014/main" id="{ABF0BAF3-A564-4CD6-AF25-1D76F6CA0AF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78" name="Group 23">
              <a:extLst>
                <a:ext uri="{FF2B5EF4-FFF2-40B4-BE49-F238E27FC236}">
                  <a16:creationId xmlns:a16="http://schemas.microsoft.com/office/drawing/2014/main" id="{E5196BD7-9FC9-453E-8CD0-1054E280FB89}"/>
                </a:ext>
              </a:extLst>
            </p:cNvPr>
            <p:cNvGrpSpPr>
              <a:grpSpLocks/>
            </p:cNvGrpSpPr>
            <p:nvPr/>
          </p:nvGrpSpPr>
          <p:grpSpPr bwMode="auto">
            <a:xfrm>
              <a:off x="1918" y="1991"/>
              <a:ext cx="96" cy="240"/>
              <a:chOff x="1878" y="1998"/>
              <a:chExt cx="96" cy="240"/>
            </a:xfrm>
          </p:grpSpPr>
          <p:sp>
            <p:nvSpPr>
              <p:cNvPr id="20580" name="Oval 24">
                <a:extLst>
                  <a:ext uri="{FF2B5EF4-FFF2-40B4-BE49-F238E27FC236}">
                    <a16:creationId xmlns:a16="http://schemas.microsoft.com/office/drawing/2014/main" id="{F4AA94BE-65E9-4B4A-BCAD-CC0E9E3ECB4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81" name="Line 25">
                <a:extLst>
                  <a:ext uri="{FF2B5EF4-FFF2-40B4-BE49-F238E27FC236}">
                    <a16:creationId xmlns:a16="http://schemas.microsoft.com/office/drawing/2014/main" id="{7A30CE37-A4BF-40F4-8AC9-D71033A3C55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79" name="Line 26">
              <a:extLst>
                <a:ext uri="{FF2B5EF4-FFF2-40B4-BE49-F238E27FC236}">
                  <a16:creationId xmlns:a16="http://schemas.microsoft.com/office/drawing/2014/main" id="{2863836C-831D-4967-BB18-6E5334E86367}"/>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87" name="Group 27">
            <a:extLst>
              <a:ext uri="{FF2B5EF4-FFF2-40B4-BE49-F238E27FC236}">
                <a16:creationId xmlns:a16="http://schemas.microsoft.com/office/drawing/2014/main" id="{9D9A07EF-1256-42E5-B111-B647050EC0BC}"/>
              </a:ext>
            </a:extLst>
          </p:cNvPr>
          <p:cNvGrpSpPr>
            <a:grpSpLocks/>
          </p:cNvGrpSpPr>
          <p:nvPr/>
        </p:nvGrpSpPr>
        <p:grpSpPr bwMode="auto">
          <a:xfrm rot="18928181">
            <a:off x="5881688" y="2984501"/>
            <a:ext cx="741362" cy="658813"/>
            <a:chOff x="1724" y="1991"/>
            <a:chExt cx="383" cy="240"/>
          </a:xfrm>
        </p:grpSpPr>
        <p:sp>
          <p:nvSpPr>
            <p:cNvPr id="20572" name="Line 28">
              <a:extLst>
                <a:ext uri="{FF2B5EF4-FFF2-40B4-BE49-F238E27FC236}">
                  <a16:creationId xmlns:a16="http://schemas.microsoft.com/office/drawing/2014/main" id="{D43922CB-2CEE-45B3-B8D5-C24BD938E36D}"/>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73" name="Group 29">
              <a:extLst>
                <a:ext uri="{FF2B5EF4-FFF2-40B4-BE49-F238E27FC236}">
                  <a16:creationId xmlns:a16="http://schemas.microsoft.com/office/drawing/2014/main" id="{D32C5D7C-9A1D-4738-B037-8477CA89231F}"/>
                </a:ext>
              </a:extLst>
            </p:cNvPr>
            <p:cNvGrpSpPr>
              <a:grpSpLocks/>
            </p:cNvGrpSpPr>
            <p:nvPr/>
          </p:nvGrpSpPr>
          <p:grpSpPr bwMode="auto">
            <a:xfrm>
              <a:off x="1918" y="1991"/>
              <a:ext cx="96" cy="240"/>
              <a:chOff x="1878" y="1998"/>
              <a:chExt cx="96" cy="240"/>
            </a:xfrm>
          </p:grpSpPr>
          <p:sp>
            <p:nvSpPr>
              <p:cNvPr id="20575" name="Oval 30">
                <a:extLst>
                  <a:ext uri="{FF2B5EF4-FFF2-40B4-BE49-F238E27FC236}">
                    <a16:creationId xmlns:a16="http://schemas.microsoft.com/office/drawing/2014/main" id="{15DB1C61-FA08-4B38-9F11-12541174D36D}"/>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76" name="Line 31">
                <a:extLst>
                  <a:ext uri="{FF2B5EF4-FFF2-40B4-BE49-F238E27FC236}">
                    <a16:creationId xmlns:a16="http://schemas.microsoft.com/office/drawing/2014/main" id="{7743EC43-A088-4E35-8407-1B5D42A4487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74" name="Line 32">
              <a:extLst>
                <a:ext uri="{FF2B5EF4-FFF2-40B4-BE49-F238E27FC236}">
                  <a16:creationId xmlns:a16="http://schemas.microsoft.com/office/drawing/2014/main" id="{0FD68EA7-79C9-4C09-8275-1DA7F228B3F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88" name="Group 33">
            <a:extLst>
              <a:ext uri="{FF2B5EF4-FFF2-40B4-BE49-F238E27FC236}">
                <a16:creationId xmlns:a16="http://schemas.microsoft.com/office/drawing/2014/main" id="{FBEC8EC8-982C-44BD-A38E-B7B9250EA86C}"/>
              </a:ext>
            </a:extLst>
          </p:cNvPr>
          <p:cNvGrpSpPr>
            <a:grpSpLocks/>
          </p:cNvGrpSpPr>
          <p:nvPr/>
        </p:nvGrpSpPr>
        <p:grpSpPr bwMode="auto">
          <a:xfrm rot="13540153">
            <a:off x="6063457" y="3625057"/>
            <a:ext cx="741362" cy="657225"/>
            <a:chOff x="1724" y="1991"/>
            <a:chExt cx="383" cy="240"/>
          </a:xfrm>
        </p:grpSpPr>
        <p:sp>
          <p:nvSpPr>
            <p:cNvPr id="20567" name="Line 34">
              <a:extLst>
                <a:ext uri="{FF2B5EF4-FFF2-40B4-BE49-F238E27FC236}">
                  <a16:creationId xmlns:a16="http://schemas.microsoft.com/office/drawing/2014/main" id="{8525D84C-C05B-4555-9D30-B0A4CDBCCA70}"/>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68" name="Group 35">
              <a:extLst>
                <a:ext uri="{FF2B5EF4-FFF2-40B4-BE49-F238E27FC236}">
                  <a16:creationId xmlns:a16="http://schemas.microsoft.com/office/drawing/2014/main" id="{12D4ACD4-B8E8-43D8-BA68-E41B3808389F}"/>
                </a:ext>
              </a:extLst>
            </p:cNvPr>
            <p:cNvGrpSpPr>
              <a:grpSpLocks/>
            </p:cNvGrpSpPr>
            <p:nvPr/>
          </p:nvGrpSpPr>
          <p:grpSpPr bwMode="auto">
            <a:xfrm>
              <a:off x="1918" y="1991"/>
              <a:ext cx="96" cy="240"/>
              <a:chOff x="1878" y="1998"/>
              <a:chExt cx="96" cy="240"/>
            </a:xfrm>
          </p:grpSpPr>
          <p:sp>
            <p:nvSpPr>
              <p:cNvPr id="20570" name="Oval 36">
                <a:extLst>
                  <a:ext uri="{FF2B5EF4-FFF2-40B4-BE49-F238E27FC236}">
                    <a16:creationId xmlns:a16="http://schemas.microsoft.com/office/drawing/2014/main" id="{EA8388FA-A0E9-42DC-A896-7911D89DF99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71" name="Line 37">
                <a:extLst>
                  <a:ext uri="{FF2B5EF4-FFF2-40B4-BE49-F238E27FC236}">
                    <a16:creationId xmlns:a16="http://schemas.microsoft.com/office/drawing/2014/main" id="{2A41749F-D01E-4A0C-9B02-D4E358A3064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69" name="Line 38">
              <a:extLst>
                <a:ext uri="{FF2B5EF4-FFF2-40B4-BE49-F238E27FC236}">
                  <a16:creationId xmlns:a16="http://schemas.microsoft.com/office/drawing/2014/main" id="{8AF2B7B5-00C1-4FCF-B6A8-5857284A687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89" name="Group 39">
            <a:extLst>
              <a:ext uri="{FF2B5EF4-FFF2-40B4-BE49-F238E27FC236}">
                <a16:creationId xmlns:a16="http://schemas.microsoft.com/office/drawing/2014/main" id="{DA754A77-512A-46A5-B784-DA06A9EF0050}"/>
              </a:ext>
            </a:extLst>
          </p:cNvPr>
          <p:cNvGrpSpPr>
            <a:grpSpLocks/>
          </p:cNvGrpSpPr>
          <p:nvPr/>
        </p:nvGrpSpPr>
        <p:grpSpPr bwMode="auto">
          <a:xfrm rot="13105109">
            <a:off x="7031038" y="2574926"/>
            <a:ext cx="741362" cy="657225"/>
            <a:chOff x="1724" y="1991"/>
            <a:chExt cx="383" cy="240"/>
          </a:xfrm>
        </p:grpSpPr>
        <p:sp>
          <p:nvSpPr>
            <p:cNvPr id="20562" name="Line 40">
              <a:extLst>
                <a:ext uri="{FF2B5EF4-FFF2-40B4-BE49-F238E27FC236}">
                  <a16:creationId xmlns:a16="http://schemas.microsoft.com/office/drawing/2014/main" id="{C61FEA9A-562E-4E56-B19D-3B2C02A1D33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63" name="Group 41">
              <a:extLst>
                <a:ext uri="{FF2B5EF4-FFF2-40B4-BE49-F238E27FC236}">
                  <a16:creationId xmlns:a16="http://schemas.microsoft.com/office/drawing/2014/main" id="{C3737A76-D571-4BEE-8E35-8B6449CE0206}"/>
                </a:ext>
              </a:extLst>
            </p:cNvPr>
            <p:cNvGrpSpPr>
              <a:grpSpLocks/>
            </p:cNvGrpSpPr>
            <p:nvPr/>
          </p:nvGrpSpPr>
          <p:grpSpPr bwMode="auto">
            <a:xfrm>
              <a:off x="1918" y="1991"/>
              <a:ext cx="96" cy="240"/>
              <a:chOff x="1878" y="1998"/>
              <a:chExt cx="96" cy="240"/>
            </a:xfrm>
          </p:grpSpPr>
          <p:sp>
            <p:nvSpPr>
              <p:cNvPr id="20565" name="Oval 42">
                <a:extLst>
                  <a:ext uri="{FF2B5EF4-FFF2-40B4-BE49-F238E27FC236}">
                    <a16:creationId xmlns:a16="http://schemas.microsoft.com/office/drawing/2014/main" id="{3DA586E7-9825-424F-AB8B-9BF0B1A8755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66" name="Line 43">
                <a:extLst>
                  <a:ext uri="{FF2B5EF4-FFF2-40B4-BE49-F238E27FC236}">
                    <a16:creationId xmlns:a16="http://schemas.microsoft.com/office/drawing/2014/main" id="{0028E988-EEDD-49AF-9A59-A2A08FFB0D78}"/>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64" name="Line 44">
              <a:extLst>
                <a:ext uri="{FF2B5EF4-FFF2-40B4-BE49-F238E27FC236}">
                  <a16:creationId xmlns:a16="http://schemas.microsoft.com/office/drawing/2014/main" id="{86E1C53B-E836-4F2B-9E78-398A6562CE6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0" name="Group 45">
            <a:extLst>
              <a:ext uri="{FF2B5EF4-FFF2-40B4-BE49-F238E27FC236}">
                <a16:creationId xmlns:a16="http://schemas.microsoft.com/office/drawing/2014/main" id="{C4CC2430-511A-40BC-B890-7CA6D78A3C5A}"/>
              </a:ext>
            </a:extLst>
          </p:cNvPr>
          <p:cNvGrpSpPr>
            <a:grpSpLocks/>
          </p:cNvGrpSpPr>
          <p:nvPr/>
        </p:nvGrpSpPr>
        <p:grpSpPr bwMode="auto">
          <a:xfrm rot="2856766">
            <a:off x="6530976" y="3143251"/>
            <a:ext cx="741363" cy="658813"/>
            <a:chOff x="1724" y="1991"/>
            <a:chExt cx="383" cy="240"/>
          </a:xfrm>
        </p:grpSpPr>
        <p:sp>
          <p:nvSpPr>
            <p:cNvPr id="20557" name="Line 46">
              <a:extLst>
                <a:ext uri="{FF2B5EF4-FFF2-40B4-BE49-F238E27FC236}">
                  <a16:creationId xmlns:a16="http://schemas.microsoft.com/office/drawing/2014/main" id="{D8364C7E-EEDF-4F8D-920C-37EEEAE9C8E8}"/>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58" name="Group 47">
              <a:extLst>
                <a:ext uri="{FF2B5EF4-FFF2-40B4-BE49-F238E27FC236}">
                  <a16:creationId xmlns:a16="http://schemas.microsoft.com/office/drawing/2014/main" id="{A2C3E939-A105-45B2-AF1F-A863D9B90BF2}"/>
                </a:ext>
              </a:extLst>
            </p:cNvPr>
            <p:cNvGrpSpPr>
              <a:grpSpLocks/>
            </p:cNvGrpSpPr>
            <p:nvPr/>
          </p:nvGrpSpPr>
          <p:grpSpPr bwMode="auto">
            <a:xfrm>
              <a:off x="1918" y="1991"/>
              <a:ext cx="96" cy="240"/>
              <a:chOff x="1878" y="1998"/>
              <a:chExt cx="96" cy="240"/>
            </a:xfrm>
          </p:grpSpPr>
          <p:sp>
            <p:nvSpPr>
              <p:cNvPr id="20560" name="Oval 48">
                <a:extLst>
                  <a:ext uri="{FF2B5EF4-FFF2-40B4-BE49-F238E27FC236}">
                    <a16:creationId xmlns:a16="http://schemas.microsoft.com/office/drawing/2014/main" id="{4F2098D1-5EC1-4C2E-8DE6-878EDF471B6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61" name="Line 49">
                <a:extLst>
                  <a:ext uri="{FF2B5EF4-FFF2-40B4-BE49-F238E27FC236}">
                    <a16:creationId xmlns:a16="http://schemas.microsoft.com/office/drawing/2014/main" id="{FBFC893A-6C70-4022-A6AC-F0C30FC328B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59" name="Line 50">
              <a:extLst>
                <a:ext uri="{FF2B5EF4-FFF2-40B4-BE49-F238E27FC236}">
                  <a16:creationId xmlns:a16="http://schemas.microsoft.com/office/drawing/2014/main" id="{951E04EB-793C-4687-BC41-0E0A0105156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1" name="Group 51">
            <a:extLst>
              <a:ext uri="{FF2B5EF4-FFF2-40B4-BE49-F238E27FC236}">
                <a16:creationId xmlns:a16="http://schemas.microsoft.com/office/drawing/2014/main" id="{782A71B8-E306-4A38-B993-09BBE2EEE661}"/>
              </a:ext>
            </a:extLst>
          </p:cNvPr>
          <p:cNvGrpSpPr>
            <a:grpSpLocks/>
          </p:cNvGrpSpPr>
          <p:nvPr/>
        </p:nvGrpSpPr>
        <p:grpSpPr bwMode="auto">
          <a:xfrm rot="7811393">
            <a:off x="6669882" y="3740945"/>
            <a:ext cx="741363" cy="657225"/>
            <a:chOff x="1724" y="1991"/>
            <a:chExt cx="383" cy="240"/>
          </a:xfrm>
        </p:grpSpPr>
        <p:sp>
          <p:nvSpPr>
            <p:cNvPr id="20552" name="Line 52">
              <a:extLst>
                <a:ext uri="{FF2B5EF4-FFF2-40B4-BE49-F238E27FC236}">
                  <a16:creationId xmlns:a16="http://schemas.microsoft.com/office/drawing/2014/main" id="{2794D677-7BD9-4DFF-BB0B-E81CF3B827C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53" name="Group 53">
              <a:extLst>
                <a:ext uri="{FF2B5EF4-FFF2-40B4-BE49-F238E27FC236}">
                  <a16:creationId xmlns:a16="http://schemas.microsoft.com/office/drawing/2014/main" id="{10B82983-6BC5-4FF9-B854-44293F50C7BC}"/>
                </a:ext>
              </a:extLst>
            </p:cNvPr>
            <p:cNvGrpSpPr>
              <a:grpSpLocks/>
            </p:cNvGrpSpPr>
            <p:nvPr/>
          </p:nvGrpSpPr>
          <p:grpSpPr bwMode="auto">
            <a:xfrm>
              <a:off x="1918" y="1991"/>
              <a:ext cx="96" cy="240"/>
              <a:chOff x="1878" y="1998"/>
              <a:chExt cx="96" cy="240"/>
            </a:xfrm>
          </p:grpSpPr>
          <p:sp>
            <p:nvSpPr>
              <p:cNvPr id="20555" name="Oval 54">
                <a:extLst>
                  <a:ext uri="{FF2B5EF4-FFF2-40B4-BE49-F238E27FC236}">
                    <a16:creationId xmlns:a16="http://schemas.microsoft.com/office/drawing/2014/main" id="{390D0804-CCDE-4D3D-B8CF-BBBAAA73F5E8}"/>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56" name="Line 55">
                <a:extLst>
                  <a:ext uri="{FF2B5EF4-FFF2-40B4-BE49-F238E27FC236}">
                    <a16:creationId xmlns:a16="http://schemas.microsoft.com/office/drawing/2014/main" id="{2AF9E72A-4A27-4393-B841-2950B32577C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54" name="Line 56">
              <a:extLst>
                <a:ext uri="{FF2B5EF4-FFF2-40B4-BE49-F238E27FC236}">
                  <a16:creationId xmlns:a16="http://schemas.microsoft.com/office/drawing/2014/main" id="{01F24DEA-02DF-4859-A371-89E989495F64}"/>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2" name="Group 57">
            <a:extLst>
              <a:ext uri="{FF2B5EF4-FFF2-40B4-BE49-F238E27FC236}">
                <a16:creationId xmlns:a16="http://schemas.microsoft.com/office/drawing/2014/main" id="{1695EE22-CCF1-4E33-86B0-A3190962E679}"/>
              </a:ext>
            </a:extLst>
          </p:cNvPr>
          <p:cNvGrpSpPr>
            <a:grpSpLocks/>
          </p:cNvGrpSpPr>
          <p:nvPr/>
        </p:nvGrpSpPr>
        <p:grpSpPr bwMode="auto">
          <a:xfrm rot="7512030">
            <a:off x="4417220" y="2240757"/>
            <a:ext cx="741362" cy="657225"/>
            <a:chOff x="1724" y="1991"/>
            <a:chExt cx="383" cy="240"/>
          </a:xfrm>
        </p:grpSpPr>
        <p:sp>
          <p:nvSpPr>
            <p:cNvPr id="20547" name="Line 58">
              <a:extLst>
                <a:ext uri="{FF2B5EF4-FFF2-40B4-BE49-F238E27FC236}">
                  <a16:creationId xmlns:a16="http://schemas.microsoft.com/office/drawing/2014/main" id="{BD6837AA-93CC-4EF0-94EB-0277DF16AC48}"/>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48" name="Group 59">
              <a:extLst>
                <a:ext uri="{FF2B5EF4-FFF2-40B4-BE49-F238E27FC236}">
                  <a16:creationId xmlns:a16="http://schemas.microsoft.com/office/drawing/2014/main" id="{DF71AA26-C250-406B-817F-CE9EA04D3951}"/>
                </a:ext>
              </a:extLst>
            </p:cNvPr>
            <p:cNvGrpSpPr>
              <a:grpSpLocks/>
            </p:cNvGrpSpPr>
            <p:nvPr/>
          </p:nvGrpSpPr>
          <p:grpSpPr bwMode="auto">
            <a:xfrm>
              <a:off x="1918" y="1991"/>
              <a:ext cx="96" cy="240"/>
              <a:chOff x="1878" y="1998"/>
              <a:chExt cx="96" cy="240"/>
            </a:xfrm>
          </p:grpSpPr>
          <p:sp>
            <p:nvSpPr>
              <p:cNvPr id="20550" name="Oval 60">
                <a:extLst>
                  <a:ext uri="{FF2B5EF4-FFF2-40B4-BE49-F238E27FC236}">
                    <a16:creationId xmlns:a16="http://schemas.microsoft.com/office/drawing/2014/main" id="{1230431D-B921-4A64-9ECF-F0BB96A65E9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51" name="Line 61">
                <a:extLst>
                  <a:ext uri="{FF2B5EF4-FFF2-40B4-BE49-F238E27FC236}">
                    <a16:creationId xmlns:a16="http://schemas.microsoft.com/office/drawing/2014/main" id="{EA64CCFF-0383-4752-9C71-00C679E441E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49" name="Line 62">
              <a:extLst>
                <a:ext uri="{FF2B5EF4-FFF2-40B4-BE49-F238E27FC236}">
                  <a16:creationId xmlns:a16="http://schemas.microsoft.com/office/drawing/2014/main" id="{F67C666C-96D4-4FD6-91BD-01B2698CF3EF}"/>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3" name="Group 63">
            <a:extLst>
              <a:ext uri="{FF2B5EF4-FFF2-40B4-BE49-F238E27FC236}">
                <a16:creationId xmlns:a16="http://schemas.microsoft.com/office/drawing/2014/main" id="{6C355C07-6CC0-46D9-9819-97F22DA593EB}"/>
              </a:ext>
            </a:extLst>
          </p:cNvPr>
          <p:cNvGrpSpPr>
            <a:grpSpLocks/>
          </p:cNvGrpSpPr>
          <p:nvPr/>
        </p:nvGrpSpPr>
        <p:grpSpPr bwMode="auto">
          <a:xfrm rot="2271649">
            <a:off x="4408488" y="3887788"/>
            <a:ext cx="741362" cy="658812"/>
            <a:chOff x="1724" y="1991"/>
            <a:chExt cx="383" cy="240"/>
          </a:xfrm>
        </p:grpSpPr>
        <p:sp>
          <p:nvSpPr>
            <p:cNvPr id="20542" name="Line 64">
              <a:extLst>
                <a:ext uri="{FF2B5EF4-FFF2-40B4-BE49-F238E27FC236}">
                  <a16:creationId xmlns:a16="http://schemas.microsoft.com/office/drawing/2014/main" id="{5A95D471-DB64-48DF-8C56-DE0518B0966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43" name="Group 65">
              <a:extLst>
                <a:ext uri="{FF2B5EF4-FFF2-40B4-BE49-F238E27FC236}">
                  <a16:creationId xmlns:a16="http://schemas.microsoft.com/office/drawing/2014/main" id="{8DE5CE21-D9FB-4002-A597-18073A3E238A}"/>
                </a:ext>
              </a:extLst>
            </p:cNvPr>
            <p:cNvGrpSpPr>
              <a:grpSpLocks/>
            </p:cNvGrpSpPr>
            <p:nvPr/>
          </p:nvGrpSpPr>
          <p:grpSpPr bwMode="auto">
            <a:xfrm>
              <a:off x="1918" y="1991"/>
              <a:ext cx="96" cy="240"/>
              <a:chOff x="1878" y="1998"/>
              <a:chExt cx="96" cy="240"/>
            </a:xfrm>
          </p:grpSpPr>
          <p:sp>
            <p:nvSpPr>
              <p:cNvPr id="20545" name="Oval 66">
                <a:extLst>
                  <a:ext uri="{FF2B5EF4-FFF2-40B4-BE49-F238E27FC236}">
                    <a16:creationId xmlns:a16="http://schemas.microsoft.com/office/drawing/2014/main" id="{005264A3-4438-41BD-81ED-FB7BABBC027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46" name="Line 67">
                <a:extLst>
                  <a:ext uri="{FF2B5EF4-FFF2-40B4-BE49-F238E27FC236}">
                    <a16:creationId xmlns:a16="http://schemas.microsoft.com/office/drawing/2014/main" id="{5D03B37E-B634-4027-BDE0-AD4A3C13531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44" name="Line 68">
              <a:extLst>
                <a:ext uri="{FF2B5EF4-FFF2-40B4-BE49-F238E27FC236}">
                  <a16:creationId xmlns:a16="http://schemas.microsoft.com/office/drawing/2014/main" id="{00790AFA-7113-4E17-8EF6-4FBE2BE156C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4" name="Group 69">
            <a:extLst>
              <a:ext uri="{FF2B5EF4-FFF2-40B4-BE49-F238E27FC236}">
                <a16:creationId xmlns:a16="http://schemas.microsoft.com/office/drawing/2014/main" id="{20889651-935C-434B-8EC8-2997A69F6093}"/>
              </a:ext>
            </a:extLst>
          </p:cNvPr>
          <p:cNvGrpSpPr>
            <a:grpSpLocks/>
          </p:cNvGrpSpPr>
          <p:nvPr/>
        </p:nvGrpSpPr>
        <p:grpSpPr bwMode="auto">
          <a:xfrm rot="19374406">
            <a:off x="5141913" y="3873501"/>
            <a:ext cx="741362" cy="657225"/>
            <a:chOff x="1724" y="1991"/>
            <a:chExt cx="383" cy="240"/>
          </a:xfrm>
        </p:grpSpPr>
        <p:sp>
          <p:nvSpPr>
            <p:cNvPr id="20537" name="Line 70">
              <a:extLst>
                <a:ext uri="{FF2B5EF4-FFF2-40B4-BE49-F238E27FC236}">
                  <a16:creationId xmlns:a16="http://schemas.microsoft.com/office/drawing/2014/main" id="{13AB71D8-0E0B-40CB-93A5-ABBD4CE77FBE}"/>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38" name="Group 71">
              <a:extLst>
                <a:ext uri="{FF2B5EF4-FFF2-40B4-BE49-F238E27FC236}">
                  <a16:creationId xmlns:a16="http://schemas.microsoft.com/office/drawing/2014/main" id="{43890AE2-03DE-4260-B47C-42165A46B348}"/>
                </a:ext>
              </a:extLst>
            </p:cNvPr>
            <p:cNvGrpSpPr>
              <a:grpSpLocks/>
            </p:cNvGrpSpPr>
            <p:nvPr/>
          </p:nvGrpSpPr>
          <p:grpSpPr bwMode="auto">
            <a:xfrm>
              <a:off x="1918" y="1991"/>
              <a:ext cx="96" cy="240"/>
              <a:chOff x="1878" y="1998"/>
              <a:chExt cx="96" cy="240"/>
            </a:xfrm>
          </p:grpSpPr>
          <p:sp>
            <p:nvSpPr>
              <p:cNvPr id="20540" name="Oval 72">
                <a:extLst>
                  <a:ext uri="{FF2B5EF4-FFF2-40B4-BE49-F238E27FC236}">
                    <a16:creationId xmlns:a16="http://schemas.microsoft.com/office/drawing/2014/main" id="{9980038C-6147-4DD4-8B39-8C5F99B4449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41" name="Line 73">
                <a:extLst>
                  <a:ext uri="{FF2B5EF4-FFF2-40B4-BE49-F238E27FC236}">
                    <a16:creationId xmlns:a16="http://schemas.microsoft.com/office/drawing/2014/main" id="{D2FCF212-028A-4E81-BB7F-07353CE234D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39" name="Line 74">
              <a:extLst>
                <a:ext uri="{FF2B5EF4-FFF2-40B4-BE49-F238E27FC236}">
                  <a16:creationId xmlns:a16="http://schemas.microsoft.com/office/drawing/2014/main" id="{01C63849-4595-4E1F-9249-0ACB2EF7415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5" name="Group 75">
            <a:extLst>
              <a:ext uri="{FF2B5EF4-FFF2-40B4-BE49-F238E27FC236}">
                <a16:creationId xmlns:a16="http://schemas.microsoft.com/office/drawing/2014/main" id="{75329DE8-AEE2-48DB-9924-1894B41B4327}"/>
              </a:ext>
            </a:extLst>
          </p:cNvPr>
          <p:cNvGrpSpPr>
            <a:grpSpLocks/>
          </p:cNvGrpSpPr>
          <p:nvPr/>
        </p:nvGrpSpPr>
        <p:grpSpPr bwMode="auto">
          <a:xfrm rot="17651588">
            <a:off x="7392195" y="3153570"/>
            <a:ext cx="741363" cy="657225"/>
            <a:chOff x="1724" y="1991"/>
            <a:chExt cx="383" cy="240"/>
          </a:xfrm>
        </p:grpSpPr>
        <p:sp>
          <p:nvSpPr>
            <p:cNvPr id="20532" name="Line 76">
              <a:extLst>
                <a:ext uri="{FF2B5EF4-FFF2-40B4-BE49-F238E27FC236}">
                  <a16:creationId xmlns:a16="http://schemas.microsoft.com/office/drawing/2014/main" id="{AEC3D791-2248-401E-A8A2-6114D8178F6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33" name="Group 77">
              <a:extLst>
                <a:ext uri="{FF2B5EF4-FFF2-40B4-BE49-F238E27FC236}">
                  <a16:creationId xmlns:a16="http://schemas.microsoft.com/office/drawing/2014/main" id="{AE570E8F-3A84-4701-AEA5-BFA3EC4D9072}"/>
                </a:ext>
              </a:extLst>
            </p:cNvPr>
            <p:cNvGrpSpPr>
              <a:grpSpLocks/>
            </p:cNvGrpSpPr>
            <p:nvPr/>
          </p:nvGrpSpPr>
          <p:grpSpPr bwMode="auto">
            <a:xfrm>
              <a:off x="1918" y="1991"/>
              <a:ext cx="96" cy="240"/>
              <a:chOff x="1878" y="1998"/>
              <a:chExt cx="96" cy="240"/>
            </a:xfrm>
          </p:grpSpPr>
          <p:sp>
            <p:nvSpPr>
              <p:cNvPr id="20535" name="Oval 78">
                <a:extLst>
                  <a:ext uri="{FF2B5EF4-FFF2-40B4-BE49-F238E27FC236}">
                    <a16:creationId xmlns:a16="http://schemas.microsoft.com/office/drawing/2014/main" id="{C7D941D3-EC5F-4380-B1AB-9D5F6C86F3A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36" name="Line 79">
                <a:extLst>
                  <a:ext uri="{FF2B5EF4-FFF2-40B4-BE49-F238E27FC236}">
                    <a16:creationId xmlns:a16="http://schemas.microsoft.com/office/drawing/2014/main" id="{E1666E52-9221-4911-BAE6-24C59459D92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34" name="Line 80">
              <a:extLst>
                <a:ext uri="{FF2B5EF4-FFF2-40B4-BE49-F238E27FC236}">
                  <a16:creationId xmlns:a16="http://schemas.microsoft.com/office/drawing/2014/main" id="{98922441-C9A6-427B-89A0-2F01C2DBC4A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6" name="Group 81">
            <a:extLst>
              <a:ext uri="{FF2B5EF4-FFF2-40B4-BE49-F238E27FC236}">
                <a16:creationId xmlns:a16="http://schemas.microsoft.com/office/drawing/2014/main" id="{A2C3E097-C863-4612-A8AE-C50E314A4925}"/>
              </a:ext>
            </a:extLst>
          </p:cNvPr>
          <p:cNvGrpSpPr>
            <a:grpSpLocks/>
          </p:cNvGrpSpPr>
          <p:nvPr/>
        </p:nvGrpSpPr>
        <p:grpSpPr bwMode="auto">
          <a:xfrm rot="13798529">
            <a:off x="7609682" y="3717132"/>
            <a:ext cx="741362" cy="657225"/>
            <a:chOff x="1724" y="1991"/>
            <a:chExt cx="383" cy="240"/>
          </a:xfrm>
        </p:grpSpPr>
        <p:sp>
          <p:nvSpPr>
            <p:cNvPr id="20527" name="Line 82">
              <a:extLst>
                <a:ext uri="{FF2B5EF4-FFF2-40B4-BE49-F238E27FC236}">
                  <a16:creationId xmlns:a16="http://schemas.microsoft.com/office/drawing/2014/main" id="{D1C621C0-CFA8-4EAC-9C4A-8EBAC348351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28" name="Group 83">
              <a:extLst>
                <a:ext uri="{FF2B5EF4-FFF2-40B4-BE49-F238E27FC236}">
                  <a16:creationId xmlns:a16="http://schemas.microsoft.com/office/drawing/2014/main" id="{B010CC23-5D59-4E9D-A682-063C7B713783}"/>
                </a:ext>
              </a:extLst>
            </p:cNvPr>
            <p:cNvGrpSpPr>
              <a:grpSpLocks/>
            </p:cNvGrpSpPr>
            <p:nvPr/>
          </p:nvGrpSpPr>
          <p:grpSpPr bwMode="auto">
            <a:xfrm>
              <a:off x="1918" y="1991"/>
              <a:ext cx="96" cy="240"/>
              <a:chOff x="1878" y="1998"/>
              <a:chExt cx="96" cy="240"/>
            </a:xfrm>
          </p:grpSpPr>
          <p:sp>
            <p:nvSpPr>
              <p:cNvPr id="20530" name="Oval 84">
                <a:extLst>
                  <a:ext uri="{FF2B5EF4-FFF2-40B4-BE49-F238E27FC236}">
                    <a16:creationId xmlns:a16="http://schemas.microsoft.com/office/drawing/2014/main" id="{3C9E3234-81EE-40F3-A8D3-F4087FE4B4F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31" name="Line 85">
                <a:extLst>
                  <a:ext uri="{FF2B5EF4-FFF2-40B4-BE49-F238E27FC236}">
                    <a16:creationId xmlns:a16="http://schemas.microsoft.com/office/drawing/2014/main" id="{77DB83CD-F3A4-49F1-AAAE-111884BB82E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29" name="Line 86">
              <a:extLst>
                <a:ext uri="{FF2B5EF4-FFF2-40B4-BE49-F238E27FC236}">
                  <a16:creationId xmlns:a16="http://schemas.microsoft.com/office/drawing/2014/main" id="{9C3911D8-B00C-49C3-88CA-286D4573574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0497" name="Group 87">
            <a:extLst>
              <a:ext uri="{FF2B5EF4-FFF2-40B4-BE49-F238E27FC236}">
                <a16:creationId xmlns:a16="http://schemas.microsoft.com/office/drawing/2014/main" id="{6B2AE61A-20F6-41D2-AA5B-3ECE70054174}"/>
              </a:ext>
            </a:extLst>
          </p:cNvPr>
          <p:cNvGrpSpPr>
            <a:grpSpLocks/>
          </p:cNvGrpSpPr>
          <p:nvPr/>
        </p:nvGrpSpPr>
        <p:grpSpPr bwMode="auto">
          <a:xfrm rot="19755944">
            <a:off x="7173913" y="2001839"/>
            <a:ext cx="819150" cy="814387"/>
            <a:chOff x="1724" y="1991"/>
            <a:chExt cx="383" cy="240"/>
          </a:xfrm>
        </p:grpSpPr>
        <p:sp>
          <p:nvSpPr>
            <p:cNvPr id="20522" name="Line 88">
              <a:extLst>
                <a:ext uri="{FF2B5EF4-FFF2-40B4-BE49-F238E27FC236}">
                  <a16:creationId xmlns:a16="http://schemas.microsoft.com/office/drawing/2014/main" id="{029DAF93-7336-48DB-A282-23A531363A77}"/>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0523" name="Group 89">
              <a:extLst>
                <a:ext uri="{FF2B5EF4-FFF2-40B4-BE49-F238E27FC236}">
                  <a16:creationId xmlns:a16="http://schemas.microsoft.com/office/drawing/2014/main" id="{F8728BC6-6E9E-4F91-8C58-C1AA83429526}"/>
                </a:ext>
              </a:extLst>
            </p:cNvPr>
            <p:cNvGrpSpPr>
              <a:grpSpLocks/>
            </p:cNvGrpSpPr>
            <p:nvPr/>
          </p:nvGrpSpPr>
          <p:grpSpPr bwMode="auto">
            <a:xfrm>
              <a:off x="1918" y="1991"/>
              <a:ext cx="96" cy="240"/>
              <a:chOff x="1878" y="1998"/>
              <a:chExt cx="96" cy="240"/>
            </a:xfrm>
          </p:grpSpPr>
          <p:sp>
            <p:nvSpPr>
              <p:cNvPr id="20525" name="Oval 90">
                <a:extLst>
                  <a:ext uri="{FF2B5EF4-FFF2-40B4-BE49-F238E27FC236}">
                    <a16:creationId xmlns:a16="http://schemas.microsoft.com/office/drawing/2014/main" id="{5A4F30C1-A102-4409-92A4-7699C7137B5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26" name="Line 91">
                <a:extLst>
                  <a:ext uri="{FF2B5EF4-FFF2-40B4-BE49-F238E27FC236}">
                    <a16:creationId xmlns:a16="http://schemas.microsoft.com/office/drawing/2014/main" id="{B1CDF9A9-C3F1-47F7-93EE-D88D4780891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524" name="Line 92">
              <a:extLst>
                <a:ext uri="{FF2B5EF4-FFF2-40B4-BE49-F238E27FC236}">
                  <a16:creationId xmlns:a16="http://schemas.microsoft.com/office/drawing/2014/main" id="{6AAD6D7D-72EC-4F5C-B5A7-723AC8C8DEB3}"/>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0498" name="Text Box 93">
            <a:extLst>
              <a:ext uri="{FF2B5EF4-FFF2-40B4-BE49-F238E27FC236}">
                <a16:creationId xmlns:a16="http://schemas.microsoft.com/office/drawing/2014/main" id="{FED5859C-8EC5-4D4F-8EF4-175C6CAC58C0}"/>
              </a:ext>
            </a:extLst>
          </p:cNvPr>
          <p:cNvSpPr txBox="1">
            <a:spLocks noChangeArrowheads="1"/>
          </p:cNvSpPr>
          <p:nvPr/>
        </p:nvSpPr>
        <p:spPr bwMode="auto">
          <a:xfrm>
            <a:off x="2133601" y="696914"/>
            <a:ext cx="6589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The magnetic force field from the permanent magnets line up the atomic magnets and will make the steel or iron bar magnetic.</a:t>
            </a:r>
          </a:p>
        </p:txBody>
      </p:sp>
      <p:sp>
        <p:nvSpPr>
          <p:cNvPr id="20499" name="Rectangle 94">
            <a:extLst>
              <a:ext uri="{FF2B5EF4-FFF2-40B4-BE49-F238E27FC236}">
                <a16:creationId xmlns:a16="http://schemas.microsoft.com/office/drawing/2014/main" id="{089E4E90-36D1-4C60-9B12-7B99E8483FDE}"/>
              </a:ext>
            </a:extLst>
          </p:cNvPr>
          <p:cNvSpPr>
            <a:spLocks noChangeArrowheads="1"/>
          </p:cNvSpPr>
          <p:nvPr/>
        </p:nvSpPr>
        <p:spPr bwMode="auto">
          <a:xfrm>
            <a:off x="1524000" y="2497139"/>
            <a:ext cx="1639888"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0500" name="Text Box 95">
            <a:extLst>
              <a:ext uri="{FF2B5EF4-FFF2-40B4-BE49-F238E27FC236}">
                <a16:creationId xmlns:a16="http://schemas.microsoft.com/office/drawing/2014/main" id="{8A176CB4-1CA2-4A4C-9A43-3001278B1BE7}"/>
              </a:ext>
            </a:extLst>
          </p:cNvPr>
          <p:cNvSpPr txBox="1">
            <a:spLocks noChangeArrowheads="1"/>
          </p:cNvSpPr>
          <p:nvPr/>
        </p:nvSpPr>
        <p:spPr bwMode="auto">
          <a:xfrm>
            <a:off x="2090739" y="3163888"/>
            <a:ext cx="725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N</a:t>
            </a:r>
          </a:p>
        </p:txBody>
      </p:sp>
      <p:sp>
        <p:nvSpPr>
          <p:cNvPr id="20501" name="Rectangle 96">
            <a:extLst>
              <a:ext uri="{FF2B5EF4-FFF2-40B4-BE49-F238E27FC236}">
                <a16:creationId xmlns:a16="http://schemas.microsoft.com/office/drawing/2014/main" id="{F358D636-0557-4DD9-852F-EEC3AD6E9E03}"/>
              </a:ext>
            </a:extLst>
          </p:cNvPr>
          <p:cNvSpPr>
            <a:spLocks noChangeArrowheads="1"/>
          </p:cNvSpPr>
          <p:nvPr/>
        </p:nvSpPr>
        <p:spPr bwMode="auto">
          <a:xfrm>
            <a:off x="9753601" y="2424113"/>
            <a:ext cx="1262063" cy="1916112"/>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endParaRPr lang="en-US" altLang="en-US" sz="1000" b="1">
              <a:solidFill>
                <a:srgbClr val="000000"/>
              </a:solidFill>
            </a:endParaRPr>
          </a:p>
        </p:txBody>
      </p:sp>
      <p:sp>
        <p:nvSpPr>
          <p:cNvPr id="20502" name="Text Box 98">
            <a:extLst>
              <a:ext uri="{FF2B5EF4-FFF2-40B4-BE49-F238E27FC236}">
                <a16:creationId xmlns:a16="http://schemas.microsoft.com/office/drawing/2014/main" id="{89E27748-7F54-4812-9D6B-64E3DA1FF3F0}"/>
              </a:ext>
            </a:extLst>
          </p:cNvPr>
          <p:cNvSpPr txBox="1">
            <a:spLocks noChangeArrowheads="1"/>
          </p:cNvSpPr>
          <p:nvPr/>
        </p:nvSpPr>
        <p:spPr bwMode="auto">
          <a:xfrm>
            <a:off x="10013950" y="3135314"/>
            <a:ext cx="450850" cy="376237"/>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S</a:t>
            </a:r>
          </a:p>
        </p:txBody>
      </p:sp>
      <p:sp>
        <p:nvSpPr>
          <p:cNvPr id="20503" name="Line 99">
            <a:extLst>
              <a:ext uri="{FF2B5EF4-FFF2-40B4-BE49-F238E27FC236}">
                <a16:creationId xmlns:a16="http://schemas.microsoft.com/office/drawing/2014/main" id="{C47BBAE3-6001-40E8-A3A9-F64CE51B4AA7}"/>
              </a:ext>
            </a:extLst>
          </p:cNvPr>
          <p:cNvSpPr>
            <a:spLocks noChangeShapeType="1"/>
          </p:cNvSpPr>
          <p:nvPr/>
        </p:nvSpPr>
        <p:spPr bwMode="auto">
          <a:xfrm>
            <a:off x="3135314" y="33099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04" name="Line 101">
            <a:extLst>
              <a:ext uri="{FF2B5EF4-FFF2-40B4-BE49-F238E27FC236}">
                <a16:creationId xmlns:a16="http://schemas.microsoft.com/office/drawing/2014/main" id="{F687E731-2409-4509-B4E3-AE6FB9A741D1}"/>
              </a:ext>
            </a:extLst>
          </p:cNvPr>
          <p:cNvSpPr>
            <a:spLocks noChangeShapeType="1"/>
          </p:cNvSpPr>
          <p:nvPr/>
        </p:nvSpPr>
        <p:spPr bwMode="auto">
          <a:xfrm>
            <a:off x="3089276" y="3598864"/>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05" name="Line 102">
            <a:extLst>
              <a:ext uri="{FF2B5EF4-FFF2-40B4-BE49-F238E27FC236}">
                <a16:creationId xmlns:a16="http://schemas.microsoft.com/office/drawing/2014/main" id="{1847B33C-5D6A-4A90-A932-9389583F438A}"/>
              </a:ext>
            </a:extLst>
          </p:cNvPr>
          <p:cNvSpPr>
            <a:spLocks noChangeShapeType="1"/>
          </p:cNvSpPr>
          <p:nvPr/>
        </p:nvSpPr>
        <p:spPr bwMode="auto">
          <a:xfrm>
            <a:off x="3117851" y="38893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06" name="Line 103">
            <a:extLst>
              <a:ext uri="{FF2B5EF4-FFF2-40B4-BE49-F238E27FC236}">
                <a16:creationId xmlns:a16="http://schemas.microsoft.com/office/drawing/2014/main" id="{9C38C580-8C58-42C7-92B8-925B38283E02}"/>
              </a:ext>
            </a:extLst>
          </p:cNvPr>
          <p:cNvSpPr>
            <a:spLocks noChangeShapeType="1"/>
          </p:cNvSpPr>
          <p:nvPr/>
        </p:nvSpPr>
        <p:spPr bwMode="auto">
          <a:xfrm>
            <a:off x="3148014" y="303212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07" name="Line 104">
            <a:extLst>
              <a:ext uri="{FF2B5EF4-FFF2-40B4-BE49-F238E27FC236}">
                <a16:creationId xmlns:a16="http://schemas.microsoft.com/office/drawing/2014/main" id="{2BA13025-8F49-4931-9D00-FA88C5104164}"/>
              </a:ext>
            </a:extLst>
          </p:cNvPr>
          <p:cNvSpPr>
            <a:spLocks noChangeShapeType="1"/>
          </p:cNvSpPr>
          <p:nvPr/>
        </p:nvSpPr>
        <p:spPr bwMode="auto">
          <a:xfrm>
            <a:off x="3162301" y="277018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08" name="Freeform 105">
            <a:extLst>
              <a:ext uri="{FF2B5EF4-FFF2-40B4-BE49-F238E27FC236}">
                <a16:creationId xmlns:a16="http://schemas.microsoft.com/office/drawing/2014/main" id="{DB0D2C4F-FB05-46B5-BF31-2EC6F04AEF9B}"/>
              </a:ext>
            </a:extLst>
          </p:cNvPr>
          <p:cNvSpPr>
            <a:spLocks/>
          </p:cNvSpPr>
          <p:nvPr/>
        </p:nvSpPr>
        <p:spPr bwMode="auto">
          <a:xfrm>
            <a:off x="3178176" y="2257425"/>
            <a:ext cx="6589713" cy="311150"/>
          </a:xfrm>
          <a:custGeom>
            <a:avLst/>
            <a:gdLst>
              <a:gd name="T0" fmla="*/ 0 w 4151"/>
              <a:gd name="T1" fmla="*/ 268288 h 196"/>
              <a:gd name="T2" fmla="*/ 2917825 w 4151"/>
              <a:gd name="T3" fmla="*/ 6350 h 196"/>
              <a:gd name="T4" fmla="*/ 6589713 w 4151"/>
              <a:gd name="T5" fmla="*/ 311150 h 196"/>
              <a:gd name="T6" fmla="*/ 0 60000 65536"/>
              <a:gd name="T7" fmla="*/ 0 60000 65536"/>
              <a:gd name="T8" fmla="*/ 0 60000 65536"/>
              <a:gd name="T9" fmla="*/ 0 w 4151"/>
              <a:gd name="T10" fmla="*/ 0 h 196"/>
              <a:gd name="T11" fmla="*/ 4151 w 4151"/>
              <a:gd name="T12" fmla="*/ 196 h 196"/>
            </a:gdLst>
            <a:ahLst/>
            <a:cxnLst>
              <a:cxn ang="T6">
                <a:pos x="T0" y="T1"/>
              </a:cxn>
              <a:cxn ang="T7">
                <a:pos x="T2" y="T3"/>
              </a:cxn>
              <a:cxn ang="T8">
                <a:pos x="T4" y="T5"/>
              </a:cxn>
            </a:cxnLst>
            <a:rect l="T9" t="T10" r="T11" b="T12"/>
            <a:pathLst>
              <a:path w="4151" h="196">
                <a:moveTo>
                  <a:pt x="0" y="169"/>
                </a:moveTo>
                <a:cubicBezTo>
                  <a:pt x="573" y="84"/>
                  <a:pt x="1146" y="0"/>
                  <a:pt x="1838" y="4"/>
                </a:cubicBezTo>
                <a:cubicBezTo>
                  <a:pt x="2530" y="8"/>
                  <a:pt x="3761" y="167"/>
                  <a:pt x="4151" y="1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09" name="Freeform 106">
            <a:extLst>
              <a:ext uri="{FF2B5EF4-FFF2-40B4-BE49-F238E27FC236}">
                <a16:creationId xmlns:a16="http://schemas.microsoft.com/office/drawing/2014/main" id="{44625EA1-33AD-4B8A-9728-71B0B1BEEB3E}"/>
              </a:ext>
            </a:extLst>
          </p:cNvPr>
          <p:cNvSpPr>
            <a:spLocks/>
          </p:cNvSpPr>
          <p:nvPr/>
        </p:nvSpPr>
        <p:spPr bwMode="auto">
          <a:xfrm>
            <a:off x="2844801" y="1530351"/>
            <a:ext cx="6937375" cy="950913"/>
          </a:xfrm>
          <a:custGeom>
            <a:avLst/>
            <a:gdLst>
              <a:gd name="T0" fmla="*/ 0 w 4370"/>
              <a:gd name="T1" fmla="*/ 950913 h 599"/>
              <a:gd name="T2" fmla="*/ 3556000 w 4370"/>
              <a:gd name="T3" fmla="*/ 7938 h 599"/>
              <a:gd name="T4" fmla="*/ 6937375 w 4370"/>
              <a:gd name="T5" fmla="*/ 908050 h 599"/>
              <a:gd name="T6" fmla="*/ 0 60000 65536"/>
              <a:gd name="T7" fmla="*/ 0 60000 65536"/>
              <a:gd name="T8" fmla="*/ 0 60000 65536"/>
              <a:gd name="T9" fmla="*/ 0 w 4370"/>
              <a:gd name="T10" fmla="*/ 0 h 599"/>
              <a:gd name="T11" fmla="*/ 4370 w 4370"/>
              <a:gd name="T12" fmla="*/ 599 h 599"/>
            </a:gdLst>
            <a:ahLst/>
            <a:cxnLst>
              <a:cxn ang="T6">
                <a:pos x="T0" y="T1"/>
              </a:cxn>
              <a:cxn ang="T7">
                <a:pos x="T2" y="T3"/>
              </a:cxn>
              <a:cxn ang="T8">
                <a:pos x="T4" y="T5"/>
              </a:cxn>
            </a:cxnLst>
            <a:rect l="T9" t="T10" r="T11" b="T12"/>
            <a:pathLst>
              <a:path w="4370" h="599">
                <a:moveTo>
                  <a:pt x="0" y="599"/>
                </a:moveTo>
                <a:cubicBezTo>
                  <a:pt x="756" y="304"/>
                  <a:pt x="1512" y="10"/>
                  <a:pt x="2240" y="5"/>
                </a:cubicBezTo>
                <a:cubicBezTo>
                  <a:pt x="2968" y="0"/>
                  <a:pt x="3669" y="286"/>
                  <a:pt x="4370" y="5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0" name="Freeform 108">
            <a:extLst>
              <a:ext uri="{FF2B5EF4-FFF2-40B4-BE49-F238E27FC236}">
                <a16:creationId xmlns:a16="http://schemas.microsoft.com/office/drawing/2014/main" id="{42E638E0-7984-441B-BF9F-99D8C6E0C530}"/>
              </a:ext>
            </a:extLst>
          </p:cNvPr>
          <p:cNvSpPr>
            <a:spLocks/>
          </p:cNvSpPr>
          <p:nvPr/>
        </p:nvSpPr>
        <p:spPr bwMode="auto">
          <a:xfrm>
            <a:off x="3149600" y="4092576"/>
            <a:ext cx="6618288" cy="633413"/>
          </a:xfrm>
          <a:custGeom>
            <a:avLst/>
            <a:gdLst>
              <a:gd name="T0" fmla="*/ 0 w 4169"/>
              <a:gd name="T1" fmla="*/ 0 h 399"/>
              <a:gd name="T2" fmla="*/ 3208338 w 4169"/>
              <a:gd name="T3" fmla="*/ 609600 h 399"/>
              <a:gd name="T4" fmla="*/ 6618288 w 4169"/>
              <a:gd name="T5" fmla="*/ 146050 h 399"/>
              <a:gd name="T6" fmla="*/ 0 60000 65536"/>
              <a:gd name="T7" fmla="*/ 0 60000 65536"/>
              <a:gd name="T8" fmla="*/ 0 60000 65536"/>
              <a:gd name="T9" fmla="*/ 0 w 4169"/>
              <a:gd name="T10" fmla="*/ 0 h 399"/>
              <a:gd name="T11" fmla="*/ 4169 w 4169"/>
              <a:gd name="T12" fmla="*/ 399 h 399"/>
            </a:gdLst>
            <a:ahLst/>
            <a:cxnLst>
              <a:cxn ang="T6">
                <a:pos x="T0" y="T1"/>
              </a:cxn>
              <a:cxn ang="T7">
                <a:pos x="T2" y="T3"/>
              </a:cxn>
              <a:cxn ang="T8">
                <a:pos x="T4" y="T5"/>
              </a:cxn>
            </a:cxnLst>
            <a:rect l="T9" t="T10" r="T11" b="T12"/>
            <a:pathLst>
              <a:path w="4169" h="399">
                <a:moveTo>
                  <a:pt x="0" y="0"/>
                </a:moveTo>
                <a:cubicBezTo>
                  <a:pt x="663" y="184"/>
                  <a:pt x="1326" y="369"/>
                  <a:pt x="2021" y="384"/>
                </a:cubicBezTo>
                <a:cubicBezTo>
                  <a:pt x="2716" y="399"/>
                  <a:pt x="3808" y="141"/>
                  <a:pt x="4169" y="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1" name="Freeform 110">
            <a:extLst>
              <a:ext uri="{FF2B5EF4-FFF2-40B4-BE49-F238E27FC236}">
                <a16:creationId xmlns:a16="http://schemas.microsoft.com/office/drawing/2014/main" id="{9035CB24-6F67-4312-8D9B-7A692EED2D50}"/>
              </a:ext>
            </a:extLst>
          </p:cNvPr>
          <p:cNvSpPr>
            <a:spLocks/>
          </p:cNvSpPr>
          <p:nvPr/>
        </p:nvSpPr>
        <p:spPr bwMode="auto">
          <a:xfrm>
            <a:off x="2844800" y="4092575"/>
            <a:ext cx="7069138" cy="1189038"/>
          </a:xfrm>
          <a:custGeom>
            <a:avLst/>
            <a:gdLst>
              <a:gd name="T0" fmla="*/ 0 w 4453"/>
              <a:gd name="T1" fmla="*/ 0 h 749"/>
              <a:gd name="T2" fmla="*/ 3700463 w 4453"/>
              <a:gd name="T3" fmla="*/ 1147763 h 749"/>
              <a:gd name="T4" fmla="*/ 7069138 w 4453"/>
              <a:gd name="T5" fmla="*/ 247650 h 749"/>
              <a:gd name="T6" fmla="*/ 0 60000 65536"/>
              <a:gd name="T7" fmla="*/ 0 60000 65536"/>
              <a:gd name="T8" fmla="*/ 0 60000 65536"/>
              <a:gd name="T9" fmla="*/ 0 w 4453"/>
              <a:gd name="T10" fmla="*/ 0 h 749"/>
              <a:gd name="T11" fmla="*/ 4453 w 4453"/>
              <a:gd name="T12" fmla="*/ 749 h 749"/>
            </a:gdLst>
            <a:ahLst/>
            <a:cxnLst>
              <a:cxn ang="T6">
                <a:pos x="T0" y="T1"/>
              </a:cxn>
              <a:cxn ang="T7">
                <a:pos x="T2" y="T3"/>
              </a:cxn>
              <a:cxn ang="T8">
                <a:pos x="T4" y="T5"/>
              </a:cxn>
            </a:cxnLst>
            <a:rect l="T9" t="T10" r="T11" b="T12"/>
            <a:pathLst>
              <a:path w="4453" h="749">
                <a:moveTo>
                  <a:pt x="0" y="0"/>
                </a:moveTo>
                <a:cubicBezTo>
                  <a:pt x="794" y="348"/>
                  <a:pt x="1589" y="697"/>
                  <a:pt x="2331" y="723"/>
                </a:cubicBezTo>
                <a:cubicBezTo>
                  <a:pt x="3073" y="749"/>
                  <a:pt x="3763" y="452"/>
                  <a:pt x="4453" y="15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2" name="Line 111">
            <a:extLst>
              <a:ext uri="{FF2B5EF4-FFF2-40B4-BE49-F238E27FC236}">
                <a16:creationId xmlns:a16="http://schemas.microsoft.com/office/drawing/2014/main" id="{5058D92A-D876-4CA7-B25F-C2615F3918E6}"/>
              </a:ext>
            </a:extLst>
          </p:cNvPr>
          <p:cNvSpPr>
            <a:spLocks noChangeShapeType="1"/>
          </p:cNvSpPr>
          <p:nvPr/>
        </p:nvSpPr>
        <p:spPr bwMode="auto">
          <a:xfrm>
            <a:off x="5892801" y="5153025"/>
            <a:ext cx="493713" cy="714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3" name="Line 112">
            <a:extLst>
              <a:ext uri="{FF2B5EF4-FFF2-40B4-BE49-F238E27FC236}">
                <a16:creationId xmlns:a16="http://schemas.microsoft.com/office/drawing/2014/main" id="{42D45012-4B65-49D5-BE2B-56EADD09AAF5}"/>
              </a:ext>
            </a:extLst>
          </p:cNvPr>
          <p:cNvSpPr>
            <a:spLocks noChangeShapeType="1"/>
          </p:cNvSpPr>
          <p:nvPr/>
        </p:nvSpPr>
        <p:spPr bwMode="auto">
          <a:xfrm>
            <a:off x="5788026" y="4657726"/>
            <a:ext cx="536575" cy="412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4" name="Line 113">
            <a:extLst>
              <a:ext uri="{FF2B5EF4-FFF2-40B4-BE49-F238E27FC236}">
                <a16:creationId xmlns:a16="http://schemas.microsoft.com/office/drawing/2014/main" id="{F300BF63-0D5B-4E79-9C2F-1AD792FF0962}"/>
              </a:ext>
            </a:extLst>
          </p:cNvPr>
          <p:cNvSpPr>
            <a:spLocks noChangeShapeType="1"/>
          </p:cNvSpPr>
          <p:nvPr/>
        </p:nvSpPr>
        <p:spPr bwMode="auto">
          <a:xfrm>
            <a:off x="3481389" y="38735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5" name="Line 114">
            <a:extLst>
              <a:ext uri="{FF2B5EF4-FFF2-40B4-BE49-F238E27FC236}">
                <a16:creationId xmlns:a16="http://schemas.microsoft.com/office/drawing/2014/main" id="{BF87C096-3E4C-4A14-9986-4A5B5AB59EA2}"/>
              </a:ext>
            </a:extLst>
          </p:cNvPr>
          <p:cNvSpPr>
            <a:spLocks noChangeShapeType="1"/>
          </p:cNvSpPr>
          <p:nvPr/>
        </p:nvSpPr>
        <p:spPr bwMode="auto">
          <a:xfrm>
            <a:off x="3468689" y="36036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6" name="Line 115">
            <a:extLst>
              <a:ext uri="{FF2B5EF4-FFF2-40B4-BE49-F238E27FC236}">
                <a16:creationId xmlns:a16="http://schemas.microsoft.com/office/drawing/2014/main" id="{7FCBA62B-37E6-45B3-9521-19CDAE99AFAB}"/>
              </a:ext>
            </a:extLst>
          </p:cNvPr>
          <p:cNvSpPr>
            <a:spLocks noChangeShapeType="1"/>
          </p:cNvSpPr>
          <p:nvPr/>
        </p:nvSpPr>
        <p:spPr bwMode="auto">
          <a:xfrm>
            <a:off x="3440114" y="3303588"/>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7" name="Line 116">
            <a:extLst>
              <a:ext uri="{FF2B5EF4-FFF2-40B4-BE49-F238E27FC236}">
                <a16:creationId xmlns:a16="http://schemas.microsoft.com/office/drawing/2014/main" id="{B2FE77B1-E953-4F90-B4F1-A04C3B1CDB65}"/>
              </a:ext>
            </a:extLst>
          </p:cNvPr>
          <p:cNvSpPr>
            <a:spLocks noChangeShapeType="1"/>
          </p:cNvSpPr>
          <p:nvPr/>
        </p:nvSpPr>
        <p:spPr bwMode="auto">
          <a:xfrm>
            <a:off x="3454400" y="3032125"/>
            <a:ext cx="522288"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8" name="Line 117">
            <a:extLst>
              <a:ext uri="{FF2B5EF4-FFF2-40B4-BE49-F238E27FC236}">
                <a16:creationId xmlns:a16="http://schemas.microsoft.com/office/drawing/2014/main" id="{253C9565-F624-4C06-BAAF-CC20B1AF5791}"/>
              </a:ext>
            </a:extLst>
          </p:cNvPr>
          <p:cNvSpPr>
            <a:spLocks noChangeShapeType="1"/>
          </p:cNvSpPr>
          <p:nvPr/>
        </p:nvSpPr>
        <p:spPr bwMode="auto">
          <a:xfrm>
            <a:off x="3468689" y="277495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19" name="Line 118">
            <a:extLst>
              <a:ext uri="{FF2B5EF4-FFF2-40B4-BE49-F238E27FC236}">
                <a16:creationId xmlns:a16="http://schemas.microsoft.com/office/drawing/2014/main" id="{366915B8-0835-4113-B469-DD480A67E144}"/>
              </a:ext>
            </a:extLst>
          </p:cNvPr>
          <p:cNvSpPr>
            <a:spLocks noChangeShapeType="1"/>
          </p:cNvSpPr>
          <p:nvPr/>
        </p:nvSpPr>
        <p:spPr bwMode="auto">
          <a:xfrm>
            <a:off x="5976939" y="15367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20" name="Line 119">
            <a:extLst>
              <a:ext uri="{FF2B5EF4-FFF2-40B4-BE49-F238E27FC236}">
                <a16:creationId xmlns:a16="http://schemas.microsoft.com/office/drawing/2014/main" id="{29AAD534-DB15-4786-826C-A9164E3E698D}"/>
              </a:ext>
            </a:extLst>
          </p:cNvPr>
          <p:cNvSpPr>
            <a:spLocks noChangeShapeType="1"/>
          </p:cNvSpPr>
          <p:nvPr/>
        </p:nvSpPr>
        <p:spPr bwMode="auto">
          <a:xfrm>
            <a:off x="5961064" y="22320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0521" name="TextBox 117">
            <a:extLst>
              <a:ext uri="{FF2B5EF4-FFF2-40B4-BE49-F238E27FC236}">
                <a16:creationId xmlns:a16="http://schemas.microsoft.com/office/drawing/2014/main" id="{A6769087-769E-4444-B8C4-D6BC59400A06}"/>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DD6CC8C-2F09-4D4E-849D-F1BF1D127B93}"/>
              </a:ext>
            </a:extLst>
          </p:cNvPr>
          <p:cNvSpPr>
            <a:spLocks noChangeArrowheads="1"/>
          </p:cNvSpPr>
          <p:nvPr/>
        </p:nvSpPr>
        <p:spPr bwMode="auto">
          <a:xfrm>
            <a:off x="4035425" y="1930401"/>
            <a:ext cx="4673600" cy="29305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grpSp>
        <p:nvGrpSpPr>
          <p:cNvPr id="22531" name="Group 3">
            <a:extLst>
              <a:ext uri="{FF2B5EF4-FFF2-40B4-BE49-F238E27FC236}">
                <a16:creationId xmlns:a16="http://schemas.microsoft.com/office/drawing/2014/main" id="{24E65A73-8A58-4E4D-85EC-86001FF6B801}"/>
              </a:ext>
            </a:extLst>
          </p:cNvPr>
          <p:cNvGrpSpPr>
            <a:grpSpLocks/>
          </p:cNvGrpSpPr>
          <p:nvPr/>
        </p:nvGrpSpPr>
        <p:grpSpPr bwMode="auto">
          <a:xfrm rot="12229892">
            <a:off x="5213350" y="2303464"/>
            <a:ext cx="742950" cy="657225"/>
            <a:chOff x="1724" y="1991"/>
            <a:chExt cx="383" cy="240"/>
          </a:xfrm>
        </p:grpSpPr>
        <p:sp>
          <p:nvSpPr>
            <p:cNvPr id="22640" name="Line 4">
              <a:extLst>
                <a:ext uri="{FF2B5EF4-FFF2-40B4-BE49-F238E27FC236}">
                  <a16:creationId xmlns:a16="http://schemas.microsoft.com/office/drawing/2014/main" id="{F4B46FB4-F405-401B-B8F2-323BC5EDD93D}"/>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41" name="Group 5">
              <a:extLst>
                <a:ext uri="{FF2B5EF4-FFF2-40B4-BE49-F238E27FC236}">
                  <a16:creationId xmlns:a16="http://schemas.microsoft.com/office/drawing/2014/main" id="{6BFC41D9-44BD-458A-AD68-637C143F9F63}"/>
                </a:ext>
              </a:extLst>
            </p:cNvPr>
            <p:cNvGrpSpPr>
              <a:grpSpLocks/>
            </p:cNvGrpSpPr>
            <p:nvPr/>
          </p:nvGrpSpPr>
          <p:grpSpPr bwMode="auto">
            <a:xfrm>
              <a:off x="1918" y="1991"/>
              <a:ext cx="96" cy="240"/>
              <a:chOff x="1878" y="1998"/>
              <a:chExt cx="96" cy="240"/>
            </a:xfrm>
          </p:grpSpPr>
          <p:sp>
            <p:nvSpPr>
              <p:cNvPr id="22643" name="Oval 6">
                <a:extLst>
                  <a:ext uri="{FF2B5EF4-FFF2-40B4-BE49-F238E27FC236}">
                    <a16:creationId xmlns:a16="http://schemas.microsoft.com/office/drawing/2014/main" id="{C506FBDE-92CC-493C-86FA-CC34DD7AF2FF}"/>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44" name="Line 7">
                <a:extLst>
                  <a:ext uri="{FF2B5EF4-FFF2-40B4-BE49-F238E27FC236}">
                    <a16:creationId xmlns:a16="http://schemas.microsoft.com/office/drawing/2014/main" id="{FF17AD51-3041-4571-B66C-DD4C36DD5E9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42" name="Line 8">
              <a:extLst>
                <a:ext uri="{FF2B5EF4-FFF2-40B4-BE49-F238E27FC236}">
                  <a16:creationId xmlns:a16="http://schemas.microsoft.com/office/drawing/2014/main" id="{D2947E95-000E-4B66-8DED-9905D58157F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2" name="Group 9">
            <a:extLst>
              <a:ext uri="{FF2B5EF4-FFF2-40B4-BE49-F238E27FC236}">
                <a16:creationId xmlns:a16="http://schemas.microsoft.com/office/drawing/2014/main" id="{C39202E2-F854-4730-A40A-8A9307B7DECA}"/>
              </a:ext>
            </a:extLst>
          </p:cNvPr>
          <p:cNvGrpSpPr>
            <a:grpSpLocks/>
          </p:cNvGrpSpPr>
          <p:nvPr/>
        </p:nvGrpSpPr>
        <p:grpSpPr bwMode="auto">
          <a:xfrm rot="7075562">
            <a:off x="4869657" y="2685257"/>
            <a:ext cx="742950" cy="658813"/>
            <a:chOff x="1724" y="1991"/>
            <a:chExt cx="383" cy="240"/>
          </a:xfrm>
        </p:grpSpPr>
        <p:sp>
          <p:nvSpPr>
            <p:cNvPr id="22635" name="Line 10">
              <a:extLst>
                <a:ext uri="{FF2B5EF4-FFF2-40B4-BE49-F238E27FC236}">
                  <a16:creationId xmlns:a16="http://schemas.microsoft.com/office/drawing/2014/main" id="{4515B8EB-A49B-43C2-A3EC-09676BBA1AC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36" name="Group 11">
              <a:extLst>
                <a:ext uri="{FF2B5EF4-FFF2-40B4-BE49-F238E27FC236}">
                  <a16:creationId xmlns:a16="http://schemas.microsoft.com/office/drawing/2014/main" id="{CFB638EA-1221-4341-B8B8-680A1ED2D656}"/>
                </a:ext>
              </a:extLst>
            </p:cNvPr>
            <p:cNvGrpSpPr>
              <a:grpSpLocks/>
            </p:cNvGrpSpPr>
            <p:nvPr/>
          </p:nvGrpSpPr>
          <p:grpSpPr bwMode="auto">
            <a:xfrm>
              <a:off x="1918" y="1991"/>
              <a:ext cx="96" cy="240"/>
              <a:chOff x="1878" y="1998"/>
              <a:chExt cx="96" cy="240"/>
            </a:xfrm>
          </p:grpSpPr>
          <p:sp>
            <p:nvSpPr>
              <p:cNvPr id="22638" name="Oval 12">
                <a:extLst>
                  <a:ext uri="{FF2B5EF4-FFF2-40B4-BE49-F238E27FC236}">
                    <a16:creationId xmlns:a16="http://schemas.microsoft.com/office/drawing/2014/main" id="{DED3CE15-B001-4A91-944A-B6D13517842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39" name="Line 13">
                <a:extLst>
                  <a:ext uri="{FF2B5EF4-FFF2-40B4-BE49-F238E27FC236}">
                    <a16:creationId xmlns:a16="http://schemas.microsoft.com/office/drawing/2014/main" id="{B17B9C1B-9331-41E6-A6F9-8A2C62FE37B2}"/>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37" name="Line 14">
              <a:extLst>
                <a:ext uri="{FF2B5EF4-FFF2-40B4-BE49-F238E27FC236}">
                  <a16:creationId xmlns:a16="http://schemas.microsoft.com/office/drawing/2014/main" id="{E12ED23D-F272-404F-91AD-88FE8B630B9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3" name="Group 15">
            <a:extLst>
              <a:ext uri="{FF2B5EF4-FFF2-40B4-BE49-F238E27FC236}">
                <a16:creationId xmlns:a16="http://schemas.microsoft.com/office/drawing/2014/main" id="{8AC88000-08CC-4D09-8B1C-5977BAB5AC42}"/>
              </a:ext>
            </a:extLst>
          </p:cNvPr>
          <p:cNvGrpSpPr>
            <a:grpSpLocks/>
          </p:cNvGrpSpPr>
          <p:nvPr/>
        </p:nvGrpSpPr>
        <p:grpSpPr bwMode="auto">
          <a:xfrm rot="10626908">
            <a:off x="4384675" y="2946401"/>
            <a:ext cx="742950" cy="657225"/>
            <a:chOff x="1724" y="1991"/>
            <a:chExt cx="383" cy="240"/>
          </a:xfrm>
        </p:grpSpPr>
        <p:sp>
          <p:nvSpPr>
            <p:cNvPr id="22630" name="Line 16">
              <a:extLst>
                <a:ext uri="{FF2B5EF4-FFF2-40B4-BE49-F238E27FC236}">
                  <a16:creationId xmlns:a16="http://schemas.microsoft.com/office/drawing/2014/main" id="{23E61970-A460-4C1A-9B3A-CD089640C5EB}"/>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31" name="Group 17">
              <a:extLst>
                <a:ext uri="{FF2B5EF4-FFF2-40B4-BE49-F238E27FC236}">
                  <a16:creationId xmlns:a16="http://schemas.microsoft.com/office/drawing/2014/main" id="{63F7FC25-F13C-4EAC-831B-13C7A9844CA1}"/>
                </a:ext>
              </a:extLst>
            </p:cNvPr>
            <p:cNvGrpSpPr>
              <a:grpSpLocks/>
            </p:cNvGrpSpPr>
            <p:nvPr/>
          </p:nvGrpSpPr>
          <p:grpSpPr bwMode="auto">
            <a:xfrm>
              <a:off x="1918" y="1991"/>
              <a:ext cx="96" cy="240"/>
              <a:chOff x="1878" y="1998"/>
              <a:chExt cx="96" cy="240"/>
            </a:xfrm>
          </p:grpSpPr>
          <p:sp>
            <p:nvSpPr>
              <p:cNvPr id="22633" name="Oval 18">
                <a:extLst>
                  <a:ext uri="{FF2B5EF4-FFF2-40B4-BE49-F238E27FC236}">
                    <a16:creationId xmlns:a16="http://schemas.microsoft.com/office/drawing/2014/main" id="{74A20852-46EC-45C7-87A5-E303275F56B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34" name="Line 19">
                <a:extLst>
                  <a:ext uri="{FF2B5EF4-FFF2-40B4-BE49-F238E27FC236}">
                    <a16:creationId xmlns:a16="http://schemas.microsoft.com/office/drawing/2014/main" id="{E015C596-FE00-4B25-9585-83D2DADB8B5B}"/>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32" name="Line 20">
              <a:extLst>
                <a:ext uri="{FF2B5EF4-FFF2-40B4-BE49-F238E27FC236}">
                  <a16:creationId xmlns:a16="http://schemas.microsoft.com/office/drawing/2014/main" id="{DB7DCBEB-85A5-444F-95EC-06CEEE41489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4" name="Group 21">
            <a:extLst>
              <a:ext uri="{FF2B5EF4-FFF2-40B4-BE49-F238E27FC236}">
                <a16:creationId xmlns:a16="http://schemas.microsoft.com/office/drawing/2014/main" id="{C42E5E31-CE07-40BA-B517-8ACDA2D8F16B}"/>
              </a:ext>
            </a:extLst>
          </p:cNvPr>
          <p:cNvGrpSpPr>
            <a:grpSpLocks/>
          </p:cNvGrpSpPr>
          <p:nvPr/>
        </p:nvGrpSpPr>
        <p:grpSpPr bwMode="auto">
          <a:xfrm rot="6497480">
            <a:off x="5801520" y="2297907"/>
            <a:ext cx="741362" cy="657225"/>
            <a:chOff x="1724" y="1991"/>
            <a:chExt cx="383" cy="240"/>
          </a:xfrm>
        </p:grpSpPr>
        <p:sp>
          <p:nvSpPr>
            <p:cNvPr id="22625" name="Line 22">
              <a:extLst>
                <a:ext uri="{FF2B5EF4-FFF2-40B4-BE49-F238E27FC236}">
                  <a16:creationId xmlns:a16="http://schemas.microsoft.com/office/drawing/2014/main" id="{E953602A-EDFA-4EE1-A9E2-704E0CA43A47}"/>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26" name="Group 23">
              <a:extLst>
                <a:ext uri="{FF2B5EF4-FFF2-40B4-BE49-F238E27FC236}">
                  <a16:creationId xmlns:a16="http://schemas.microsoft.com/office/drawing/2014/main" id="{1E526CB3-0355-479B-B9DA-19D11572AF6D}"/>
                </a:ext>
              </a:extLst>
            </p:cNvPr>
            <p:cNvGrpSpPr>
              <a:grpSpLocks/>
            </p:cNvGrpSpPr>
            <p:nvPr/>
          </p:nvGrpSpPr>
          <p:grpSpPr bwMode="auto">
            <a:xfrm>
              <a:off x="1918" y="1991"/>
              <a:ext cx="96" cy="240"/>
              <a:chOff x="1878" y="1998"/>
              <a:chExt cx="96" cy="240"/>
            </a:xfrm>
          </p:grpSpPr>
          <p:sp>
            <p:nvSpPr>
              <p:cNvPr id="22628" name="Oval 24">
                <a:extLst>
                  <a:ext uri="{FF2B5EF4-FFF2-40B4-BE49-F238E27FC236}">
                    <a16:creationId xmlns:a16="http://schemas.microsoft.com/office/drawing/2014/main" id="{27343E4C-05AB-4ADE-8982-8EDBB28CB9C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29" name="Line 25">
                <a:extLst>
                  <a:ext uri="{FF2B5EF4-FFF2-40B4-BE49-F238E27FC236}">
                    <a16:creationId xmlns:a16="http://schemas.microsoft.com/office/drawing/2014/main" id="{A711B781-8068-488A-BF13-3B923C68FBC5}"/>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27" name="Line 26">
              <a:extLst>
                <a:ext uri="{FF2B5EF4-FFF2-40B4-BE49-F238E27FC236}">
                  <a16:creationId xmlns:a16="http://schemas.microsoft.com/office/drawing/2014/main" id="{00503406-5B3F-4E95-8C50-2AC301C97FD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5" name="Group 27">
            <a:extLst>
              <a:ext uri="{FF2B5EF4-FFF2-40B4-BE49-F238E27FC236}">
                <a16:creationId xmlns:a16="http://schemas.microsoft.com/office/drawing/2014/main" id="{B9D83162-CEF7-41D2-BB5C-491BF7492E25}"/>
              </a:ext>
            </a:extLst>
          </p:cNvPr>
          <p:cNvGrpSpPr>
            <a:grpSpLocks/>
          </p:cNvGrpSpPr>
          <p:nvPr/>
        </p:nvGrpSpPr>
        <p:grpSpPr bwMode="auto">
          <a:xfrm rot="10984947">
            <a:off x="5881688" y="2984501"/>
            <a:ext cx="741362" cy="658813"/>
            <a:chOff x="1724" y="1991"/>
            <a:chExt cx="383" cy="240"/>
          </a:xfrm>
        </p:grpSpPr>
        <p:sp>
          <p:nvSpPr>
            <p:cNvPr id="22620" name="Line 28">
              <a:extLst>
                <a:ext uri="{FF2B5EF4-FFF2-40B4-BE49-F238E27FC236}">
                  <a16:creationId xmlns:a16="http://schemas.microsoft.com/office/drawing/2014/main" id="{8FF2FDB1-609B-45CF-A546-E1CBA4848CDA}"/>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21" name="Group 29">
              <a:extLst>
                <a:ext uri="{FF2B5EF4-FFF2-40B4-BE49-F238E27FC236}">
                  <a16:creationId xmlns:a16="http://schemas.microsoft.com/office/drawing/2014/main" id="{FFC64046-DEEF-4119-AA0C-EA3F9EC7C2E6}"/>
                </a:ext>
              </a:extLst>
            </p:cNvPr>
            <p:cNvGrpSpPr>
              <a:grpSpLocks/>
            </p:cNvGrpSpPr>
            <p:nvPr/>
          </p:nvGrpSpPr>
          <p:grpSpPr bwMode="auto">
            <a:xfrm>
              <a:off x="1918" y="1991"/>
              <a:ext cx="96" cy="240"/>
              <a:chOff x="1878" y="1998"/>
              <a:chExt cx="96" cy="240"/>
            </a:xfrm>
          </p:grpSpPr>
          <p:sp>
            <p:nvSpPr>
              <p:cNvPr id="22623" name="Oval 30">
                <a:extLst>
                  <a:ext uri="{FF2B5EF4-FFF2-40B4-BE49-F238E27FC236}">
                    <a16:creationId xmlns:a16="http://schemas.microsoft.com/office/drawing/2014/main" id="{20F2DF0D-E6F2-41DE-86C9-D288D753018D}"/>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24" name="Line 31">
                <a:extLst>
                  <a:ext uri="{FF2B5EF4-FFF2-40B4-BE49-F238E27FC236}">
                    <a16:creationId xmlns:a16="http://schemas.microsoft.com/office/drawing/2014/main" id="{D6633094-601F-45ED-93EB-D4DB113702E2}"/>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22" name="Line 32">
              <a:extLst>
                <a:ext uri="{FF2B5EF4-FFF2-40B4-BE49-F238E27FC236}">
                  <a16:creationId xmlns:a16="http://schemas.microsoft.com/office/drawing/2014/main" id="{1F19B62A-0BB5-4E5C-9983-5019B4C3CF24}"/>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6" name="Group 33">
            <a:extLst>
              <a:ext uri="{FF2B5EF4-FFF2-40B4-BE49-F238E27FC236}">
                <a16:creationId xmlns:a16="http://schemas.microsoft.com/office/drawing/2014/main" id="{5C3A6F28-8D77-4106-8960-119B70B542AD}"/>
              </a:ext>
            </a:extLst>
          </p:cNvPr>
          <p:cNvGrpSpPr>
            <a:grpSpLocks/>
          </p:cNvGrpSpPr>
          <p:nvPr/>
        </p:nvGrpSpPr>
        <p:grpSpPr bwMode="auto">
          <a:xfrm rot="13540153">
            <a:off x="6063457" y="3625057"/>
            <a:ext cx="741362" cy="657225"/>
            <a:chOff x="1724" y="1991"/>
            <a:chExt cx="383" cy="240"/>
          </a:xfrm>
        </p:grpSpPr>
        <p:sp>
          <p:nvSpPr>
            <p:cNvPr id="22615" name="Line 34">
              <a:extLst>
                <a:ext uri="{FF2B5EF4-FFF2-40B4-BE49-F238E27FC236}">
                  <a16:creationId xmlns:a16="http://schemas.microsoft.com/office/drawing/2014/main" id="{B0E4FEA3-8E55-40F0-AACE-CA89779FC8AB}"/>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16" name="Group 35">
              <a:extLst>
                <a:ext uri="{FF2B5EF4-FFF2-40B4-BE49-F238E27FC236}">
                  <a16:creationId xmlns:a16="http://schemas.microsoft.com/office/drawing/2014/main" id="{1C9A0636-7347-4160-8B54-9D7C86DA5DD3}"/>
                </a:ext>
              </a:extLst>
            </p:cNvPr>
            <p:cNvGrpSpPr>
              <a:grpSpLocks/>
            </p:cNvGrpSpPr>
            <p:nvPr/>
          </p:nvGrpSpPr>
          <p:grpSpPr bwMode="auto">
            <a:xfrm>
              <a:off x="1918" y="1991"/>
              <a:ext cx="96" cy="240"/>
              <a:chOff x="1878" y="1998"/>
              <a:chExt cx="96" cy="240"/>
            </a:xfrm>
          </p:grpSpPr>
          <p:sp>
            <p:nvSpPr>
              <p:cNvPr id="22618" name="Oval 36">
                <a:extLst>
                  <a:ext uri="{FF2B5EF4-FFF2-40B4-BE49-F238E27FC236}">
                    <a16:creationId xmlns:a16="http://schemas.microsoft.com/office/drawing/2014/main" id="{F93BBA67-EC88-4627-B348-036B4407CB3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19" name="Line 37">
                <a:extLst>
                  <a:ext uri="{FF2B5EF4-FFF2-40B4-BE49-F238E27FC236}">
                    <a16:creationId xmlns:a16="http://schemas.microsoft.com/office/drawing/2014/main" id="{9FC45FFE-CB47-4070-891A-DA203D54DCA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17" name="Line 38">
              <a:extLst>
                <a:ext uri="{FF2B5EF4-FFF2-40B4-BE49-F238E27FC236}">
                  <a16:creationId xmlns:a16="http://schemas.microsoft.com/office/drawing/2014/main" id="{F94E135A-63E4-4851-B02D-157984BD6FD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7" name="Group 39">
            <a:extLst>
              <a:ext uri="{FF2B5EF4-FFF2-40B4-BE49-F238E27FC236}">
                <a16:creationId xmlns:a16="http://schemas.microsoft.com/office/drawing/2014/main" id="{C7E9A38E-92AF-408B-800D-004FDB399E48}"/>
              </a:ext>
            </a:extLst>
          </p:cNvPr>
          <p:cNvGrpSpPr>
            <a:grpSpLocks/>
          </p:cNvGrpSpPr>
          <p:nvPr/>
        </p:nvGrpSpPr>
        <p:grpSpPr bwMode="auto">
          <a:xfrm rot="13105109">
            <a:off x="7031038" y="2574926"/>
            <a:ext cx="741362" cy="657225"/>
            <a:chOff x="1724" y="1991"/>
            <a:chExt cx="383" cy="240"/>
          </a:xfrm>
        </p:grpSpPr>
        <p:sp>
          <p:nvSpPr>
            <p:cNvPr id="22610" name="Line 40">
              <a:extLst>
                <a:ext uri="{FF2B5EF4-FFF2-40B4-BE49-F238E27FC236}">
                  <a16:creationId xmlns:a16="http://schemas.microsoft.com/office/drawing/2014/main" id="{7FFAE98E-297E-4114-A699-32E501117B99}"/>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11" name="Group 41">
              <a:extLst>
                <a:ext uri="{FF2B5EF4-FFF2-40B4-BE49-F238E27FC236}">
                  <a16:creationId xmlns:a16="http://schemas.microsoft.com/office/drawing/2014/main" id="{E7E3B5AA-390D-4C1A-BC2E-4C1A0A5A10BD}"/>
                </a:ext>
              </a:extLst>
            </p:cNvPr>
            <p:cNvGrpSpPr>
              <a:grpSpLocks/>
            </p:cNvGrpSpPr>
            <p:nvPr/>
          </p:nvGrpSpPr>
          <p:grpSpPr bwMode="auto">
            <a:xfrm>
              <a:off x="1918" y="1991"/>
              <a:ext cx="96" cy="240"/>
              <a:chOff x="1878" y="1998"/>
              <a:chExt cx="96" cy="240"/>
            </a:xfrm>
          </p:grpSpPr>
          <p:sp>
            <p:nvSpPr>
              <p:cNvPr id="22613" name="Oval 42">
                <a:extLst>
                  <a:ext uri="{FF2B5EF4-FFF2-40B4-BE49-F238E27FC236}">
                    <a16:creationId xmlns:a16="http://schemas.microsoft.com/office/drawing/2014/main" id="{D5C1B962-45F2-4406-8F8F-438E8EBE0EF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14" name="Line 43">
                <a:extLst>
                  <a:ext uri="{FF2B5EF4-FFF2-40B4-BE49-F238E27FC236}">
                    <a16:creationId xmlns:a16="http://schemas.microsoft.com/office/drawing/2014/main" id="{36584AAB-F42A-4A8E-9DBA-665E8A02FBF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12" name="Line 44">
              <a:extLst>
                <a:ext uri="{FF2B5EF4-FFF2-40B4-BE49-F238E27FC236}">
                  <a16:creationId xmlns:a16="http://schemas.microsoft.com/office/drawing/2014/main" id="{51F96482-44A7-4782-9F4F-BF2AB6B6ED0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8" name="Group 45">
            <a:extLst>
              <a:ext uri="{FF2B5EF4-FFF2-40B4-BE49-F238E27FC236}">
                <a16:creationId xmlns:a16="http://schemas.microsoft.com/office/drawing/2014/main" id="{5EED4FDC-54F4-4E88-83E2-39B710BA6AE2}"/>
              </a:ext>
            </a:extLst>
          </p:cNvPr>
          <p:cNvGrpSpPr>
            <a:grpSpLocks/>
          </p:cNvGrpSpPr>
          <p:nvPr/>
        </p:nvGrpSpPr>
        <p:grpSpPr bwMode="auto">
          <a:xfrm rot="5400000">
            <a:off x="6530976" y="3143251"/>
            <a:ext cx="741363" cy="658813"/>
            <a:chOff x="1724" y="1991"/>
            <a:chExt cx="383" cy="240"/>
          </a:xfrm>
        </p:grpSpPr>
        <p:sp>
          <p:nvSpPr>
            <p:cNvPr id="22605" name="Line 46">
              <a:extLst>
                <a:ext uri="{FF2B5EF4-FFF2-40B4-BE49-F238E27FC236}">
                  <a16:creationId xmlns:a16="http://schemas.microsoft.com/office/drawing/2014/main" id="{37D675BD-409E-48AE-AFAB-715DE005EDA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06" name="Group 47">
              <a:extLst>
                <a:ext uri="{FF2B5EF4-FFF2-40B4-BE49-F238E27FC236}">
                  <a16:creationId xmlns:a16="http://schemas.microsoft.com/office/drawing/2014/main" id="{F187B48C-CED5-478D-B2E0-A8F21BD33D3D}"/>
                </a:ext>
              </a:extLst>
            </p:cNvPr>
            <p:cNvGrpSpPr>
              <a:grpSpLocks/>
            </p:cNvGrpSpPr>
            <p:nvPr/>
          </p:nvGrpSpPr>
          <p:grpSpPr bwMode="auto">
            <a:xfrm>
              <a:off x="1918" y="1991"/>
              <a:ext cx="96" cy="240"/>
              <a:chOff x="1878" y="1998"/>
              <a:chExt cx="96" cy="240"/>
            </a:xfrm>
          </p:grpSpPr>
          <p:sp>
            <p:nvSpPr>
              <p:cNvPr id="22608" name="Oval 48">
                <a:extLst>
                  <a:ext uri="{FF2B5EF4-FFF2-40B4-BE49-F238E27FC236}">
                    <a16:creationId xmlns:a16="http://schemas.microsoft.com/office/drawing/2014/main" id="{E068E4CB-E06D-4325-8661-52CF92FEABA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09" name="Line 49">
                <a:extLst>
                  <a:ext uri="{FF2B5EF4-FFF2-40B4-BE49-F238E27FC236}">
                    <a16:creationId xmlns:a16="http://schemas.microsoft.com/office/drawing/2014/main" id="{45504E90-F634-43AB-8092-943B13DAC72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07" name="Line 50">
              <a:extLst>
                <a:ext uri="{FF2B5EF4-FFF2-40B4-BE49-F238E27FC236}">
                  <a16:creationId xmlns:a16="http://schemas.microsoft.com/office/drawing/2014/main" id="{5DDDDDAA-877B-4811-984F-0584A5E24602}"/>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39" name="Group 51">
            <a:extLst>
              <a:ext uri="{FF2B5EF4-FFF2-40B4-BE49-F238E27FC236}">
                <a16:creationId xmlns:a16="http://schemas.microsoft.com/office/drawing/2014/main" id="{ED8EC1C1-1728-4689-9187-0344561782A7}"/>
              </a:ext>
            </a:extLst>
          </p:cNvPr>
          <p:cNvGrpSpPr>
            <a:grpSpLocks/>
          </p:cNvGrpSpPr>
          <p:nvPr/>
        </p:nvGrpSpPr>
        <p:grpSpPr bwMode="auto">
          <a:xfrm rot="7811393">
            <a:off x="6669882" y="3740945"/>
            <a:ext cx="741363" cy="657225"/>
            <a:chOff x="1724" y="1991"/>
            <a:chExt cx="383" cy="240"/>
          </a:xfrm>
        </p:grpSpPr>
        <p:sp>
          <p:nvSpPr>
            <p:cNvPr id="22600" name="Line 52">
              <a:extLst>
                <a:ext uri="{FF2B5EF4-FFF2-40B4-BE49-F238E27FC236}">
                  <a16:creationId xmlns:a16="http://schemas.microsoft.com/office/drawing/2014/main" id="{14D76482-AD33-4F96-8898-3EC787D14B5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601" name="Group 53">
              <a:extLst>
                <a:ext uri="{FF2B5EF4-FFF2-40B4-BE49-F238E27FC236}">
                  <a16:creationId xmlns:a16="http://schemas.microsoft.com/office/drawing/2014/main" id="{2DE7937B-2856-40C7-961B-A52A9870070E}"/>
                </a:ext>
              </a:extLst>
            </p:cNvPr>
            <p:cNvGrpSpPr>
              <a:grpSpLocks/>
            </p:cNvGrpSpPr>
            <p:nvPr/>
          </p:nvGrpSpPr>
          <p:grpSpPr bwMode="auto">
            <a:xfrm>
              <a:off x="1918" y="1991"/>
              <a:ext cx="96" cy="240"/>
              <a:chOff x="1878" y="1998"/>
              <a:chExt cx="96" cy="240"/>
            </a:xfrm>
          </p:grpSpPr>
          <p:sp>
            <p:nvSpPr>
              <p:cNvPr id="22603" name="Oval 54">
                <a:extLst>
                  <a:ext uri="{FF2B5EF4-FFF2-40B4-BE49-F238E27FC236}">
                    <a16:creationId xmlns:a16="http://schemas.microsoft.com/office/drawing/2014/main" id="{6AF231DA-DCC7-4134-A143-022869DC9D31}"/>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604" name="Line 55">
                <a:extLst>
                  <a:ext uri="{FF2B5EF4-FFF2-40B4-BE49-F238E27FC236}">
                    <a16:creationId xmlns:a16="http://schemas.microsoft.com/office/drawing/2014/main" id="{3864F670-FD03-445F-AE67-0E55320D967D}"/>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602" name="Line 56">
              <a:extLst>
                <a:ext uri="{FF2B5EF4-FFF2-40B4-BE49-F238E27FC236}">
                  <a16:creationId xmlns:a16="http://schemas.microsoft.com/office/drawing/2014/main" id="{E46937DA-12C2-4A4F-B94B-89C4BB167507}"/>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40" name="Group 57">
            <a:extLst>
              <a:ext uri="{FF2B5EF4-FFF2-40B4-BE49-F238E27FC236}">
                <a16:creationId xmlns:a16="http://schemas.microsoft.com/office/drawing/2014/main" id="{EF7A44D8-4E83-4A13-841B-4E0E713A0A6C}"/>
              </a:ext>
            </a:extLst>
          </p:cNvPr>
          <p:cNvGrpSpPr>
            <a:grpSpLocks/>
          </p:cNvGrpSpPr>
          <p:nvPr/>
        </p:nvGrpSpPr>
        <p:grpSpPr bwMode="auto">
          <a:xfrm rot="9249141">
            <a:off x="4416426" y="2241551"/>
            <a:ext cx="741363" cy="657225"/>
            <a:chOff x="1724" y="1991"/>
            <a:chExt cx="383" cy="240"/>
          </a:xfrm>
        </p:grpSpPr>
        <p:sp>
          <p:nvSpPr>
            <p:cNvPr id="22595" name="Line 58">
              <a:extLst>
                <a:ext uri="{FF2B5EF4-FFF2-40B4-BE49-F238E27FC236}">
                  <a16:creationId xmlns:a16="http://schemas.microsoft.com/office/drawing/2014/main" id="{DAB5BC0F-6998-466D-8B0E-1B408238E26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596" name="Group 59">
              <a:extLst>
                <a:ext uri="{FF2B5EF4-FFF2-40B4-BE49-F238E27FC236}">
                  <a16:creationId xmlns:a16="http://schemas.microsoft.com/office/drawing/2014/main" id="{C92165EA-D99C-4E6B-8CE8-F99533DBC8A6}"/>
                </a:ext>
              </a:extLst>
            </p:cNvPr>
            <p:cNvGrpSpPr>
              <a:grpSpLocks/>
            </p:cNvGrpSpPr>
            <p:nvPr/>
          </p:nvGrpSpPr>
          <p:grpSpPr bwMode="auto">
            <a:xfrm>
              <a:off x="1918" y="1991"/>
              <a:ext cx="96" cy="240"/>
              <a:chOff x="1878" y="1998"/>
              <a:chExt cx="96" cy="240"/>
            </a:xfrm>
          </p:grpSpPr>
          <p:sp>
            <p:nvSpPr>
              <p:cNvPr id="22598" name="Oval 60">
                <a:extLst>
                  <a:ext uri="{FF2B5EF4-FFF2-40B4-BE49-F238E27FC236}">
                    <a16:creationId xmlns:a16="http://schemas.microsoft.com/office/drawing/2014/main" id="{35233F03-D466-4D4F-AB49-ACD137D132E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599" name="Line 61">
                <a:extLst>
                  <a:ext uri="{FF2B5EF4-FFF2-40B4-BE49-F238E27FC236}">
                    <a16:creationId xmlns:a16="http://schemas.microsoft.com/office/drawing/2014/main" id="{E4C46FDE-5D6B-41D6-8414-298B36C8817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597" name="Line 62">
              <a:extLst>
                <a:ext uri="{FF2B5EF4-FFF2-40B4-BE49-F238E27FC236}">
                  <a16:creationId xmlns:a16="http://schemas.microsoft.com/office/drawing/2014/main" id="{1BA1DCDA-4B56-4F1A-A9DF-8CAEB5710B7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41" name="Group 63">
            <a:extLst>
              <a:ext uri="{FF2B5EF4-FFF2-40B4-BE49-F238E27FC236}">
                <a16:creationId xmlns:a16="http://schemas.microsoft.com/office/drawing/2014/main" id="{BA97CFB4-AD6B-4193-A54C-ED396960203D}"/>
              </a:ext>
            </a:extLst>
          </p:cNvPr>
          <p:cNvGrpSpPr>
            <a:grpSpLocks/>
          </p:cNvGrpSpPr>
          <p:nvPr/>
        </p:nvGrpSpPr>
        <p:grpSpPr bwMode="auto">
          <a:xfrm rot="6660793">
            <a:off x="4408488" y="3887788"/>
            <a:ext cx="741362" cy="658812"/>
            <a:chOff x="1724" y="1991"/>
            <a:chExt cx="383" cy="240"/>
          </a:xfrm>
        </p:grpSpPr>
        <p:sp>
          <p:nvSpPr>
            <p:cNvPr id="22590" name="Line 64">
              <a:extLst>
                <a:ext uri="{FF2B5EF4-FFF2-40B4-BE49-F238E27FC236}">
                  <a16:creationId xmlns:a16="http://schemas.microsoft.com/office/drawing/2014/main" id="{06E3E9B2-12D5-47A2-BCFA-DAD7350A615B}"/>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591" name="Group 65">
              <a:extLst>
                <a:ext uri="{FF2B5EF4-FFF2-40B4-BE49-F238E27FC236}">
                  <a16:creationId xmlns:a16="http://schemas.microsoft.com/office/drawing/2014/main" id="{CECA6265-AE58-466A-83A1-FDE177B2E983}"/>
                </a:ext>
              </a:extLst>
            </p:cNvPr>
            <p:cNvGrpSpPr>
              <a:grpSpLocks/>
            </p:cNvGrpSpPr>
            <p:nvPr/>
          </p:nvGrpSpPr>
          <p:grpSpPr bwMode="auto">
            <a:xfrm>
              <a:off x="1918" y="1991"/>
              <a:ext cx="96" cy="240"/>
              <a:chOff x="1878" y="1998"/>
              <a:chExt cx="96" cy="240"/>
            </a:xfrm>
          </p:grpSpPr>
          <p:sp>
            <p:nvSpPr>
              <p:cNvPr id="22593" name="Oval 66">
                <a:extLst>
                  <a:ext uri="{FF2B5EF4-FFF2-40B4-BE49-F238E27FC236}">
                    <a16:creationId xmlns:a16="http://schemas.microsoft.com/office/drawing/2014/main" id="{829722CC-D957-4606-97A1-950FD311460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594" name="Line 67">
                <a:extLst>
                  <a:ext uri="{FF2B5EF4-FFF2-40B4-BE49-F238E27FC236}">
                    <a16:creationId xmlns:a16="http://schemas.microsoft.com/office/drawing/2014/main" id="{A2AEFEE8-345C-4FDE-B115-8FBE1407095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592" name="Line 68">
              <a:extLst>
                <a:ext uri="{FF2B5EF4-FFF2-40B4-BE49-F238E27FC236}">
                  <a16:creationId xmlns:a16="http://schemas.microsoft.com/office/drawing/2014/main" id="{97EFF138-F513-4D16-829F-40E8A8DB4B2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42" name="Group 69">
            <a:extLst>
              <a:ext uri="{FF2B5EF4-FFF2-40B4-BE49-F238E27FC236}">
                <a16:creationId xmlns:a16="http://schemas.microsoft.com/office/drawing/2014/main" id="{20216ED7-E33D-4C9D-8772-1B36694D2D2D}"/>
              </a:ext>
            </a:extLst>
          </p:cNvPr>
          <p:cNvGrpSpPr>
            <a:grpSpLocks/>
          </p:cNvGrpSpPr>
          <p:nvPr/>
        </p:nvGrpSpPr>
        <p:grpSpPr bwMode="auto">
          <a:xfrm rot="12590373">
            <a:off x="5141913" y="3873501"/>
            <a:ext cx="741362" cy="657225"/>
            <a:chOff x="1724" y="1991"/>
            <a:chExt cx="383" cy="240"/>
          </a:xfrm>
        </p:grpSpPr>
        <p:sp>
          <p:nvSpPr>
            <p:cNvPr id="22585" name="Line 70">
              <a:extLst>
                <a:ext uri="{FF2B5EF4-FFF2-40B4-BE49-F238E27FC236}">
                  <a16:creationId xmlns:a16="http://schemas.microsoft.com/office/drawing/2014/main" id="{72756A90-9875-45D4-AA2E-7954FE825500}"/>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586" name="Group 71">
              <a:extLst>
                <a:ext uri="{FF2B5EF4-FFF2-40B4-BE49-F238E27FC236}">
                  <a16:creationId xmlns:a16="http://schemas.microsoft.com/office/drawing/2014/main" id="{736C53A9-8E04-400B-B7EA-628672368E06}"/>
                </a:ext>
              </a:extLst>
            </p:cNvPr>
            <p:cNvGrpSpPr>
              <a:grpSpLocks/>
            </p:cNvGrpSpPr>
            <p:nvPr/>
          </p:nvGrpSpPr>
          <p:grpSpPr bwMode="auto">
            <a:xfrm>
              <a:off x="1918" y="1991"/>
              <a:ext cx="96" cy="240"/>
              <a:chOff x="1878" y="1998"/>
              <a:chExt cx="96" cy="240"/>
            </a:xfrm>
          </p:grpSpPr>
          <p:sp>
            <p:nvSpPr>
              <p:cNvPr id="22588" name="Oval 72">
                <a:extLst>
                  <a:ext uri="{FF2B5EF4-FFF2-40B4-BE49-F238E27FC236}">
                    <a16:creationId xmlns:a16="http://schemas.microsoft.com/office/drawing/2014/main" id="{87310684-5C4F-4D05-813C-E9C18D23C858}"/>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589" name="Line 73">
                <a:extLst>
                  <a:ext uri="{FF2B5EF4-FFF2-40B4-BE49-F238E27FC236}">
                    <a16:creationId xmlns:a16="http://schemas.microsoft.com/office/drawing/2014/main" id="{C7ECC75E-E2CB-405D-AA44-3C866B2CF5A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587" name="Line 74">
              <a:extLst>
                <a:ext uri="{FF2B5EF4-FFF2-40B4-BE49-F238E27FC236}">
                  <a16:creationId xmlns:a16="http://schemas.microsoft.com/office/drawing/2014/main" id="{AA5C82ED-1C3F-4F6C-B754-DE1399C4841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43" name="Group 75">
            <a:extLst>
              <a:ext uri="{FF2B5EF4-FFF2-40B4-BE49-F238E27FC236}">
                <a16:creationId xmlns:a16="http://schemas.microsoft.com/office/drawing/2014/main" id="{6312388B-2DFA-4B19-A01D-CE2959EA6096}"/>
              </a:ext>
            </a:extLst>
          </p:cNvPr>
          <p:cNvGrpSpPr>
            <a:grpSpLocks/>
          </p:cNvGrpSpPr>
          <p:nvPr/>
        </p:nvGrpSpPr>
        <p:grpSpPr bwMode="auto">
          <a:xfrm rot="8779929">
            <a:off x="7391401" y="3154364"/>
            <a:ext cx="741363" cy="657225"/>
            <a:chOff x="1724" y="1991"/>
            <a:chExt cx="383" cy="240"/>
          </a:xfrm>
        </p:grpSpPr>
        <p:sp>
          <p:nvSpPr>
            <p:cNvPr id="22580" name="Line 76">
              <a:extLst>
                <a:ext uri="{FF2B5EF4-FFF2-40B4-BE49-F238E27FC236}">
                  <a16:creationId xmlns:a16="http://schemas.microsoft.com/office/drawing/2014/main" id="{43642383-6EBD-41E6-AFC6-77BE0C10BAF0}"/>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581" name="Group 77">
              <a:extLst>
                <a:ext uri="{FF2B5EF4-FFF2-40B4-BE49-F238E27FC236}">
                  <a16:creationId xmlns:a16="http://schemas.microsoft.com/office/drawing/2014/main" id="{81CC6676-2647-4D86-AE61-3CBEDCD07304}"/>
                </a:ext>
              </a:extLst>
            </p:cNvPr>
            <p:cNvGrpSpPr>
              <a:grpSpLocks/>
            </p:cNvGrpSpPr>
            <p:nvPr/>
          </p:nvGrpSpPr>
          <p:grpSpPr bwMode="auto">
            <a:xfrm>
              <a:off x="1918" y="1991"/>
              <a:ext cx="96" cy="240"/>
              <a:chOff x="1878" y="1998"/>
              <a:chExt cx="96" cy="240"/>
            </a:xfrm>
          </p:grpSpPr>
          <p:sp>
            <p:nvSpPr>
              <p:cNvPr id="22583" name="Oval 78">
                <a:extLst>
                  <a:ext uri="{FF2B5EF4-FFF2-40B4-BE49-F238E27FC236}">
                    <a16:creationId xmlns:a16="http://schemas.microsoft.com/office/drawing/2014/main" id="{E1D36F55-E5D4-40E4-A4CD-544B311D7FC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584" name="Line 79">
                <a:extLst>
                  <a:ext uri="{FF2B5EF4-FFF2-40B4-BE49-F238E27FC236}">
                    <a16:creationId xmlns:a16="http://schemas.microsoft.com/office/drawing/2014/main" id="{6C23C219-8457-49DB-9B04-3E85523E531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582" name="Line 80">
              <a:extLst>
                <a:ext uri="{FF2B5EF4-FFF2-40B4-BE49-F238E27FC236}">
                  <a16:creationId xmlns:a16="http://schemas.microsoft.com/office/drawing/2014/main" id="{A37BA740-2733-4E33-BC46-4528AC8269B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44" name="Group 81">
            <a:extLst>
              <a:ext uri="{FF2B5EF4-FFF2-40B4-BE49-F238E27FC236}">
                <a16:creationId xmlns:a16="http://schemas.microsoft.com/office/drawing/2014/main" id="{CB6C6D82-4305-4D77-AC0E-50782B40819B}"/>
              </a:ext>
            </a:extLst>
          </p:cNvPr>
          <p:cNvGrpSpPr>
            <a:grpSpLocks/>
          </p:cNvGrpSpPr>
          <p:nvPr/>
        </p:nvGrpSpPr>
        <p:grpSpPr bwMode="auto">
          <a:xfrm rot="13798529">
            <a:off x="7609682" y="3717132"/>
            <a:ext cx="741362" cy="657225"/>
            <a:chOff x="1724" y="1991"/>
            <a:chExt cx="383" cy="240"/>
          </a:xfrm>
        </p:grpSpPr>
        <p:sp>
          <p:nvSpPr>
            <p:cNvPr id="22575" name="Line 82">
              <a:extLst>
                <a:ext uri="{FF2B5EF4-FFF2-40B4-BE49-F238E27FC236}">
                  <a16:creationId xmlns:a16="http://schemas.microsoft.com/office/drawing/2014/main" id="{168CC402-0930-40A1-82C6-DBD3859433C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576" name="Group 83">
              <a:extLst>
                <a:ext uri="{FF2B5EF4-FFF2-40B4-BE49-F238E27FC236}">
                  <a16:creationId xmlns:a16="http://schemas.microsoft.com/office/drawing/2014/main" id="{D0F1B196-1F7D-41D7-A318-8733E2DFEE72}"/>
                </a:ext>
              </a:extLst>
            </p:cNvPr>
            <p:cNvGrpSpPr>
              <a:grpSpLocks/>
            </p:cNvGrpSpPr>
            <p:nvPr/>
          </p:nvGrpSpPr>
          <p:grpSpPr bwMode="auto">
            <a:xfrm>
              <a:off x="1918" y="1991"/>
              <a:ext cx="96" cy="240"/>
              <a:chOff x="1878" y="1998"/>
              <a:chExt cx="96" cy="240"/>
            </a:xfrm>
          </p:grpSpPr>
          <p:sp>
            <p:nvSpPr>
              <p:cNvPr id="22578" name="Oval 84">
                <a:extLst>
                  <a:ext uri="{FF2B5EF4-FFF2-40B4-BE49-F238E27FC236}">
                    <a16:creationId xmlns:a16="http://schemas.microsoft.com/office/drawing/2014/main" id="{EE39309A-5F72-49A0-B95C-EA6F8B3151B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579" name="Line 85">
                <a:extLst>
                  <a:ext uri="{FF2B5EF4-FFF2-40B4-BE49-F238E27FC236}">
                    <a16:creationId xmlns:a16="http://schemas.microsoft.com/office/drawing/2014/main" id="{3F5C2F45-EF3F-4523-8549-9A8DA6265204}"/>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577" name="Line 86">
              <a:extLst>
                <a:ext uri="{FF2B5EF4-FFF2-40B4-BE49-F238E27FC236}">
                  <a16:creationId xmlns:a16="http://schemas.microsoft.com/office/drawing/2014/main" id="{8E5D7F42-05E3-43DF-A57C-DF33C24420D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2545" name="Group 87">
            <a:extLst>
              <a:ext uri="{FF2B5EF4-FFF2-40B4-BE49-F238E27FC236}">
                <a16:creationId xmlns:a16="http://schemas.microsoft.com/office/drawing/2014/main" id="{2559D0ED-EFFF-4B3E-85B2-AA2761D5F3FE}"/>
              </a:ext>
            </a:extLst>
          </p:cNvPr>
          <p:cNvGrpSpPr>
            <a:grpSpLocks/>
          </p:cNvGrpSpPr>
          <p:nvPr/>
        </p:nvGrpSpPr>
        <p:grpSpPr bwMode="auto">
          <a:xfrm rot="12336674">
            <a:off x="7148513" y="2008189"/>
            <a:ext cx="819150" cy="720725"/>
            <a:chOff x="1724" y="1991"/>
            <a:chExt cx="383" cy="240"/>
          </a:xfrm>
        </p:grpSpPr>
        <p:sp>
          <p:nvSpPr>
            <p:cNvPr id="22570" name="Line 88">
              <a:extLst>
                <a:ext uri="{FF2B5EF4-FFF2-40B4-BE49-F238E27FC236}">
                  <a16:creationId xmlns:a16="http://schemas.microsoft.com/office/drawing/2014/main" id="{2465ED25-4D6E-47D3-9812-25925D226FBD}"/>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2571" name="Group 89">
              <a:extLst>
                <a:ext uri="{FF2B5EF4-FFF2-40B4-BE49-F238E27FC236}">
                  <a16:creationId xmlns:a16="http://schemas.microsoft.com/office/drawing/2014/main" id="{B749B88E-CBFE-45F6-B654-17505FA3B243}"/>
                </a:ext>
              </a:extLst>
            </p:cNvPr>
            <p:cNvGrpSpPr>
              <a:grpSpLocks/>
            </p:cNvGrpSpPr>
            <p:nvPr/>
          </p:nvGrpSpPr>
          <p:grpSpPr bwMode="auto">
            <a:xfrm>
              <a:off x="1918" y="1991"/>
              <a:ext cx="96" cy="240"/>
              <a:chOff x="1878" y="1998"/>
              <a:chExt cx="96" cy="240"/>
            </a:xfrm>
          </p:grpSpPr>
          <p:sp>
            <p:nvSpPr>
              <p:cNvPr id="22573" name="Oval 90">
                <a:extLst>
                  <a:ext uri="{FF2B5EF4-FFF2-40B4-BE49-F238E27FC236}">
                    <a16:creationId xmlns:a16="http://schemas.microsoft.com/office/drawing/2014/main" id="{C0E4D6BB-A3FA-4EA1-94A9-FCF9384AFD1F}"/>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574" name="Line 91">
                <a:extLst>
                  <a:ext uri="{FF2B5EF4-FFF2-40B4-BE49-F238E27FC236}">
                    <a16:creationId xmlns:a16="http://schemas.microsoft.com/office/drawing/2014/main" id="{877A7CA6-82E8-4918-A345-893D1D4270DD}"/>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572" name="Line 92">
              <a:extLst>
                <a:ext uri="{FF2B5EF4-FFF2-40B4-BE49-F238E27FC236}">
                  <a16:creationId xmlns:a16="http://schemas.microsoft.com/office/drawing/2014/main" id="{B6CE4AD3-ABE9-4531-BA0C-BBF512CB69C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2546" name="Text Box 93">
            <a:extLst>
              <a:ext uri="{FF2B5EF4-FFF2-40B4-BE49-F238E27FC236}">
                <a16:creationId xmlns:a16="http://schemas.microsoft.com/office/drawing/2014/main" id="{9DCC4F65-2A4C-41E7-B3B3-9BA08047BBD2}"/>
              </a:ext>
            </a:extLst>
          </p:cNvPr>
          <p:cNvSpPr txBox="1">
            <a:spLocks noChangeArrowheads="1"/>
          </p:cNvSpPr>
          <p:nvPr/>
        </p:nvSpPr>
        <p:spPr bwMode="auto">
          <a:xfrm>
            <a:off x="2133601" y="696914"/>
            <a:ext cx="6589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The magnetic force field from the permanent magnets lines up the atomic magnets and will make the steel or iron bar magnetic.</a:t>
            </a:r>
          </a:p>
        </p:txBody>
      </p:sp>
      <p:sp>
        <p:nvSpPr>
          <p:cNvPr id="22547" name="Rectangle 94">
            <a:extLst>
              <a:ext uri="{FF2B5EF4-FFF2-40B4-BE49-F238E27FC236}">
                <a16:creationId xmlns:a16="http://schemas.microsoft.com/office/drawing/2014/main" id="{41A719A5-9843-42FB-9941-5D738A6519D5}"/>
              </a:ext>
            </a:extLst>
          </p:cNvPr>
          <p:cNvSpPr>
            <a:spLocks noChangeArrowheads="1"/>
          </p:cNvSpPr>
          <p:nvPr/>
        </p:nvSpPr>
        <p:spPr bwMode="auto">
          <a:xfrm>
            <a:off x="1524000" y="2497139"/>
            <a:ext cx="1639888"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2548" name="Text Box 95">
            <a:extLst>
              <a:ext uri="{FF2B5EF4-FFF2-40B4-BE49-F238E27FC236}">
                <a16:creationId xmlns:a16="http://schemas.microsoft.com/office/drawing/2014/main" id="{881E74B6-8E23-4AF8-A215-2FD47A8A42CC}"/>
              </a:ext>
            </a:extLst>
          </p:cNvPr>
          <p:cNvSpPr txBox="1">
            <a:spLocks noChangeArrowheads="1"/>
          </p:cNvSpPr>
          <p:nvPr/>
        </p:nvSpPr>
        <p:spPr bwMode="auto">
          <a:xfrm>
            <a:off x="2090739" y="3163888"/>
            <a:ext cx="725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N</a:t>
            </a:r>
          </a:p>
        </p:txBody>
      </p:sp>
      <p:sp>
        <p:nvSpPr>
          <p:cNvPr id="22549" name="Rectangle 96">
            <a:extLst>
              <a:ext uri="{FF2B5EF4-FFF2-40B4-BE49-F238E27FC236}">
                <a16:creationId xmlns:a16="http://schemas.microsoft.com/office/drawing/2014/main" id="{1D0E831B-5423-4EAA-9F80-EFFBCC72B155}"/>
              </a:ext>
            </a:extLst>
          </p:cNvPr>
          <p:cNvSpPr>
            <a:spLocks noChangeArrowheads="1"/>
          </p:cNvSpPr>
          <p:nvPr/>
        </p:nvSpPr>
        <p:spPr bwMode="auto">
          <a:xfrm>
            <a:off x="9753601" y="2424113"/>
            <a:ext cx="1262063" cy="1916112"/>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endParaRPr lang="en-US" altLang="en-US" sz="1000" b="1">
              <a:solidFill>
                <a:srgbClr val="000000"/>
              </a:solidFill>
            </a:endParaRPr>
          </a:p>
        </p:txBody>
      </p:sp>
      <p:sp>
        <p:nvSpPr>
          <p:cNvPr id="22550" name="Text Box 97">
            <a:extLst>
              <a:ext uri="{FF2B5EF4-FFF2-40B4-BE49-F238E27FC236}">
                <a16:creationId xmlns:a16="http://schemas.microsoft.com/office/drawing/2014/main" id="{E0C78627-C120-4A3A-9BB5-95F448E67A9A}"/>
              </a:ext>
            </a:extLst>
          </p:cNvPr>
          <p:cNvSpPr txBox="1">
            <a:spLocks noChangeArrowheads="1"/>
          </p:cNvSpPr>
          <p:nvPr/>
        </p:nvSpPr>
        <p:spPr bwMode="auto">
          <a:xfrm>
            <a:off x="10013950" y="3135314"/>
            <a:ext cx="450850" cy="376237"/>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S</a:t>
            </a:r>
          </a:p>
        </p:txBody>
      </p:sp>
      <p:sp>
        <p:nvSpPr>
          <p:cNvPr id="22551" name="Line 98">
            <a:extLst>
              <a:ext uri="{FF2B5EF4-FFF2-40B4-BE49-F238E27FC236}">
                <a16:creationId xmlns:a16="http://schemas.microsoft.com/office/drawing/2014/main" id="{BC3D8360-D417-46A2-BA14-37FCE739B1BC}"/>
              </a:ext>
            </a:extLst>
          </p:cNvPr>
          <p:cNvSpPr>
            <a:spLocks noChangeShapeType="1"/>
          </p:cNvSpPr>
          <p:nvPr/>
        </p:nvSpPr>
        <p:spPr bwMode="auto">
          <a:xfrm>
            <a:off x="3106739" y="33099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2" name="Line 99">
            <a:extLst>
              <a:ext uri="{FF2B5EF4-FFF2-40B4-BE49-F238E27FC236}">
                <a16:creationId xmlns:a16="http://schemas.microsoft.com/office/drawing/2014/main" id="{8638F806-69DB-4BD7-A934-6F821451290C}"/>
              </a:ext>
            </a:extLst>
          </p:cNvPr>
          <p:cNvSpPr>
            <a:spLocks noChangeShapeType="1"/>
          </p:cNvSpPr>
          <p:nvPr/>
        </p:nvSpPr>
        <p:spPr bwMode="auto">
          <a:xfrm>
            <a:off x="3089276" y="3598864"/>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3" name="Line 100">
            <a:extLst>
              <a:ext uri="{FF2B5EF4-FFF2-40B4-BE49-F238E27FC236}">
                <a16:creationId xmlns:a16="http://schemas.microsoft.com/office/drawing/2014/main" id="{024843E8-DDE8-44FC-ACAA-438DD285FEAC}"/>
              </a:ext>
            </a:extLst>
          </p:cNvPr>
          <p:cNvSpPr>
            <a:spLocks noChangeShapeType="1"/>
          </p:cNvSpPr>
          <p:nvPr/>
        </p:nvSpPr>
        <p:spPr bwMode="auto">
          <a:xfrm>
            <a:off x="3117851" y="38893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4" name="Line 101">
            <a:extLst>
              <a:ext uri="{FF2B5EF4-FFF2-40B4-BE49-F238E27FC236}">
                <a16:creationId xmlns:a16="http://schemas.microsoft.com/office/drawing/2014/main" id="{84B1B94B-7984-4D57-8913-DC92A8C9B2B0}"/>
              </a:ext>
            </a:extLst>
          </p:cNvPr>
          <p:cNvSpPr>
            <a:spLocks noChangeShapeType="1"/>
          </p:cNvSpPr>
          <p:nvPr/>
        </p:nvSpPr>
        <p:spPr bwMode="auto">
          <a:xfrm>
            <a:off x="3148014" y="303212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5" name="Line 102">
            <a:extLst>
              <a:ext uri="{FF2B5EF4-FFF2-40B4-BE49-F238E27FC236}">
                <a16:creationId xmlns:a16="http://schemas.microsoft.com/office/drawing/2014/main" id="{A7B160EE-DB85-4CD0-BC9A-03FDF91B44F5}"/>
              </a:ext>
            </a:extLst>
          </p:cNvPr>
          <p:cNvSpPr>
            <a:spLocks noChangeShapeType="1"/>
          </p:cNvSpPr>
          <p:nvPr/>
        </p:nvSpPr>
        <p:spPr bwMode="auto">
          <a:xfrm>
            <a:off x="3162301" y="277018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6" name="Freeform 103">
            <a:extLst>
              <a:ext uri="{FF2B5EF4-FFF2-40B4-BE49-F238E27FC236}">
                <a16:creationId xmlns:a16="http://schemas.microsoft.com/office/drawing/2014/main" id="{CFEE6111-1461-4714-B9DF-0BDF478FC1A6}"/>
              </a:ext>
            </a:extLst>
          </p:cNvPr>
          <p:cNvSpPr>
            <a:spLocks/>
          </p:cNvSpPr>
          <p:nvPr/>
        </p:nvSpPr>
        <p:spPr bwMode="auto">
          <a:xfrm>
            <a:off x="3178176" y="2257425"/>
            <a:ext cx="6589713" cy="311150"/>
          </a:xfrm>
          <a:custGeom>
            <a:avLst/>
            <a:gdLst>
              <a:gd name="T0" fmla="*/ 0 w 4151"/>
              <a:gd name="T1" fmla="*/ 268288 h 196"/>
              <a:gd name="T2" fmla="*/ 2917825 w 4151"/>
              <a:gd name="T3" fmla="*/ 6350 h 196"/>
              <a:gd name="T4" fmla="*/ 6589713 w 4151"/>
              <a:gd name="T5" fmla="*/ 311150 h 196"/>
              <a:gd name="T6" fmla="*/ 0 60000 65536"/>
              <a:gd name="T7" fmla="*/ 0 60000 65536"/>
              <a:gd name="T8" fmla="*/ 0 60000 65536"/>
              <a:gd name="T9" fmla="*/ 0 w 4151"/>
              <a:gd name="T10" fmla="*/ 0 h 196"/>
              <a:gd name="T11" fmla="*/ 4151 w 4151"/>
              <a:gd name="T12" fmla="*/ 196 h 196"/>
            </a:gdLst>
            <a:ahLst/>
            <a:cxnLst>
              <a:cxn ang="T6">
                <a:pos x="T0" y="T1"/>
              </a:cxn>
              <a:cxn ang="T7">
                <a:pos x="T2" y="T3"/>
              </a:cxn>
              <a:cxn ang="T8">
                <a:pos x="T4" y="T5"/>
              </a:cxn>
            </a:cxnLst>
            <a:rect l="T9" t="T10" r="T11" b="T12"/>
            <a:pathLst>
              <a:path w="4151" h="196">
                <a:moveTo>
                  <a:pt x="0" y="169"/>
                </a:moveTo>
                <a:cubicBezTo>
                  <a:pt x="573" y="84"/>
                  <a:pt x="1146" y="0"/>
                  <a:pt x="1838" y="4"/>
                </a:cubicBezTo>
                <a:cubicBezTo>
                  <a:pt x="2530" y="8"/>
                  <a:pt x="3761" y="167"/>
                  <a:pt x="4151" y="1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7" name="Freeform 104">
            <a:extLst>
              <a:ext uri="{FF2B5EF4-FFF2-40B4-BE49-F238E27FC236}">
                <a16:creationId xmlns:a16="http://schemas.microsoft.com/office/drawing/2014/main" id="{29024C48-9CCB-40E8-A82D-7443765EFB4E}"/>
              </a:ext>
            </a:extLst>
          </p:cNvPr>
          <p:cNvSpPr>
            <a:spLocks/>
          </p:cNvSpPr>
          <p:nvPr/>
        </p:nvSpPr>
        <p:spPr bwMode="auto">
          <a:xfrm>
            <a:off x="2844801" y="1530351"/>
            <a:ext cx="6937375" cy="950913"/>
          </a:xfrm>
          <a:custGeom>
            <a:avLst/>
            <a:gdLst>
              <a:gd name="T0" fmla="*/ 0 w 4370"/>
              <a:gd name="T1" fmla="*/ 950913 h 599"/>
              <a:gd name="T2" fmla="*/ 3556000 w 4370"/>
              <a:gd name="T3" fmla="*/ 7938 h 599"/>
              <a:gd name="T4" fmla="*/ 6937375 w 4370"/>
              <a:gd name="T5" fmla="*/ 908050 h 599"/>
              <a:gd name="T6" fmla="*/ 0 60000 65536"/>
              <a:gd name="T7" fmla="*/ 0 60000 65536"/>
              <a:gd name="T8" fmla="*/ 0 60000 65536"/>
              <a:gd name="T9" fmla="*/ 0 w 4370"/>
              <a:gd name="T10" fmla="*/ 0 h 599"/>
              <a:gd name="T11" fmla="*/ 4370 w 4370"/>
              <a:gd name="T12" fmla="*/ 599 h 599"/>
            </a:gdLst>
            <a:ahLst/>
            <a:cxnLst>
              <a:cxn ang="T6">
                <a:pos x="T0" y="T1"/>
              </a:cxn>
              <a:cxn ang="T7">
                <a:pos x="T2" y="T3"/>
              </a:cxn>
              <a:cxn ang="T8">
                <a:pos x="T4" y="T5"/>
              </a:cxn>
            </a:cxnLst>
            <a:rect l="T9" t="T10" r="T11" b="T12"/>
            <a:pathLst>
              <a:path w="4370" h="599">
                <a:moveTo>
                  <a:pt x="0" y="599"/>
                </a:moveTo>
                <a:cubicBezTo>
                  <a:pt x="756" y="304"/>
                  <a:pt x="1512" y="10"/>
                  <a:pt x="2240" y="5"/>
                </a:cubicBezTo>
                <a:cubicBezTo>
                  <a:pt x="2968" y="0"/>
                  <a:pt x="3669" y="286"/>
                  <a:pt x="4370" y="5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8" name="Freeform 105">
            <a:extLst>
              <a:ext uri="{FF2B5EF4-FFF2-40B4-BE49-F238E27FC236}">
                <a16:creationId xmlns:a16="http://schemas.microsoft.com/office/drawing/2014/main" id="{20E2E586-6031-4551-95E5-E24FE0BD2B11}"/>
              </a:ext>
            </a:extLst>
          </p:cNvPr>
          <p:cNvSpPr>
            <a:spLocks/>
          </p:cNvSpPr>
          <p:nvPr/>
        </p:nvSpPr>
        <p:spPr bwMode="auto">
          <a:xfrm>
            <a:off x="3149600" y="4092576"/>
            <a:ext cx="6618288" cy="633413"/>
          </a:xfrm>
          <a:custGeom>
            <a:avLst/>
            <a:gdLst>
              <a:gd name="T0" fmla="*/ 0 w 4169"/>
              <a:gd name="T1" fmla="*/ 0 h 399"/>
              <a:gd name="T2" fmla="*/ 3208338 w 4169"/>
              <a:gd name="T3" fmla="*/ 609600 h 399"/>
              <a:gd name="T4" fmla="*/ 6618288 w 4169"/>
              <a:gd name="T5" fmla="*/ 146050 h 399"/>
              <a:gd name="T6" fmla="*/ 0 60000 65536"/>
              <a:gd name="T7" fmla="*/ 0 60000 65536"/>
              <a:gd name="T8" fmla="*/ 0 60000 65536"/>
              <a:gd name="T9" fmla="*/ 0 w 4169"/>
              <a:gd name="T10" fmla="*/ 0 h 399"/>
              <a:gd name="T11" fmla="*/ 4169 w 4169"/>
              <a:gd name="T12" fmla="*/ 399 h 399"/>
            </a:gdLst>
            <a:ahLst/>
            <a:cxnLst>
              <a:cxn ang="T6">
                <a:pos x="T0" y="T1"/>
              </a:cxn>
              <a:cxn ang="T7">
                <a:pos x="T2" y="T3"/>
              </a:cxn>
              <a:cxn ang="T8">
                <a:pos x="T4" y="T5"/>
              </a:cxn>
            </a:cxnLst>
            <a:rect l="T9" t="T10" r="T11" b="T12"/>
            <a:pathLst>
              <a:path w="4169" h="399">
                <a:moveTo>
                  <a:pt x="0" y="0"/>
                </a:moveTo>
                <a:cubicBezTo>
                  <a:pt x="663" y="184"/>
                  <a:pt x="1326" y="369"/>
                  <a:pt x="2021" y="384"/>
                </a:cubicBezTo>
                <a:cubicBezTo>
                  <a:pt x="2716" y="399"/>
                  <a:pt x="3808" y="141"/>
                  <a:pt x="4169" y="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59" name="Freeform 106">
            <a:extLst>
              <a:ext uri="{FF2B5EF4-FFF2-40B4-BE49-F238E27FC236}">
                <a16:creationId xmlns:a16="http://schemas.microsoft.com/office/drawing/2014/main" id="{9F0FE0C1-7704-4475-A691-3226B2C126D2}"/>
              </a:ext>
            </a:extLst>
          </p:cNvPr>
          <p:cNvSpPr>
            <a:spLocks/>
          </p:cNvSpPr>
          <p:nvPr/>
        </p:nvSpPr>
        <p:spPr bwMode="auto">
          <a:xfrm>
            <a:off x="2844800" y="4092575"/>
            <a:ext cx="7069138" cy="1189038"/>
          </a:xfrm>
          <a:custGeom>
            <a:avLst/>
            <a:gdLst>
              <a:gd name="T0" fmla="*/ 0 w 4453"/>
              <a:gd name="T1" fmla="*/ 0 h 749"/>
              <a:gd name="T2" fmla="*/ 3700463 w 4453"/>
              <a:gd name="T3" fmla="*/ 1147763 h 749"/>
              <a:gd name="T4" fmla="*/ 7069138 w 4453"/>
              <a:gd name="T5" fmla="*/ 247650 h 749"/>
              <a:gd name="T6" fmla="*/ 0 60000 65536"/>
              <a:gd name="T7" fmla="*/ 0 60000 65536"/>
              <a:gd name="T8" fmla="*/ 0 60000 65536"/>
              <a:gd name="T9" fmla="*/ 0 w 4453"/>
              <a:gd name="T10" fmla="*/ 0 h 749"/>
              <a:gd name="T11" fmla="*/ 4453 w 4453"/>
              <a:gd name="T12" fmla="*/ 749 h 749"/>
            </a:gdLst>
            <a:ahLst/>
            <a:cxnLst>
              <a:cxn ang="T6">
                <a:pos x="T0" y="T1"/>
              </a:cxn>
              <a:cxn ang="T7">
                <a:pos x="T2" y="T3"/>
              </a:cxn>
              <a:cxn ang="T8">
                <a:pos x="T4" y="T5"/>
              </a:cxn>
            </a:cxnLst>
            <a:rect l="T9" t="T10" r="T11" b="T12"/>
            <a:pathLst>
              <a:path w="4453" h="749">
                <a:moveTo>
                  <a:pt x="0" y="0"/>
                </a:moveTo>
                <a:cubicBezTo>
                  <a:pt x="794" y="348"/>
                  <a:pt x="1589" y="697"/>
                  <a:pt x="2331" y="723"/>
                </a:cubicBezTo>
                <a:cubicBezTo>
                  <a:pt x="3073" y="749"/>
                  <a:pt x="3763" y="452"/>
                  <a:pt x="4453" y="15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0" name="Line 107">
            <a:extLst>
              <a:ext uri="{FF2B5EF4-FFF2-40B4-BE49-F238E27FC236}">
                <a16:creationId xmlns:a16="http://schemas.microsoft.com/office/drawing/2014/main" id="{E7FF51F0-2DBD-414B-A1D2-15CE81B25B05}"/>
              </a:ext>
            </a:extLst>
          </p:cNvPr>
          <p:cNvSpPr>
            <a:spLocks noChangeShapeType="1"/>
          </p:cNvSpPr>
          <p:nvPr/>
        </p:nvSpPr>
        <p:spPr bwMode="auto">
          <a:xfrm>
            <a:off x="5892801" y="5153025"/>
            <a:ext cx="493713" cy="714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1" name="Line 108">
            <a:extLst>
              <a:ext uri="{FF2B5EF4-FFF2-40B4-BE49-F238E27FC236}">
                <a16:creationId xmlns:a16="http://schemas.microsoft.com/office/drawing/2014/main" id="{CF54A6F7-1C72-41E2-9116-224724A52BB1}"/>
              </a:ext>
            </a:extLst>
          </p:cNvPr>
          <p:cNvSpPr>
            <a:spLocks noChangeShapeType="1"/>
          </p:cNvSpPr>
          <p:nvPr/>
        </p:nvSpPr>
        <p:spPr bwMode="auto">
          <a:xfrm>
            <a:off x="5788026" y="4657726"/>
            <a:ext cx="536575" cy="412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2" name="Line 109">
            <a:extLst>
              <a:ext uri="{FF2B5EF4-FFF2-40B4-BE49-F238E27FC236}">
                <a16:creationId xmlns:a16="http://schemas.microsoft.com/office/drawing/2014/main" id="{AA4A0884-F4E8-4D41-8B6A-00A7A56E141C}"/>
              </a:ext>
            </a:extLst>
          </p:cNvPr>
          <p:cNvSpPr>
            <a:spLocks noChangeShapeType="1"/>
          </p:cNvSpPr>
          <p:nvPr/>
        </p:nvSpPr>
        <p:spPr bwMode="auto">
          <a:xfrm>
            <a:off x="3481389" y="38735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3" name="Line 110">
            <a:extLst>
              <a:ext uri="{FF2B5EF4-FFF2-40B4-BE49-F238E27FC236}">
                <a16:creationId xmlns:a16="http://schemas.microsoft.com/office/drawing/2014/main" id="{68177B52-9962-4523-856F-B7BD861C3555}"/>
              </a:ext>
            </a:extLst>
          </p:cNvPr>
          <p:cNvSpPr>
            <a:spLocks noChangeShapeType="1"/>
          </p:cNvSpPr>
          <p:nvPr/>
        </p:nvSpPr>
        <p:spPr bwMode="auto">
          <a:xfrm>
            <a:off x="3468689" y="36036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4" name="Line 111">
            <a:extLst>
              <a:ext uri="{FF2B5EF4-FFF2-40B4-BE49-F238E27FC236}">
                <a16:creationId xmlns:a16="http://schemas.microsoft.com/office/drawing/2014/main" id="{35972713-C50A-4EA9-96E8-53D02B163B70}"/>
              </a:ext>
            </a:extLst>
          </p:cNvPr>
          <p:cNvSpPr>
            <a:spLocks noChangeShapeType="1"/>
          </p:cNvSpPr>
          <p:nvPr/>
        </p:nvSpPr>
        <p:spPr bwMode="auto">
          <a:xfrm>
            <a:off x="3440114" y="3303588"/>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5" name="Line 112">
            <a:extLst>
              <a:ext uri="{FF2B5EF4-FFF2-40B4-BE49-F238E27FC236}">
                <a16:creationId xmlns:a16="http://schemas.microsoft.com/office/drawing/2014/main" id="{818AE0A8-FA5E-433A-96DB-BDF42D125530}"/>
              </a:ext>
            </a:extLst>
          </p:cNvPr>
          <p:cNvSpPr>
            <a:spLocks noChangeShapeType="1"/>
          </p:cNvSpPr>
          <p:nvPr/>
        </p:nvSpPr>
        <p:spPr bwMode="auto">
          <a:xfrm>
            <a:off x="3454400" y="3032125"/>
            <a:ext cx="522288"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6" name="Line 113">
            <a:extLst>
              <a:ext uri="{FF2B5EF4-FFF2-40B4-BE49-F238E27FC236}">
                <a16:creationId xmlns:a16="http://schemas.microsoft.com/office/drawing/2014/main" id="{3F8FFA7E-26A3-4874-918E-1EAD2DFF480B}"/>
              </a:ext>
            </a:extLst>
          </p:cNvPr>
          <p:cNvSpPr>
            <a:spLocks noChangeShapeType="1"/>
          </p:cNvSpPr>
          <p:nvPr/>
        </p:nvSpPr>
        <p:spPr bwMode="auto">
          <a:xfrm>
            <a:off x="3468689" y="277495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7" name="Line 114">
            <a:extLst>
              <a:ext uri="{FF2B5EF4-FFF2-40B4-BE49-F238E27FC236}">
                <a16:creationId xmlns:a16="http://schemas.microsoft.com/office/drawing/2014/main" id="{8F5AC435-DEED-432A-835D-1CF7C976DD1A}"/>
              </a:ext>
            </a:extLst>
          </p:cNvPr>
          <p:cNvSpPr>
            <a:spLocks noChangeShapeType="1"/>
          </p:cNvSpPr>
          <p:nvPr/>
        </p:nvSpPr>
        <p:spPr bwMode="auto">
          <a:xfrm>
            <a:off x="5976939" y="15367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8" name="Line 115">
            <a:extLst>
              <a:ext uri="{FF2B5EF4-FFF2-40B4-BE49-F238E27FC236}">
                <a16:creationId xmlns:a16="http://schemas.microsoft.com/office/drawing/2014/main" id="{772001D6-69B8-4A58-A6CD-102964F204FA}"/>
              </a:ext>
            </a:extLst>
          </p:cNvPr>
          <p:cNvSpPr>
            <a:spLocks noChangeShapeType="1"/>
          </p:cNvSpPr>
          <p:nvPr/>
        </p:nvSpPr>
        <p:spPr bwMode="auto">
          <a:xfrm>
            <a:off x="5961064" y="22320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2569" name="TextBox 117">
            <a:extLst>
              <a:ext uri="{FF2B5EF4-FFF2-40B4-BE49-F238E27FC236}">
                <a16:creationId xmlns:a16="http://schemas.microsoft.com/office/drawing/2014/main" id="{33FDAD4B-F7F6-4337-B110-F4832798BF7C}"/>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765EEF2-9064-4B28-946A-AC276C3FFC61}"/>
              </a:ext>
            </a:extLst>
          </p:cNvPr>
          <p:cNvSpPr>
            <a:spLocks noChangeArrowheads="1"/>
          </p:cNvSpPr>
          <p:nvPr/>
        </p:nvSpPr>
        <p:spPr bwMode="auto">
          <a:xfrm>
            <a:off x="4035425" y="1930401"/>
            <a:ext cx="4673600" cy="29305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grpSp>
        <p:nvGrpSpPr>
          <p:cNvPr id="24579" name="Group 3">
            <a:extLst>
              <a:ext uri="{FF2B5EF4-FFF2-40B4-BE49-F238E27FC236}">
                <a16:creationId xmlns:a16="http://schemas.microsoft.com/office/drawing/2014/main" id="{83691C3D-AFBC-439A-8B48-FB1528BC86EC}"/>
              </a:ext>
            </a:extLst>
          </p:cNvPr>
          <p:cNvGrpSpPr>
            <a:grpSpLocks/>
          </p:cNvGrpSpPr>
          <p:nvPr/>
        </p:nvGrpSpPr>
        <p:grpSpPr bwMode="auto">
          <a:xfrm rot="10800000">
            <a:off x="5213350" y="2303464"/>
            <a:ext cx="742950" cy="657225"/>
            <a:chOff x="1724" y="1991"/>
            <a:chExt cx="383" cy="240"/>
          </a:xfrm>
        </p:grpSpPr>
        <p:sp>
          <p:nvSpPr>
            <p:cNvPr id="24695" name="Line 4">
              <a:extLst>
                <a:ext uri="{FF2B5EF4-FFF2-40B4-BE49-F238E27FC236}">
                  <a16:creationId xmlns:a16="http://schemas.microsoft.com/office/drawing/2014/main" id="{0437FCAE-F71D-440B-BEAE-BB63AC1B6D53}"/>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96" name="Group 5">
              <a:extLst>
                <a:ext uri="{FF2B5EF4-FFF2-40B4-BE49-F238E27FC236}">
                  <a16:creationId xmlns:a16="http://schemas.microsoft.com/office/drawing/2014/main" id="{16419305-07E4-4453-A4BB-0FB4E2A61E4A}"/>
                </a:ext>
              </a:extLst>
            </p:cNvPr>
            <p:cNvGrpSpPr>
              <a:grpSpLocks/>
            </p:cNvGrpSpPr>
            <p:nvPr/>
          </p:nvGrpSpPr>
          <p:grpSpPr bwMode="auto">
            <a:xfrm>
              <a:off x="1918" y="1991"/>
              <a:ext cx="96" cy="240"/>
              <a:chOff x="1878" y="1998"/>
              <a:chExt cx="96" cy="240"/>
            </a:xfrm>
          </p:grpSpPr>
          <p:sp>
            <p:nvSpPr>
              <p:cNvPr id="24698" name="Oval 6">
                <a:extLst>
                  <a:ext uri="{FF2B5EF4-FFF2-40B4-BE49-F238E27FC236}">
                    <a16:creationId xmlns:a16="http://schemas.microsoft.com/office/drawing/2014/main" id="{EE64013E-778A-4AFF-81DE-458C1EB94B12}"/>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99" name="Line 7">
                <a:extLst>
                  <a:ext uri="{FF2B5EF4-FFF2-40B4-BE49-F238E27FC236}">
                    <a16:creationId xmlns:a16="http://schemas.microsoft.com/office/drawing/2014/main" id="{F09167AB-7A46-4966-8191-99D6EDDF54D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97" name="Line 8">
              <a:extLst>
                <a:ext uri="{FF2B5EF4-FFF2-40B4-BE49-F238E27FC236}">
                  <a16:creationId xmlns:a16="http://schemas.microsoft.com/office/drawing/2014/main" id="{D1650E94-EC04-43C1-A048-653EAD3A2953}"/>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0" name="Group 9">
            <a:extLst>
              <a:ext uri="{FF2B5EF4-FFF2-40B4-BE49-F238E27FC236}">
                <a16:creationId xmlns:a16="http://schemas.microsoft.com/office/drawing/2014/main" id="{E29CF044-F2E0-4AD9-8D3C-B152C62E778A}"/>
              </a:ext>
            </a:extLst>
          </p:cNvPr>
          <p:cNvGrpSpPr>
            <a:grpSpLocks/>
          </p:cNvGrpSpPr>
          <p:nvPr/>
        </p:nvGrpSpPr>
        <p:grpSpPr bwMode="auto">
          <a:xfrm rot="7075562">
            <a:off x="4869657" y="2685257"/>
            <a:ext cx="742950" cy="658813"/>
            <a:chOff x="1724" y="1991"/>
            <a:chExt cx="383" cy="240"/>
          </a:xfrm>
        </p:grpSpPr>
        <p:sp>
          <p:nvSpPr>
            <p:cNvPr id="24690" name="Line 10">
              <a:extLst>
                <a:ext uri="{FF2B5EF4-FFF2-40B4-BE49-F238E27FC236}">
                  <a16:creationId xmlns:a16="http://schemas.microsoft.com/office/drawing/2014/main" id="{F44C38D0-4679-486B-8974-E3DC99F068C1}"/>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91" name="Group 11">
              <a:extLst>
                <a:ext uri="{FF2B5EF4-FFF2-40B4-BE49-F238E27FC236}">
                  <a16:creationId xmlns:a16="http://schemas.microsoft.com/office/drawing/2014/main" id="{FE7C58DF-9B36-4484-A73A-9E84A6D3074C}"/>
                </a:ext>
              </a:extLst>
            </p:cNvPr>
            <p:cNvGrpSpPr>
              <a:grpSpLocks/>
            </p:cNvGrpSpPr>
            <p:nvPr/>
          </p:nvGrpSpPr>
          <p:grpSpPr bwMode="auto">
            <a:xfrm>
              <a:off x="1918" y="1991"/>
              <a:ext cx="96" cy="240"/>
              <a:chOff x="1878" y="1998"/>
              <a:chExt cx="96" cy="240"/>
            </a:xfrm>
          </p:grpSpPr>
          <p:sp>
            <p:nvSpPr>
              <p:cNvPr id="24693" name="Oval 12">
                <a:extLst>
                  <a:ext uri="{FF2B5EF4-FFF2-40B4-BE49-F238E27FC236}">
                    <a16:creationId xmlns:a16="http://schemas.microsoft.com/office/drawing/2014/main" id="{350F9B0D-A06A-4B05-AFE9-38B051AB4BD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94" name="Line 13">
                <a:extLst>
                  <a:ext uri="{FF2B5EF4-FFF2-40B4-BE49-F238E27FC236}">
                    <a16:creationId xmlns:a16="http://schemas.microsoft.com/office/drawing/2014/main" id="{3F5F60AC-3E2C-4CAE-81D2-67A7F146576D}"/>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92" name="Line 14">
              <a:extLst>
                <a:ext uri="{FF2B5EF4-FFF2-40B4-BE49-F238E27FC236}">
                  <a16:creationId xmlns:a16="http://schemas.microsoft.com/office/drawing/2014/main" id="{0822A0D7-8995-4966-8903-2C4B5822266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1" name="Group 15">
            <a:extLst>
              <a:ext uri="{FF2B5EF4-FFF2-40B4-BE49-F238E27FC236}">
                <a16:creationId xmlns:a16="http://schemas.microsoft.com/office/drawing/2014/main" id="{25C56C5F-4468-4416-A2BB-80B3B49D1EEA}"/>
              </a:ext>
            </a:extLst>
          </p:cNvPr>
          <p:cNvGrpSpPr>
            <a:grpSpLocks/>
          </p:cNvGrpSpPr>
          <p:nvPr/>
        </p:nvGrpSpPr>
        <p:grpSpPr bwMode="auto">
          <a:xfrm rot="10626908">
            <a:off x="4384675" y="2946401"/>
            <a:ext cx="742950" cy="657225"/>
            <a:chOff x="1724" y="1991"/>
            <a:chExt cx="383" cy="240"/>
          </a:xfrm>
        </p:grpSpPr>
        <p:sp>
          <p:nvSpPr>
            <p:cNvPr id="24685" name="Line 16">
              <a:extLst>
                <a:ext uri="{FF2B5EF4-FFF2-40B4-BE49-F238E27FC236}">
                  <a16:creationId xmlns:a16="http://schemas.microsoft.com/office/drawing/2014/main" id="{46EACAFC-1750-4337-8B4E-CC1859DF84C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86" name="Group 17">
              <a:extLst>
                <a:ext uri="{FF2B5EF4-FFF2-40B4-BE49-F238E27FC236}">
                  <a16:creationId xmlns:a16="http://schemas.microsoft.com/office/drawing/2014/main" id="{A4A62A73-04E9-445A-BBCC-F1C1C4F00805}"/>
                </a:ext>
              </a:extLst>
            </p:cNvPr>
            <p:cNvGrpSpPr>
              <a:grpSpLocks/>
            </p:cNvGrpSpPr>
            <p:nvPr/>
          </p:nvGrpSpPr>
          <p:grpSpPr bwMode="auto">
            <a:xfrm>
              <a:off x="1918" y="1991"/>
              <a:ext cx="96" cy="240"/>
              <a:chOff x="1878" y="1998"/>
              <a:chExt cx="96" cy="240"/>
            </a:xfrm>
          </p:grpSpPr>
          <p:sp>
            <p:nvSpPr>
              <p:cNvPr id="24688" name="Oval 18">
                <a:extLst>
                  <a:ext uri="{FF2B5EF4-FFF2-40B4-BE49-F238E27FC236}">
                    <a16:creationId xmlns:a16="http://schemas.microsoft.com/office/drawing/2014/main" id="{C27866E7-F47A-4399-8E52-0C45F07A4A1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89" name="Line 19">
                <a:extLst>
                  <a:ext uri="{FF2B5EF4-FFF2-40B4-BE49-F238E27FC236}">
                    <a16:creationId xmlns:a16="http://schemas.microsoft.com/office/drawing/2014/main" id="{058C8EF4-1937-423C-B71B-BBAA914B466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87" name="Line 20">
              <a:extLst>
                <a:ext uri="{FF2B5EF4-FFF2-40B4-BE49-F238E27FC236}">
                  <a16:creationId xmlns:a16="http://schemas.microsoft.com/office/drawing/2014/main" id="{C4171A67-213B-450A-97DD-A380BC3F99FF}"/>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2" name="Group 21">
            <a:extLst>
              <a:ext uri="{FF2B5EF4-FFF2-40B4-BE49-F238E27FC236}">
                <a16:creationId xmlns:a16="http://schemas.microsoft.com/office/drawing/2014/main" id="{5A1AFF8A-BDE0-4BED-B06F-F96AB9F72D37}"/>
              </a:ext>
            </a:extLst>
          </p:cNvPr>
          <p:cNvGrpSpPr>
            <a:grpSpLocks/>
          </p:cNvGrpSpPr>
          <p:nvPr/>
        </p:nvGrpSpPr>
        <p:grpSpPr bwMode="auto">
          <a:xfrm rot="10800000">
            <a:off x="5959476" y="2312989"/>
            <a:ext cx="741363" cy="657225"/>
            <a:chOff x="1724" y="1991"/>
            <a:chExt cx="383" cy="240"/>
          </a:xfrm>
        </p:grpSpPr>
        <p:sp>
          <p:nvSpPr>
            <p:cNvPr id="24680" name="Line 22">
              <a:extLst>
                <a:ext uri="{FF2B5EF4-FFF2-40B4-BE49-F238E27FC236}">
                  <a16:creationId xmlns:a16="http://schemas.microsoft.com/office/drawing/2014/main" id="{34CF30CB-7FE9-45F8-93A4-C73F79D7E93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81" name="Group 23">
              <a:extLst>
                <a:ext uri="{FF2B5EF4-FFF2-40B4-BE49-F238E27FC236}">
                  <a16:creationId xmlns:a16="http://schemas.microsoft.com/office/drawing/2014/main" id="{C3DC6860-8857-4F94-8208-02A5EDF503FE}"/>
                </a:ext>
              </a:extLst>
            </p:cNvPr>
            <p:cNvGrpSpPr>
              <a:grpSpLocks/>
            </p:cNvGrpSpPr>
            <p:nvPr/>
          </p:nvGrpSpPr>
          <p:grpSpPr bwMode="auto">
            <a:xfrm>
              <a:off x="1918" y="1991"/>
              <a:ext cx="96" cy="240"/>
              <a:chOff x="1878" y="1998"/>
              <a:chExt cx="96" cy="240"/>
            </a:xfrm>
          </p:grpSpPr>
          <p:sp>
            <p:nvSpPr>
              <p:cNvPr id="24683" name="Oval 24">
                <a:extLst>
                  <a:ext uri="{FF2B5EF4-FFF2-40B4-BE49-F238E27FC236}">
                    <a16:creationId xmlns:a16="http://schemas.microsoft.com/office/drawing/2014/main" id="{D53279ED-D6B5-42CA-BB3E-37CB5C68819F}"/>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84" name="Line 25">
                <a:extLst>
                  <a:ext uri="{FF2B5EF4-FFF2-40B4-BE49-F238E27FC236}">
                    <a16:creationId xmlns:a16="http://schemas.microsoft.com/office/drawing/2014/main" id="{08941FAC-AF54-4A26-9A2F-AC1B4169FE2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82" name="Line 26">
              <a:extLst>
                <a:ext uri="{FF2B5EF4-FFF2-40B4-BE49-F238E27FC236}">
                  <a16:creationId xmlns:a16="http://schemas.microsoft.com/office/drawing/2014/main" id="{01E12F82-383E-4F61-BD47-5C902E2B59E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3" name="Group 27">
            <a:extLst>
              <a:ext uri="{FF2B5EF4-FFF2-40B4-BE49-F238E27FC236}">
                <a16:creationId xmlns:a16="http://schemas.microsoft.com/office/drawing/2014/main" id="{C2B78676-68EE-4407-8FB9-BA13307197D0}"/>
              </a:ext>
            </a:extLst>
          </p:cNvPr>
          <p:cNvGrpSpPr>
            <a:grpSpLocks/>
          </p:cNvGrpSpPr>
          <p:nvPr/>
        </p:nvGrpSpPr>
        <p:grpSpPr bwMode="auto">
          <a:xfrm rot="10800000">
            <a:off x="5881688" y="2984501"/>
            <a:ext cx="741362" cy="658813"/>
            <a:chOff x="1724" y="1991"/>
            <a:chExt cx="383" cy="240"/>
          </a:xfrm>
        </p:grpSpPr>
        <p:sp>
          <p:nvSpPr>
            <p:cNvPr id="24675" name="Line 28">
              <a:extLst>
                <a:ext uri="{FF2B5EF4-FFF2-40B4-BE49-F238E27FC236}">
                  <a16:creationId xmlns:a16="http://schemas.microsoft.com/office/drawing/2014/main" id="{429E9407-1FC3-4961-9B67-D9D7B161895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76" name="Group 29">
              <a:extLst>
                <a:ext uri="{FF2B5EF4-FFF2-40B4-BE49-F238E27FC236}">
                  <a16:creationId xmlns:a16="http://schemas.microsoft.com/office/drawing/2014/main" id="{E3F99996-1911-4612-8AC9-B1BECA85602C}"/>
                </a:ext>
              </a:extLst>
            </p:cNvPr>
            <p:cNvGrpSpPr>
              <a:grpSpLocks/>
            </p:cNvGrpSpPr>
            <p:nvPr/>
          </p:nvGrpSpPr>
          <p:grpSpPr bwMode="auto">
            <a:xfrm>
              <a:off x="1918" y="1991"/>
              <a:ext cx="96" cy="240"/>
              <a:chOff x="1878" y="1998"/>
              <a:chExt cx="96" cy="240"/>
            </a:xfrm>
          </p:grpSpPr>
          <p:sp>
            <p:nvSpPr>
              <p:cNvPr id="24678" name="Oval 30">
                <a:extLst>
                  <a:ext uri="{FF2B5EF4-FFF2-40B4-BE49-F238E27FC236}">
                    <a16:creationId xmlns:a16="http://schemas.microsoft.com/office/drawing/2014/main" id="{D481EA2A-07B8-4296-946E-EF55C6BE8D7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79" name="Line 31">
                <a:extLst>
                  <a:ext uri="{FF2B5EF4-FFF2-40B4-BE49-F238E27FC236}">
                    <a16:creationId xmlns:a16="http://schemas.microsoft.com/office/drawing/2014/main" id="{53591FC8-025C-4110-BFB5-08EF53B60C2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77" name="Line 32">
              <a:extLst>
                <a:ext uri="{FF2B5EF4-FFF2-40B4-BE49-F238E27FC236}">
                  <a16:creationId xmlns:a16="http://schemas.microsoft.com/office/drawing/2014/main" id="{95396A48-BAFD-4574-B104-966E1331750F}"/>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4" name="Group 33">
            <a:extLst>
              <a:ext uri="{FF2B5EF4-FFF2-40B4-BE49-F238E27FC236}">
                <a16:creationId xmlns:a16="http://schemas.microsoft.com/office/drawing/2014/main" id="{D803FBE1-EC86-4668-A3A9-E9E93FF6700F}"/>
              </a:ext>
            </a:extLst>
          </p:cNvPr>
          <p:cNvGrpSpPr>
            <a:grpSpLocks/>
          </p:cNvGrpSpPr>
          <p:nvPr/>
        </p:nvGrpSpPr>
        <p:grpSpPr bwMode="auto">
          <a:xfrm rot="10800000">
            <a:off x="6062663" y="3625851"/>
            <a:ext cx="741362" cy="657225"/>
            <a:chOff x="1724" y="1991"/>
            <a:chExt cx="383" cy="240"/>
          </a:xfrm>
        </p:grpSpPr>
        <p:sp>
          <p:nvSpPr>
            <p:cNvPr id="24670" name="Line 34">
              <a:extLst>
                <a:ext uri="{FF2B5EF4-FFF2-40B4-BE49-F238E27FC236}">
                  <a16:creationId xmlns:a16="http://schemas.microsoft.com/office/drawing/2014/main" id="{4D6C5735-B9B1-41A7-BBEE-3EB57765701C}"/>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71" name="Group 35">
              <a:extLst>
                <a:ext uri="{FF2B5EF4-FFF2-40B4-BE49-F238E27FC236}">
                  <a16:creationId xmlns:a16="http://schemas.microsoft.com/office/drawing/2014/main" id="{63F390A9-7DE6-4859-8088-07E9940997C8}"/>
                </a:ext>
              </a:extLst>
            </p:cNvPr>
            <p:cNvGrpSpPr>
              <a:grpSpLocks/>
            </p:cNvGrpSpPr>
            <p:nvPr/>
          </p:nvGrpSpPr>
          <p:grpSpPr bwMode="auto">
            <a:xfrm>
              <a:off x="1918" y="1991"/>
              <a:ext cx="96" cy="240"/>
              <a:chOff x="1878" y="1998"/>
              <a:chExt cx="96" cy="240"/>
            </a:xfrm>
          </p:grpSpPr>
          <p:sp>
            <p:nvSpPr>
              <p:cNvPr id="24673" name="Oval 36">
                <a:extLst>
                  <a:ext uri="{FF2B5EF4-FFF2-40B4-BE49-F238E27FC236}">
                    <a16:creationId xmlns:a16="http://schemas.microsoft.com/office/drawing/2014/main" id="{8B6A05B2-2C25-4782-82A5-B7609A2D0A4D}"/>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74" name="Line 37">
                <a:extLst>
                  <a:ext uri="{FF2B5EF4-FFF2-40B4-BE49-F238E27FC236}">
                    <a16:creationId xmlns:a16="http://schemas.microsoft.com/office/drawing/2014/main" id="{19E9E2C6-C094-405A-A49D-E7769195392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72" name="Line 38">
              <a:extLst>
                <a:ext uri="{FF2B5EF4-FFF2-40B4-BE49-F238E27FC236}">
                  <a16:creationId xmlns:a16="http://schemas.microsoft.com/office/drawing/2014/main" id="{A8A67065-AED4-434A-BB87-23049469C9B3}"/>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5" name="Group 39">
            <a:extLst>
              <a:ext uri="{FF2B5EF4-FFF2-40B4-BE49-F238E27FC236}">
                <a16:creationId xmlns:a16="http://schemas.microsoft.com/office/drawing/2014/main" id="{044DE536-C42C-4C3E-946E-E73031A6A81E}"/>
              </a:ext>
            </a:extLst>
          </p:cNvPr>
          <p:cNvGrpSpPr>
            <a:grpSpLocks/>
          </p:cNvGrpSpPr>
          <p:nvPr/>
        </p:nvGrpSpPr>
        <p:grpSpPr bwMode="auto">
          <a:xfrm rot="11053217">
            <a:off x="7031038" y="2574926"/>
            <a:ext cx="741362" cy="657225"/>
            <a:chOff x="1724" y="1991"/>
            <a:chExt cx="383" cy="240"/>
          </a:xfrm>
        </p:grpSpPr>
        <p:sp>
          <p:nvSpPr>
            <p:cNvPr id="24665" name="Line 40">
              <a:extLst>
                <a:ext uri="{FF2B5EF4-FFF2-40B4-BE49-F238E27FC236}">
                  <a16:creationId xmlns:a16="http://schemas.microsoft.com/office/drawing/2014/main" id="{A2D59613-0022-4EB6-A247-C665411B9F28}"/>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66" name="Group 41">
              <a:extLst>
                <a:ext uri="{FF2B5EF4-FFF2-40B4-BE49-F238E27FC236}">
                  <a16:creationId xmlns:a16="http://schemas.microsoft.com/office/drawing/2014/main" id="{1A04F26B-6AA9-499B-BC77-E380347EEA01}"/>
                </a:ext>
              </a:extLst>
            </p:cNvPr>
            <p:cNvGrpSpPr>
              <a:grpSpLocks/>
            </p:cNvGrpSpPr>
            <p:nvPr/>
          </p:nvGrpSpPr>
          <p:grpSpPr bwMode="auto">
            <a:xfrm>
              <a:off x="1918" y="1991"/>
              <a:ext cx="96" cy="240"/>
              <a:chOff x="1878" y="1998"/>
              <a:chExt cx="96" cy="240"/>
            </a:xfrm>
          </p:grpSpPr>
          <p:sp>
            <p:nvSpPr>
              <p:cNvPr id="24668" name="Oval 42">
                <a:extLst>
                  <a:ext uri="{FF2B5EF4-FFF2-40B4-BE49-F238E27FC236}">
                    <a16:creationId xmlns:a16="http://schemas.microsoft.com/office/drawing/2014/main" id="{D21523AA-A761-4046-A8A7-A94010CB3C9F}"/>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69" name="Line 43">
                <a:extLst>
                  <a:ext uri="{FF2B5EF4-FFF2-40B4-BE49-F238E27FC236}">
                    <a16:creationId xmlns:a16="http://schemas.microsoft.com/office/drawing/2014/main" id="{6A94B951-ED97-40C7-951D-252E9842D32B}"/>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67" name="Line 44">
              <a:extLst>
                <a:ext uri="{FF2B5EF4-FFF2-40B4-BE49-F238E27FC236}">
                  <a16:creationId xmlns:a16="http://schemas.microsoft.com/office/drawing/2014/main" id="{87BBB7FB-D8D0-4CBA-9B78-DDFE8920F21D}"/>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6" name="Group 45">
            <a:extLst>
              <a:ext uri="{FF2B5EF4-FFF2-40B4-BE49-F238E27FC236}">
                <a16:creationId xmlns:a16="http://schemas.microsoft.com/office/drawing/2014/main" id="{E29C6A91-2E9B-482B-B7CB-C518B38BEC24}"/>
              </a:ext>
            </a:extLst>
          </p:cNvPr>
          <p:cNvGrpSpPr>
            <a:grpSpLocks/>
          </p:cNvGrpSpPr>
          <p:nvPr/>
        </p:nvGrpSpPr>
        <p:grpSpPr bwMode="auto">
          <a:xfrm rot="10800000">
            <a:off x="6530976" y="3143251"/>
            <a:ext cx="741363" cy="658813"/>
            <a:chOff x="1724" y="1991"/>
            <a:chExt cx="383" cy="240"/>
          </a:xfrm>
        </p:grpSpPr>
        <p:sp>
          <p:nvSpPr>
            <p:cNvPr id="24660" name="Line 46">
              <a:extLst>
                <a:ext uri="{FF2B5EF4-FFF2-40B4-BE49-F238E27FC236}">
                  <a16:creationId xmlns:a16="http://schemas.microsoft.com/office/drawing/2014/main" id="{C3323FC9-DF32-4261-B72B-BE2683A47758}"/>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61" name="Group 47">
              <a:extLst>
                <a:ext uri="{FF2B5EF4-FFF2-40B4-BE49-F238E27FC236}">
                  <a16:creationId xmlns:a16="http://schemas.microsoft.com/office/drawing/2014/main" id="{B7584851-6B6D-4928-9692-16902AF01E6F}"/>
                </a:ext>
              </a:extLst>
            </p:cNvPr>
            <p:cNvGrpSpPr>
              <a:grpSpLocks/>
            </p:cNvGrpSpPr>
            <p:nvPr/>
          </p:nvGrpSpPr>
          <p:grpSpPr bwMode="auto">
            <a:xfrm>
              <a:off x="1918" y="1991"/>
              <a:ext cx="96" cy="240"/>
              <a:chOff x="1878" y="1998"/>
              <a:chExt cx="96" cy="240"/>
            </a:xfrm>
          </p:grpSpPr>
          <p:sp>
            <p:nvSpPr>
              <p:cNvPr id="24663" name="Oval 48">
                <a:extLst>
                  <a:ext uri="{FF2B5EF4-FFF2-40B4-BE49-F238E27FC236}">
                    <a16:creationId xmlns:a16="http://schemas.microsoft.com/office/drawing/2014/main" id="{E57B834A-C53D-4304-A33C-11ADD3A6142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64" name="Line 49">
                <a:extLst>
                  <a:ext uri="{FF2B5EF4-FFF2-40B4-BE49-F238E27FC236}">
                    <a16:creationId xmlns:a16="http://schemas.microsoft.com/office/drawing/2014/main" id="{084A7480-0349-4275-8EBE-7124503AE8B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62" name="Line 50">
              <a:extLst>
                <a:ext uri="{FF2B5EF4-FFF2-40B4-BE49-F238E27FC236}">
                  <a16:creationId xmlns:a16="http://schemas.microsoft.com/office/drawing/2014/main" id="{24FA32D4-CD04-41D8-B35A-ECB3C7DFBB0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7" name="Group 51">
            <a:extLst>
              <a:ext uri="{FF2B5EF4-FFF2-40B4-BE49-F238E27FC236}">
                <a16:creationId xmlns:a16="http://schemas.microsoft.com/office/drawing/2014/main" id="{79DE9CDD-3A94-45F5-B655-1A756B5380B4}"/>
              </a:ext>
            </a:extLst>
          </p:cNvPr>
          <p:cNvGrpSpPr>
            <a:grpSpLocks/>
          </p:cNvGrpSpPr>
          <p:nvPr/>
        </p:nvGrpSpPr>
        <p:grpSpPr bwMode="auto">
          <a:xfrm rot="10528000">
            <a:off x="6669088" y="3741739"/>
            <a:ext cx="741362" cy="657225"/>
            <a:chOff x="1724" y="1991"/>
            <a:chExt cx="383" cy="240"/>
          </a:xfrm>
        </p:grpSpPr>
        <p:sp>
          <p:nvSpPr>
            <p:cNvPr id="24655" name="Line 52">
              <a:extLst>
                <a:ext uri="{FF2B5EF4-FFF2-40B4-BE49-F238E27FC236}">
                  <a16:creationId xmlns:a16="http://schemas.microsoft.com/office/drawing/2014/main" id="{072245DB-47EE-459B-8D86-EB855D3CD9A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56" name="Group 53">
              <a:extLst>
                <a:ext uri="{FF2B5EF4-FFF2-40B4-BE49-F238E27FC236}">
                  <a16:creationId xmlns:a16="http://schemas.microsoft.com/office/drawing/2014/main" id="{2FC7E2A7-FEA4-4B13-AF30-18868FE84670}"/>
                </a:ext>
              </a:extLst>
            </p:cNvPr>
            <p:cNvGrpSpPr>
              <a:grpSpLocks/>
            </p:cNvGrpSpPr>
            <p:nvPr/>
          </p:nvGrpSpPr>
          <p:grpSpPr bwMode="auto">
            <a:xfrm>
              <a:off x="1918" y="1991"/>
              <a:ext cx="96" cy="240"/>
              <a:chOff x="1878" y="1998"/>
              <a:chExt cx="96" cy="240"/>
            </a:xfrm>
          </p:grpSpPr>
          <p:sp>
            <p:nvSpPr>
              <p:cNvPr id="24658" name="Oval 54">
                <a:extLst>
                  <a:ext uri="{FF2B5EF4-FFF2-40B4-BE49-F238E27FC236}">
                    <a16:creationId xmlns:a16="http://schemas.microsoft.com/office/drawing/2014/main" id="{A53A9F18-FA20-45E6-92A4-C6B222014CCD}"/>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59" name="Line 55">
                <a:extLst>
                  <a:ext uri="{FF2B5EF4-FFF2-40B4-BE49-F238E27FC236}">
                    <a16:creationId xmlns:a16="http://schemas.microsoft.com/office/drawing/2014/main" id="{545AE2D6-40C7-4A42-8ED0-7CA4FBB3285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57" name="Line 56">
              <a:extLst>
                <a:ext uri="{FF2B5EF4-FFF2-40B4-BE49-F238E27FC236}">
                  <a16:creationId xmlns:a16="http://schemas.microsoft.com/office/drawing/2014/main" id="{9D285E28-2D82-4BC9-AF88-70B48248D92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8" name="Group 57">
            <a:extLst>
              <a:ext uri="{FF2B5EF4-FFF2-40B4-BE49-F238E27FC236}">
                <a16:creationId xmlns:a16="http://schemas.microsoft.com/office/drawing/2014/main" id="{755E7F57-BD71-4B18-92FE-82EF7F27F214}"/>
              </a:ext>
            </a:extLst>
          </p:cNvPr>
          <p:cNvGrpSpPr>
            <a:grpSpLocks/>
          </p:cNvGrpSpPr>
          <p:nvPr/>
        </p:nvGrpSpPr>
        <p:grpSpPr bwMode="auto">
          <a:xfrm rot="10800000">
            <a:off x="4416426" y="2241551"/>
            <a:ext cx="741363" cy="657225"/>
            <a:chOff x="1724" y="1991"/>
            <a:chExt cx="383" cy="240"/>
          </a:xfrm>
        </p:grpSpPr>
        <p:sp>
          <p:nvSpPr>
            <p:cNvPr id="24650" name="Line 58">
              <a:extLst>
                <a:ext uri="{FF2B5EF4-FFF2-40B4-BE49-F238E27FC236}">
                  <a16:creationId xmlns:a16="http://schemas.microsoft.com/office/drawing/2014/main" id="{EE0F6A0F-D066-4FEB-9FEB-35DC3F4784C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51" name="Group 59">
              <a:extLst>
                <a:ext uri="{FF2B5EF4-FFF2-40B4-BE49-F238E27FC236}">
                  <a16:creationId xmlns:a16="http://schemas.microsoft.com/office/drawing/2014/main" id="{9D8A03CF-CB68-4E8A-AFE6-6C317CE43782}"/>
                </a:ext>
              </a:extLst>
            </p:cNvPr>
            <p:cNvGrpSpPr>
              <a:grpSpLocks/>
            </p:cNvGrpSpPr>
            <p:nvPr/>
          </p:nvGrpSpPr>
          <p:grpSpPr bwMode="auto">
            <a:xfrm>
              <a:off x="1918" y="1991"/>
              <a:ext cx="96" cy="240"/>
              <a:chOff x="1878" y="1998"/>
              <a:chExt cx="96" cy="240"/>
            </a:xfrm>
          </p:grpSpPr>
          <p:sp>
            <p:nvSpPr>
              <p:cNvPr id="24653" name="Oval 60">
                <a:extLst>
                  <a:ext uri="{FF2B5EF4-FFF2-40B4-BE49-F238E27FC236}">
                    <a16:creationId xmlns:a16="http://schemas.microsoft.com/office/drawing/2014/main" id="{02723640-C3F9-412B-BE70-37AF836C70B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54" name="Line 61">
                <a:extLst>
                  <a:ext uri="{FF2B5EF4-FFF2-40B4-BE49-F238E27FC236}">
                    <a16:creationId xmlns:a16="http://schemas.microsoft.com/office/drawing/2014/main" id="{F719CB0D-C5B7-4F2E-AC5E-8D50E91FB314}"/>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52" name="Line 62">
              <a:extLst>
                <a:ext uri="{FF2B5EF4-FFF2-40B4-BE49-F238E27FC236}">
                  <a16:creationId xmlns:a16="http://schemas.microsoft.com/office/drawing/2014/main" id="{F7648E4E-F018-414B-B4D0-AEDCE9E4D89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89" name="Group 63">
            <a:extLst>
              <a:ext uri="{FF2B5EF4-FFF2-40B4-BE49-F238E27FC236}">
                <a16:creationId xmlns:a16="http://schemas.microsoft.com/office/drawing/2014/main" id="{086E0FBE-5124-425E-BF5D-726E88A5AD46}"/>
              </a:ext>
            </a:extLst>
          </p:cNvPr>
          <p:cNvGrpSpPr>
            <a:grpSpLocks/>
          </p:cNvGrpSpPr>
          <p:nvPr/>
        </p:nvGrpSpPr>
        <p:grpSpPr bwMode="auto">
          <a:xfrm rot="10065238">
            <a:off x="4408488" y="3540126"/>
            <a:ext cx="741362" cy="658813"/>
            <a:chOff x="1724" y="1991"/>
            <a:chExt cx="383" cy="240"/>
          </a:xfrm>
        </p:grpSpPr>
        <p:sp>
          <p:nvSpPr>
            <p:cNvPr id="24645" name="Line 64">
              <a:extLst>
                <a:ext uri="{FF2B5EF4-FFF2-40B4-BE49-F238E27FC236}">
                  <a16:creationId xmlns:a16="http://schemas.microsoft.com/office/drawing/2014/main" id="{E89CE1E3-AE75-4FC6-BB4F-E5B04F235A92}"/>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46" name="Group 65">
              <a:extLst>
                <a:ext uri="{FF2B5EF4-FFF2-40B4-BE49-F238E27FC236}">
                  <a16:creationId xmlns:a16="http://schemas.microsoft.com/office/drawing/2014/main" id="{52DC3EA0-0B8C-4EB6-93F8-65C9050EA6A7}"/>
                </a:ext>
              </a:extLst>
            </p:cNvPr>
            <p:cNvGrpSpPr>
              <a:grpSpLocks/>
            </p:cNvGrpSpPr>
            <p:nvPr/>
          </p:nvGrpSpPr>
          <p:grpSpPr bwMode="auto">
            <a:xfrm>
              <a:off x="1918" y="1991"/>
              <a:ext cx="96" cy="240"/>
              <a:chOff x="1878" y="1998"/>
              <a:chExt cx="96" cy="240"/>
            </a:xfrm>
          </p:grpSpPr>
          <p:sp>
            <p:nvSpPr>
              <p:cNvPr id="24648" name="Oval 66">
                <a:extLst>
                  <a:ext uri="{FF2B5EF4-FFF2-40B4-BE49-F238E27FC236}">
                    <a16:creationId xmlns:a16="http://schemas.microsoft.com/office/drawing/2014/main" id="{AC0CFDD2-CB2B-4CB2-A12A-8B8BF13AACD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49" name="Line 67">
                <a:extLst>
                  <a:ext uri="{FF2B5EF4-FFF2-40B4-BE49-F238E27FC236}">
                    <a16:creationId xmlns:a16="http://schemas.microsoft.com/office/drawing/2014/main" id="{66B86602-2CEA-4939-92B2-3A0CCC3959E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47" name="Line 68">
              <a:extLst>
                <a:ext uri="{FF2B5EF4-FFF2-40B4-BE49-F238E27FC236}">
                  <a16:creationId xmlns:a16="http://schemas.microsoft.com/office/drawing/2014/main" id="{740A1DAC-7C71-4678-9959-61D72D4D606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90" name="Group 69">
            <a:extLst>
              <a:ext uri="{FF2B5EF4-FFF2-40B4-BE49-F238E27FC236}">
                <a16:creationId xmlns:a16="http://schemas.microsoft.com/office/drawing/2014/main" id="{480074BC-E988-49E4-AAB3-898C42C90C7D}"/>
              </a:ext>
            </a:extLst>
          </p:cNvPr>
          <p:cNvGrpSpPr>
            <a:grpSpLocks/>
          </p:cNvGrpSpPr>
          <p:nvPr/>
        </p:nvGrpSpPr>
        <p:grpSpPr bwMode="auto">
          <a:xfrm rot="12590373">
            <a:off x="5243513" y="3582989"/>
            <a:ext cx="741362" cy="657225"/>
            <a:chOff x="1724" y="1991"/>
            <a:chExt cx="383" cy="240"/>
          </a:xfrm>
        </p:grpSpPr>
        <p:sp>
          <p:nvSpPr>
            <p:cNvPr id="24640" name="Line 70">
              <a:extLst>
                <a:ext uri="{FF2B5EF4-FFF2-40B4-BE49-F238E27FC236}">
                  <a16:creationId xmlns:a16="http://schemas.microsoft.com/office/drawing/2014/main" id="{0A7E0DBE-50FF-4311-8505-388D91FCFB48}"/>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41" name="Group 71">
              <a:extLst>
                <a:ext uri="{FF2B5EF4-FFF2-40B4-BE49-F238E27FC236}">
                  <a16:creationId xmlns:a16="http://schemas.microsoft.com/office/drawing/2014/main" id="{8D5D8BFA-830A-4BFD-8E8C-DA1318DB9C7C}"/>
                </a:ext>
              </a:extLst>
            </p:cNvPr>
            <p:cNvGrpSpPr>
              <a:grpSpLocks/>
            </p:cNvGrpSpPr>
            <p:nvPr/>
          </p:nvGrpSpPr>
          <p:grpSpPr bwMode="auto">
            <a:xfrm>
              <a:off x="1918" y="1991"/>
              <a:ext cx="96" cy="240"/>
              <a:chOff x="1878" y="1998"/>
              <a:chExt cx="96" cy="240"/>
            </a:xfrm>
          </p:grpSpPr>
          <p:sp>
            <p:nvSpPr>
              <p:cNvPr id="24643" name="Oval 72">
                <a:extLst>
                  <a:ext uri="{FF2B5EF4-FFF2-40B4-BE49-F238E27FC236}">
                    <a16:creationId xmlns:a16="http://schemas.microsoft.com/office/drawing/2014/main" id="{CC80F292-62F0-41B0-9B73-F0C257C3F1BF}"/>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44" name="Line 73">
                <a:extLst>
                  <a:ext uri="{FF2B5EF4-FFF2-40B4-BE49-F238E27FC236}">
                    <a16:creationId xmlns:a16="http://schemas.microsoft.com/office/drawing/2014/main" id="{999DDBEA-AE6B-4C7C-84A1-4D8F325F0CC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42" name="Line 74">
              <a:extLst>
                <a:ext uri="{FF2B5EF4-FFF2-40B4-BE49-F238E27FC236}">
                  <a16:creationId xmlns:a16="http://schemas.microsoft.com/office/drawing/2014/main" id="{D558738B-7E15-40A4-A31B-A6A6890104C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91" name="Group 75">
            <a:extLst>
              <a:ext uri="{FF2B5EF4-FFF2-40B4-BE49-F238E27FC236}">
                <a16:creationId xmlns:a16="http://schemas.microsoft.com/office/drawing/2014/main" id="{434802EE-C3B7-4E7A-AFE7-F19F771779B3}"/>
              </a:ext>
            </a:extLst>
          </p:cNvPr>
          <p:cNvGrpSpPr>
            <a:grpSpLocks/>
          </p:cNvGrpSpPr>
          <p:nvPr/>
        </p:nvGrpSpPr>
        <p:grpSpPr bwMode="auto">
          <a:xfrm rot="10668933">
            <a:off x="7391401" y="3154364"/>
            <a:ext cx="741363" cy="657225"/>
            <a:chOff x="1724" y="1991"/>
            <a:chExt cx="383" cy="240"/>
          </a:xfrm>
        </p:grpSpPr>
        <p:sp>
          <p:nvSpPr>
            <p:cNvPr id="24635" name="Line 76">
              <a:extLst>
                <a:ext uri="{FF2B5EF4-FFF2-40B4-BE49-F238E27FC236}">
                  <a16:creationId xmlns:a16="http://schemas.microsoft.com/office/drawing/2014/main" id="{4018EF93-0FBB-49E4-BF9D-690FAA293B7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36" name="Group 77">
              <a:extLst>
                <a:ext uri="{FF2B5EF4-FFF2-40B4-BE49-F238E27FC236}">
                  <a16:creationId xmlns:a16="http://schemas.microsoft.com/office/drawing/2014/main" id="{15660843-7332-45FC-90AC-5AE7FAB56BDD}"/>
                </a:ext>
              </a:extLst>
            </p:cNvPr>
            <p:cNvGrpSpPr>
              <a:grpSpLocks/>
            </p:cNvGrpSpPr>
            <p:nvPr/>
          </p:nvGrpSpPr>
          <p:grpSpPr bwMode="auto">
            <a:xfrm>
              <a:off x="1918" y="1991"/>
              <a:ext cx="96" cy="240"/>
              <a:chOff x="1878" y="1998"/>
              <a:chExt cx="96" cy="240"/>
            </a:xfrm>
          </p:grpSpPr>
          <p:sp>
            <p:nvSpPr>
              <p:cNvPr id="24638" name="Oval 78">
                <a:extLst>
                  <a:ext uri="{FF2B5EF4-FFF2-40B4-BE49-F238E27FC236}">
                    <a16:creationId xmlns:a16="http://schemas.microsoft.com/office/drawing/2014/main" id="{48A91A45-8D45-40C6-99EC-2EC29534337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39" name="Line 79">
                <a:extLst>
                  <a:ext uri="{FF2B5EF4-FFF2-40B4-BE49-F238E27FC236}">
                    <a16:creationId xmlns:a16="http://schemas.microsoft.com/office/drawing/2014/main" id="{B789BE1D-2AF9-416E-8579-63B192E3999D}"/>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37" name="Line 80">
              <a:extLst>
                <a:ext uri="{FF2B5EF4-FFF2-40B4-BE49-F238E27FC236}">
                  <a16:creationId xmlns:a16="http://schemas.microsoft.com/office/drawing/2014/main" id="{3507DD5C-C4E1-47EB-AC06-79FD2F9071C4}"/>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92" name="Group 81">
            <a:extLst>
              <a:ext uri="{FF2B5EF4-FFF2-40B4-BE49-F238E27FC236}">
                <a16:creationId xmlns:a16="http://schemas.microsoft.com/office/drawing/2014/main" id="{9F33C449-6978-4327-8255-B1F42282EE74}"/>
              </a:ext>
            </a:extLst>
          </p:cNvPr>
          <p:cNvGrpSpPr>
            <a:grpSpLocks/>
          </p:cNvGrpSpPr>
          <p:nvPr/>
        </p:nvGrpSpPr>
        <p:grpSpPr bwMode="auto">
          <a:xfrm rot="13798529">
            <a:off x="7609682" y="3717132"/>
            <a:ext cx="741362" cy="657225"/>
            <a:chOff x="1724" y="1991"/>
            <a:chExt cx="383" cy="240"/>
          </a:xfrm>
        </p:grpSpPr>
        <p:sp>
          <p:nvSpPr>
            <p:cNvPr id="24630" name="Line 82">
              <a:extLst>
                <a:ext uri="{FF2B5EF4-FFF2-40B4-BE49-F238E27FC236}">
                  <a16:creationId xmlns:a16="http://schemas.microsoft.com/office/drawing/2014/main" id="{F05C90DC-38D1-4C58-BCA3-C14031BB6A1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31" name="Group 83">
              <a:extLst>
                <a:ext uri="{FF2B5EF4-FFF2-40B4-BE49-F238E27FC236}">
                  <a16:creationId xmlns:a16="http://schemas.microsoft.com/office/drawing/2014/main" id="{454566DF-9CAB-4CCB-A814-CFAD34F02C39}"/>
                </a:ext>
              </a:extLst>
            </p:cNvPr>
            <p:cNvGrpSpPr>
              <a:grpSpLocks/>
            </p:cNvGrpSpPr>
            <p:nvPr/>
          </p:nvGrpSpPr>
          <p:grpSpPr bwMode="auto">
            <a:xfrm>
              <a:off x="1918" y="1991"/>
              <a:ext cx="96" cy="240"/>
              <a:chOff x="1878" y="1998"/>
              <a:chExt cx="96" cy="240"/>
            </a:xfrm>
          </p:grpSpPr>
          <p:sp>
            <p:nvSpPr>
              <p:cNvPr id="24633" name="Oval 84">
                <a:extLst>
                  <a:ext uri="{FF2B5EF4-FFF2-40B4-BE49-F238E27FC236}">
                    <a16:creationId xmlns:a16="http://schemas.microsoft.com/office/drawing/2014/main" id="{2846BBA3-505A-4096-A2B2-1E65D02A4860}"/>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34" name="Line 85">
                <a:extLst>
                  <a:ext uri="{FF2B5EF4-FFF2-40B4-BE49-F238E27FC236}">
                    <a16:creationId xmlns:a16="http://schemas.microsoft.com/office/drawing/2014/main" id="{302ABAB5-8738-45C2-9887-CAB86ED1D69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32" name="Line 86">
              <a:extLst>
                <a:ext uri="{FF2B5EF4-FFF2-40B4-BE49-F238E27FC236}">
                  <a16:creationId xmlns:a16="http://schemas.microsoft.com/office/drawing/2014/main" id="{CFA05C07-6F92-4A13-90D2-6C10D3EAF1A0}"/>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4593" name="Group 87">
            <a:extLst>
              <a:ext uri="{FF2B5EF4-FFF2-40B4-BE49-F238E27FC236}">
                <a16:creationId xmlns:a16="http://schemas.microsoft.com/office/drawing/2014/main" id="{F133B32D-7688-4821-A759-558C1BBEB515}"/>
              </a:ext>
            </a:extLst>
          </p:cNvPr>
          <p:cNvGrpSpPr>
            <a:grpSpLocks/>
          </p:cNvGrpSpPr>
          <p:nvPr/>
        </p:nvGrpSpPr>
        <p:grpSpPr bwMode="auto">
          <a:xfrm rot="11119338">
            <a:off x="7148513" y="2008189"/>
            <a:ext cx="819150" cy="720725"/>
            <a:chOff x="1724" y="1991"/>
            <a:chExt cx="383" cy="240"/>
          </a:xfrm>
        </p:grpSpPr>
        <p:sp>
          <p:nvSpPr>
            <p:cNvPr id="24625" name="Line 88">
              <a:extLst>
                <a:ext uri="{FF2B5EF4-FFF2-40B4-BE49-F238E27FC236}">
                  <a16:creationId xmlns:a16="http://schemas.microsoft.com/office/drawing/2014/main" id="{A8DB2AA6-E850-41AA-870A-1F17F0D11BAE}"/>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26" name="Group 89">
              <a:extLst>
                <a:ext uri="{FF2B5EF4-FFF2-40B4-BE49-F238E27FC236}">
                  <a16:creationId xmlns:a16="http://schemas.microsoft.com/office/drawing/2014/main" id="{FFDEBD21-7A58-4720-8ABE-57C718B9261F}"/>
                </a:ext>
              </a:extLst>
            </p:cNvPr>
            <p:cNvGrpSpPr>
              <a:grpSpLocks/>
            </p:cNvGrpSpPr>
            <p:nvPr/>
          </p:nvGrpSpPr>
          <p:grpSpPr bwMode="auto">
            <a:xfrm>
              <a:off x="1918" y="1991"/>
              <a:ext cx="96" cy="240"/>
              <a:chOff x="1878" y="1998"/>
              <a:chExt cx="96" cy="240"/>
            </a:xfrm>
          </p:grpSpPr>
          <p:sp>
            <p:nvSpPr>
              <p:cNvPr id="24628" name="Oval 90">
                <a:extLst>
                  <a:ext uri="{FF2B5EF4-FFF2-40B4-BE49-F238E27FC236}">
                    <a16:creationId xmlns:a16="http://schemas.microsoft.com/office/drawing/2014/main" id="{6C35D56B-25FA-4912-9664-05801C2DD451}"/>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29" name="Line 91">
                <a:extLst>
                  <a:ext uri="{FF2B5EF4-FFF2-40B4-BE49-F238E27FC236}">
                    <a16:creationId xmlns:a16="http://schemas.microsoft.com/office/drawing/2014/main" id="{25679375-D8BE-407C-9039-69C6413F8D1E}"/>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27" name="Line 92">
              <a:extLst>
                <a:ext uri="{FF2B5EF4-FFF2-40B4-BE49-F238E27FC236}">
                  <a16:creationId xmlns:a16="http://schemas.microsoft.com/office/drawing/2014/main" id="{31A18A08-F418-4463-9ABB-1F9AA79612A7}"/>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594" name="Text Box 93">
            <a:extLst>
              <a:ext uri="{FF2B5EF4-FFF2-40B4-BE49-F238E27FC236}">
                <a16:creationId xmlns:a16="http://schemas.microsoft.com/office/drawing/2014/main" id="{6DAF9DF2-60C8-4921-AFBB-6770E814603B}"/>
              </a:ext>
            </a:extLst>
          </p:cNvPr>
          <p:cNvSpPr txBox="1">
            <a:spLocks noChangeArrowheads="1"/>
          </p:cNvSpPr>
          <p:nvPr/>
        </p:nvSpPr>
        <p:spPr bwMode="auto">
          <a:xfrm>
            <a:off x="2133601" y="696914"/>
            <a:ext cx="6589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The magnetic force field from the permanent magnets lines up the atomic magnets and will make the steel or iron bar magnetic.</a:t>
            </a:r>
          </a:p>
        </p:txBody>
      </p:sp>
      <p:sp>
        <p:nvSpPr>
          <p:cNvPr id="24595" name="Rectangle 94">
            <a:extLst>
              <a:ext uri="{FF2B5EF4-FFF2-40B4-BE49-F238E27FC236}">
                <a16:creationId xmlns:a16="http://schemas.microsoft.com/office/drawing/2014/main" id="{81339963-10A2-42DB-8076-76AF5D7D4892}"/>
              </a:ext>
            </a:extLst>
          </p:cNvPr>
          <p:cNvSpPr>
            <a:spLocks noChangeArrowheads="1"/>
          </p:cNvSpPr>
          <p:nvPr/>
        </p:nvSpPr>
        <p:spPr bwMode="auto">
          <a:xfrm>
            <a:off x="1524000" y="2497139"/>
            <a:ext cx="1639888"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596" name="Text Box 95">
            <a:extLst>
              <a:ext uri="{FF2B5EF4-FFF2-40B4-BE49-F238E27FC236}">
                <a16:creationId xmlns:a16="http://schemas.microsoft.com/office/drawing/2014/main" id="{121FCFB6-C14B-4A9B-9BE5-1D330573DE35}"/>
              </a:ext>
            </a:extLst>
          </p:cNvPr>
          <p:cNvSpPr txBox="1">
            <a:spLocks noChangeArrowheads="1"/>
          </p:cNvSpPr>
          <p:nvPr/>
        </p:nvSpPr>
        <p:spPr bwMode="auto">
          <a:xfrm>
            <a:off x="2090739" y="3163888"/>
            <a:ext cx="725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N</a:t>
            </a:r>
          </a:p>
        </p:txBody>
      </p:sp>
      <p:sp>
        <p:nvSpPr>
          <p:cNvPr id="24597" name="Rectangle 96">
            <a:extLst>
              <a:ext uri="{FF2B5EF4-FFF2-40B4-BE49-F238E27FC236}">
                <a16:creationId xmlns:a16="http://schemas.microsoft.com/office/drawing/2014/main" id="{A7025DE5-DC3B-4EA6-B2BE-7A56B9A229D0}"/>
              </a:ext>
            </a:extLst>
          </p:cNvPr>
          <p:cNvSpPr>
            <a:spLocks noChangeArrowheads="1"/>
          </p:cNvSpPr>
          <p:nvPr/>
        </p:nvSpPr>
        <p:spPr bwMode="auto">
          <a:xfrm>
            <a:off x="9753601" y="2424113"/>
            <a:ext cx="1262063" cy="1916112"/>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endParaRPr lang="en-US" altLang="en-US" sz="1000" b="1">
              <a:solidFill>
                <a:srgbClr val="000000"/>
              </a:solidFill>
            </a:endParaRPr>
          </a:p>
        </p:txBody>
      </p:sp>
      <p:sp>
        <p:nvSpPr>
          <p:cNvPr id="24598" name="Text Box 97">
            <a:extLst>
              <a:ext uri="{FF2B5EF4-FFF2-40B4-BE49-F238E27FC236}">
                <a16:creationId xmlns:a16="http://schemas.microsoft.com/office/drawing/2014/main" id="{50D3DC62-BD2B-47FE-91A1-A4EE95DBCCA3}"/>
              </a:ext>
            </a:extLst>
          </p:cNvPr>
          <p:cNvSpPr txBox="1">
            <a:spLocks noChangeArrowheads="1"/>
          </p:cNvSpPr>
          <p:nvPr/>
        </p:nvSpPr>
        <p:spPr bwMode="auto">
          <a:xfrm>
            <a:off x="10013950" y="3135314"/>
            <a:ext cx="450850" cy="376237"/>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S</a:t>
            </a:r>
          </a:p>
        </p:txBody>
      </p:sp>
      <p:sp>
        <p:nvSpPr>
          <p:cNvPr id="24599" name="Line 98">
            <a:extLst>
              <a:ext uri="{FF2B5EF4-FFF2-40B4-BE49-F238E27FC236}">
                <a16:creationId xmlns:a16="http://schemas.microsoft.com/office/drawing/2014/main" id="{834343B2-0D63-4011-BF7B-A4774813C207}"/>
              </a:ext>
            </a:extLst>
          </p:cNvPr>
          <p:cNvSpPr>
            <a:spLocks noChangeShapeType="1"/>
          </p:cNvSpPr>
          <p:nvPr/>
        </p:nvSpPr>
        <p:spPr bwMode="auto">
          <a:xfrm>
            <a:off x="3106739" y="33099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0" name="Line 99">
            <a:extLst>
              <a:ext uri="{FF2B5EF4-FFF2-40B4-BE49-F238E27FC236}">
                <a16:creationId xmlns:a16="http://schemas.microsoft.com/office/drawing/2014/main" id="{BA3821B4-7D2E-4AD3-B088-688C9986C18F}"/>
              </a:ext>
            </a:extLst>
          </p:cNvPr>
          <p:cNvSpPr>
            <a:spLocks noChangeShapeType="1"/>
          </p:cNvSpPr>
          <p:nvPr/>
        </p:nvSpPr>
        <p:spPr bwMode="auto">
          <a:xfrm>
            <a:off x="3089276" y="3598864"/>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1" name="Line 100">
            <a:extLst>
              <a:ext uri="{FF2B5EF4-FFF2-40B4-BE49-F238E27FC236}">
                <a16:creationId xmlns:a16="http://schemas.microsoft.com/office/drawing/2014/main" id="{516AD171-A78B-49E6-8C91-0E0BB9AD222A}"/>
              </a:ext>
            </a:extLst>
          </p:cNvPr>
          <p:cNvSpPr>
            <a:spLocks noChangeShapeType="1"/>
          </p:cNvSpPr>
          <p:nvPr/>
        </p:nvSpPr>
        <p:spPr bwMode="auto">
          <a:xfrm>
            <a:off x="3117851" y="38893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2" name="Line 101">
            <a:extLst>
              <a:ext uri="{FF2B5EF4-FFF2-40B4-BE49-F238E27FC236}">
                <a16:creationId xmlns:a16="http://schemas.microsoft.com/office/drawing/2014/main" id="{78EE2E40-3A61-42FB-B1CA-C1E0816E293A}"/>
              </a:ext>
            </a:extLst>
          </p:cNvPr>
          <p:cNvSpPr>
            <a:spLocks noChangeShapeType="1"/>
          </p:cNvSpPr>
          <p:nvPr/>
        </p:nvSpPr>
        <p:spPr bwMode="auto">
          <a:xfrm>
            <a:off x="3148014" y="303212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3" name="Line 102">
            <a:extLst>
              <a:ext uri="{FF2B5EF4-FFF2-40B4-BE49-F238E27FC236}">
                <a16:creationId xmlns:a16="http://schemas.microsoft.com/office/drawing/2014/main" id="{8EB2FC3F-FDC9-4DBB-BA78-56BDFB74CFFA}"/>
              </a:ext>
            </a:extLst>
          </p:cNvPr>
          <p:cNvSpPr>
            <a:spLocks noChangeShapeType="1"/>
          </p:cNvSpPr>
          <p:nvPr/>
        </p:nvSpPr>
        <p:spPr bwMode="auto">
          <a:xfrm>
            <a:off x="3001964" y="28273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4" name="Freeform 103">
            <a:extLst>
              <a:ext uri="{FF2B5EF4-FFF2-40B4-BE49-F238E27FC236}">
                <a16:creationId xmlns:a16="http://schemas.microsoft.com/office/drawing/2014/main" id="{F9BA37B3-6523-4B21-A311-3677D1512DE6}"/>
              </a:ext>
            </a:extLst>
          </p:cNvPr>
          <p:cNvSpPr>
            <a:spLocks/>
          </p:cNvSpPr>
          <p:nvPr/>
        </p:nvSpPr>
        <p:spPr bwMode="auto">
          <a:xfrm>
            <a:off x="3178176" y="2257425"/>
            <a:ext cx="6589713" cy="311150"/>
          </a:xfrm>
          <a:custGeom>
            <a:avLst/>
            <a:gdLst>
              <a:gd name="T0" fmla="*/ 0 w 4151"/>
              <a:gd name="T1" fmla="*/ 268288 h 196"/>
              <a:gd name="T2" fmla="*/ 2917825 w 4151"/>
              <a:gd name="T3" fmla="*/ 6350 h 196"/>
              <a:gd name="T4" fmla="*/ 6589713 w 4151"/>
              <a:gd name="T5" fmla="*/ 311150 h 196"/>
              <a:gd name="T6" fmla="*/ 0 60000 65536"/>
              <a:gd name="T7" fmla="*/ 0 60000 65536"/>
              <a:gd name="T8" fmla="*/ 0 60000 65536"/>
              <a:gd name="T9" fmla="*/ 0 w 4151"/>
              <a:gd name="T10" fmla="*/ 0 h 196"/>
              <a:gd name="T11" fmla="*/ 4151 w 4151"/>
              <a:gd name="T12" fmla="*/ 196 h 196"/>
            </a:gdLst>
            <a:ahLst/>
            <a:cxnLst>
              <a:cxn ang="T6">
                <a:pos x="T0" y="T1"/>
              </a:cxn>
              <a:cxn ang="T7">
                <a:pos x="T2" y="T3"/>
              </a:cxn>
              <a:cxn ang="T8">
                <a:pos x="T4" y="T5"/>
              </a:cxn>
            </a:cxnLst>
            <a:rect l="T9" t="T10" r="T11" b="T12"/>
            <a:pathLst>
              <a:path w="4151" h="196">
                <a:moveTo>
                  <a:pt x="0" y="169"/>
                </a:moveTo>
                <a:cubicBezTo>
                  <a:pt x="573" y="84"/>
                  <a:pt x="1146" y="0"/>
                  <a:pt x="1838" y="4"/>
                </a:cubicBezTo>
                <a:cubicBezTo>
                  <a:pt x="2530" y="8"/>
                  <a:pt x="3761" y="167"/>
                  <a:pt x="4151" y="1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5" name="Freeform 104">
            <a:extLst>
              <a:ext uri="{FF2B5EF4-FFF2-40B4-BE49-F238E27FC236}">
                <a16:creationId xmlns:a16="http://schemas.microsoft.com/office/drawing/2014/main" id="{BCBB98C9-642D-4576-ABDE-FFCFB6603478}"/>
              </a:ext>
            </a:extLst>
          </p:cNvPr>
          <p:cNvSpPr>
            <a:spLocks/>
          </p:cNvSpPr>
          <p:nvPr/>
        </p:nvSpPr>
        <p:spPr bwMode="auto">
          <a:xfrm>
            <a:off x="2844801" y="1530351"/>
            <a:ext cx="6937375" cy="950913"/>
          </a:xfrm>
          <a:custGeom>
            <a:avLst/>
            <a:gdLst>
              <a:gd name="T0" fmla="*/ 0 w 4370"/>
              <a:gd name="T1" fmla="*/ 950913 h 599"/>
              <a:gd name="T2" fmla="*/ 3556000 w 4370"/>
              <a:gd name="T3" fmla="*/ 7938 h 599"/>
              <a:gd name="T4" fmla="*/ 6937375 w 4370"/>
              <a:gd name="T5" fmla="*/ 908050 h 599"/>
              <a:gd name="T6" fmla="*/ 0 60000 65536"/>
              <a:gd name="T7" fmla="*/ 0 60000 65536"/>
              <a:gd name="T8" fmla="*/ 0 60000 65536"/>
              <a:gd name="T9" fmla="*/ 0 w 4370"/>
              <a:gd name="T10" fmla="*/ 0 h 599"/>
              <a:gd name="T11" fmla="*/ 4370 w 4370"/>
              <a:gd name="T12" fmla="*/ 599 h 599"/>
            </a:gdLst>
            <a:ahLst/>
            <a:cxnLst>
              <a:cxn ang="T6">
                <a:pos x="T0" y="T1"/>
              </a:cxn>
              <a:cxn ang="T7">
                <a:pos x="T2" y="T3"/>
              </a:cxn>
              <a:cxn ang="T8">
                <a:pos x="T4" y="T5"/>
              </a:cxn>
            </a:cxnLst>
            <a:rect l="T9" t="T10" r="T11" b="T12"/>
            <a:pathLst>
              <a:path w="4370" h="599">
                <a:moveTo>
                  <a:pt x="0" y="599"/>
                </a:moveTo>
                <a:cubicBezTo>
                  <a:pt x="756" y="304"/>
                  <a:pt x="1512" y="10"/>
                  <a:pt x="2240" y="5"/>
                </a:cubicBezTo>
                <a:cubicBezTo>
                  <a:pt x="2968" y="0"/>
                  <a:pt x="3669" y="286"/>
                  <a:pt x="4370" y="5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6" name="Freeform 105">
            <a:extLst>
              <a:ext uri="{FF2B5EF4-FFF2-40B4-BE49-F238E27FC236}">
                <a16:creationId xmlns:a16="http://schemas.microsoft.com/office/drawing/2014/main" id="{EC65EE17-20B2-4E0A-A335-8B03AFC1136B}"/>
              </a:ext>
            </a:extLst>
          </p:cNvPr>
          <p:cNvSpPr>
            <a:spLocks/>
          </p:cNvSpPr>
          <p:nvPr/>
        </p:nvSpPr>
        <p:spPr bwMode="auto">
          <a:xfrm>
            <a:off x="3149600" y="4092576"/>
            <a:ext cx="6618288" cy="633413"/>
          </a:xfrm>
          <a:custGeom>
            <a:avLst/>
            <a:gdLst>
              <a:gd name="T0" fmla="*/ 0 w 4169"/>
              <a:gd name="T1" fmla="*/ 0 h 399"/>
              <a:gd name="T2" fmla="*/ 3208338 w 4169"/>
              <a:gd name="T3" fmla="*/ 609600 h 399"/>
              <a:gd name="T4" fmla="*/ 6618288 w 4169"/>
              <a:gd name="T5" fmla="*/ 146050 h 399"/>
              <a:gd name="T6" fmla="*/ 0 60000 65536"/>
              <a:gd name="T7" fmla="*/ 0 60000 65536"/>
              <a:gd name="T8" fmla="*/ 0 60000 65536"/>
              <a:gd name="T9" fmla="*/ 0 w 4169"/>
              <a:gd name="T10" fmla="*/ 0 h 399"/>
              <a:gd name="T11" fmla="*/ 4169 w 4169"/>
              <a:gd name="T12" fmla="*/ 399 h 399"/>
            </a:gdLst>
            <a:ahLst/>
            <a:cxnLst>
              <a:cxn ang="T6">
                <a:pos x="T0" y="T1"/>
              </a:cxn>
              <a:cxn ang="T7">
                <a:pos x="T2" y="T3"/>
              </a:cxn>
              <a:cxn ang="T8">
                <a:pos x="T4" y="T5"/>
              </a:cxn>
            </a:cxnLst>
            <a:rect l="T9" t="T10" r="T11" b="T12"/>
            <a:pathLst>
              <a:path w="4169" h="399">
                <a:moveTo>
                  <a:pt x="0" y="0"/>
                </a:moveTo>
                <a:cubicBezTo>
                  <a:pt x="663" y="184"/>
                  <a:pt x="1326" y="369"/>
                  <a:pt x="2021" y="384"/>
                </a:cubicBezTo>
                <a:cubicBezTo>
                  <a:pt x="2716" y="399"/>
                  <a:pt x="3808" y="141"/>
                  <a:pt x="4169" y="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7" name="Freeform 106">
            <a:extLst>
              <a:ext uri="{FF2B5EF4-FFF2-40B4-BE49-F238E27FC236}">
                <a16:creationId xmlns:a16="http://schemas.microsoft.com/office/drawing/2014/main" id="{6C0FC0CF-5F48-405E-B965-9CFA2BE50D47}"/>
              </a:ext>
            </a:extLst>
          </p:cNvPr>
          <p:cNvSpPr>
            <a:spLocks/>
          </p:cNvSpPr>
          <p:nvPr/>
        </p:nvSpPr>
        <p:spPr bwMode="auto">
          <a:xfrm>
            <a:off x="2844800" y="4092575"/>
            <a:ext cx="7069138" cy="1189038"/>
          </a:xfrm>
          <a:custGeom>
            <a:avLst/>
            <a:gdLst>
              <a:gd name="T0" fmla="*/ 0 w 4453"/>
              <a:gd name="T1" fmla="*/ 0 h 749"/>
              <a:gd name="T2" fmla="*/ 3700463 w 4453"/>
              <a:gd name="T3" fmla="*/ 1147763 h 749"/>
              <a:gd name="T4" fmla="*/ 7069138 w 4453"/>
              <a:gd name="T5" fmla="*/ 247650 h 749"/>
              <a:gd name="T6" fmla="*/ 0 60000 65536"/>
              <a:gd name="T7" fmla="*/ 0 60000 65536"/>
              <a:gd name="T8" fmla="*/ 0 60000 65536"/>
              <a:gd name="T9" fmla="*/ 0 w 4453"/>
              <a:gd name="T10" fmla="*/ 0 h 749"/>
              <a:gd name="T11" fmla="*/ 4453 w 4453"/>
              <a:gd name="T12" fmla="*/ 749 h 749"/>
            </a:gdLst>
            <a:ahLst/>
            <a:cxnLst>
              <a:cxn ang="T6">
                <a:pos x="T0" y="T1"/>
              </a:cxn>
              <a:cxn ang="T7">
                <a:pos x="T2" y="T3"/>
              </a:cxn>
              <a:cxn ang="T8">
                <a:pos x="T4" y="T5"/>
              </a:cxn>
            </a:cxnLst>
            <a:rect l="T9" t="T10" r="T11" b="T12"/>
            <a:pathLst>
              <a:path w="4453" h="749">
                <a:moveTo>
                  <a:pt x="0" y="0"/>
                </a:moveTo>
                <a:cubicBezTo>
                  <a:pt x="794" y="348"/>
                  <a:pt x="1589" y="697"/>
                  <a:pt x="2331" y="723"/>
                </a:cubicBezTo>
                <a:cubicBezTo>
                  <a:pt x="3073" y="749"/>
                  <a:pt x="3763" y="452"/>
                  <a:pt x="4453" y="15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8" name="Line 107">
            <a:extLst>
              <a:ext uri="{FF2B5EF4-FFF2-40B4-BE49-F238E27FC236}">
                <a16:creationId xmlns:a16="http://schemas.microsoft.com/office/drawing/2014/main" id="{A0BCF83B-11BD-4A6A-9D87-D0B165CDC95E}"/>
              </a:ext>
            </a:extLst>
          </p:cNvPr>
          <p:cNvSpPr>
            <a:spLocks noChangeShapeType="1"/>
          </p:cNvSpPr>
          <p:nvPr/>
        </p:nvSpPr>
        <p:spPr bwMode="auto">
          <a:xfrm>
            <a:off x="5892801" y="5153025"/>
            <a:ext cx="493713" cy="714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09" name="Line 108">
            <a:extLst>
              <a:ext uri="{FF2B5EF4-FFF2-40B4-BE49-F238E27FC236}">
                <a16:creationId xmlns:a16="http://schemas.microsoft.com/office/drawing/2014/main" id="{66CFC335-D958-4875-A408-C8B61820CA73}"/>
              </a:ext>
            </a:extLst>
          </p:cNvPr>
          <p:cNvSpPr>
            <a:spLocks noChangeShapeType="1"/>
          </p:cNvSpPr>
          <p:nvPr/>
        </p:nvSpPr>
        <p:spPr bwMode="auto">
          <a:xfrm>
            <a:off x="5788026" y="4657726"/>
            <a:ext cx="536575" cy="412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0" name="Line 109">
            <a:extLst>
              <a:ext uri="{FF2B5EF4-FFF2-40B4-BE49-F238E27FC236}">
                <a16:creationId xmlns:a16="http://schemas.microsoft.com/office/drawing/2014/main" id="{4902DBE0-D154-41F7-A408-AE675F1E8E5D}"/>
              </a:ext>
            </a:extLst>
          </p:cNvPr>
          <p:cNvSpPr>
            <a:spLocks noChangeShapeType="1"/>
          </p:cNvSpPr>
          <p:nvPr/>
        </p:nvSpPr>
        <p:spPr bwMode="auto">
          <a:xfrm>
            <a:off x="3481389" y="38735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1" name="Line 110">
            <a:extLst>
              <a:ext uri="{FF2B5EF4-FFF2-40B4-BE49-F238E27FC236}">
                <a16:creationId xmlns:a16="http://schemas.microsoft.com/office/drawing/2014/main" id="{EF34BD04-493D-41BF-A86C-E28B33238233}"/>
              </a:ext>
            </a:extLst>
          </p:cNvPr>
          <p:cNvSpPr>
            <a:spLocks noChangeShapeType="1"/>
          </p:cNvSpPr>
          <p:nvPr/>
        </p:nvSpPr>
        <p:spPr bwMode="auto">
          <a:xfrm>
            <a:off x="3468689" y="36036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2" name="Line 111">
            <a:extLst>
              <a:ext uri="{FF2B5EF4-FFF2-40B4-BE49-F238E27FC236}">
                <a16:creationId xmlns:a16="http://schemas.microsoft.com/office/drawing/2014/main" id="{D0650076-B05A-4E64-A247-BFD4CA94CDBC}"/>
              </a:ext>
            </a:extLst>
          </p:cNvPr>
          <p:cNvSpPr>
            <a:spLocks noChangeShapeType="1"/>
          </p:cNvSpPr>
          <p:nvPr/>
        </p:nvSpPr>
        <p:spPr bwMode="auto">
          <a:xfrm>
            <a:off x="3440114" y="3303588"/>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3" name="Line 112">
            <a:extLst>
              <a:ext uri="{FF2B5EF4-FFF2-40B4-BE49-F238E27FC236}">
                <a16:creationId xmlns:a16="http://schemas.microsoft.com/office/drawing/2014/main" id="{ED96165D-3017-4FDE-83DC-E0F8F01E3DEF}"/>
              </a:ext>
            </a:extLst>
          </p:cNvPr>
          <p:cNvSpPr>
            <a:spLocks noChangeShapeType="1"/>
          </p:cNvSpPr>
          <p:nvPr/>
        </p:nvSpPr>
        <p:spPr bwMode="auto">
          <a:xfrm>
            <a:off x="3454400" y="3032125"/>
            <a:ext cx="522288"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4" name="Line 113">
            <a:extLst>
              <a:ext uri="{FF2B5EF4-FFF2-40B4-BE49-F238E27FC236}">
                <a16:creationId xmlns:a16="http://schemas.microsoft.com/office/drawing/2014/main" id="{9EF2C380-E791-48DD-8906-26595F87BB80}"/>
              </a:ext>
            </a:extLst>
          </p:cNvPr>
          <p:cNvSpPr>
            <a:spLocks noChangeShapeType="1"/>
          </p:cNvSpPr>
          <p:nvPr/>
        </p:nvSpPr>
        <p:spPr bwMode="auto">
          <a:xfrm>
            <a:off x="3468689" y="277495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5" name="Line 114">
            <a:extLst>
              <a:ext uri="{FF2B5EF4-FFF2-40B4-BE49-F238E27FC236}">
                <a16:creationId xmlns:a16="http://schemas.microsoft.com/office/drawing/2014/main" id="{F352F014-3E0C-40B1-9922-00DC630EB3AE}"/>
              </a:ext>
            </a:extLst>
          </p:cNvPr>
          <p:cNvSpPr>
            <a:spLocks noChangeShapeType="1"/>
          </p:cNvSpPr>
          <p:nvPr/>
        </p:nvSpPr>
        <p:spPr bwMode="auto">
          <a:xfrm>
            <a:off x="5976939" y="15367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6" name="Line 115">
            <a:extLst>
              <a:ext uri="{FF2B5EF4-FFF2-40B4-BE49-F238E27FC236}">
                <a16:creationId xmlns:a16="http://schemas.microsoft.com/office/drawing/2014/main" id="{71E1B883-9DF4-4BB6-B9A8-C948A14BF153}"/>
              </a:ext>
            </a:extLst>
          </p:cNvPr>
          <p:cNvSpPr>
            <a:spLocks noChangeShapeType="1"/>
          </p:cNvSpPr>
          <p:nvPr/>
        </p:nvSpPr>
        <p:spPr bwMode="auto">
          <a:xfrm>
            <a:off x="5961064" y="22320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4617" name="Line 116">
            <a:extLst>
              <a:ext uri="{FF2B5EF4-FFF2-40B4-BE49-F238E27FC236}">
                <a16:creationId xmlns:a16="http://schemas.microsoft.com/office/drawing/2014/main" id="{075F88E2-F581-485E-A0D6-49F7F2282A37}"/>
              </a:ext>
            </a:extLst>
          </p:cNvPr>
          <p:cNvSpPr>
            <a:spLocks noChangeShapeType="1"/>
          </p:cNvSpPr>
          <p:nvPr/>
        </p:nvSpPr>
        <p:spPr bwMode="auto">
          <a:xfrm>
            <a:off x="3333751" y="41052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18" name="Group 118">
            <a:extLst>
              <a:ext uri="{FF2B5EF4-FFF2-40B4-BE49-F238E27FC236}">
                <a16:creationId xmlns:a16="http://schemas.microsoft.com/office/drawing/2014/main" id="{FDBADF98-1A98-40F9-AFBB-32E2707B5704}"/>
              </a:ext>
            </a:extLst>
          </p:cNvPr>
          <p:cNvGrpSpPr>
            <a:grpSpLocks/>
          </p:cNvGrpSpPr>
          <p:nvPr/>
        </p:nvGrpSpPr>
        <p:grpSpPr bwMode="auto">
          <a:xfrm rot="11372662">
            <a:off x="4667251" y="4060826"/>
            <a:ext cx="741363" cy="658813"/>
            <a:chOff x="1724" y="1991"/>
            <a:chExt cx="383" cy="240"/>
          </a:xfrm>
        </p:grpSpPr>
        <p:sp>
          <p:nvSpPr>
            <p:cNvPr id="24620" name="Line 119">
              <a:extLst>
                <a:ext uri="{FF2B5EF4-FFF2-40B4-BE49-F238E27FC236}">
                  <a16:creationId xmlns:a16="http://schemas.microsoft.com/office/drawing/2014/main" id="{43FB5B36-C71B-4FA4-B9B5-2E00BA6153CA}"/>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4621" name="Group 120">
              <a:extLst>
                <a:ext uri="{FF2B5EF4-FFF2-40B4-BE49-F238E27FC236}">
                  <a16:creationId xmlns:a16="http://schemas.microsoft.com/office/drawing/2014/main" id="{301E6A89-F141-477E-BF29-DD3870257D78}"/>
                </a:ext>
              </a:extLst>
            </p:cNvPr>
            <p:cNvGrpSpPr>
              <a:grpSpLocks/>
            </p:cNvGrpSpPr>
            <p:nvPr/>
          </p:nvGrpSpPr>
          <p:grpSpPr bwMode="auto">
            <a:xfrm>
              <a:off x="1918" y="1991"/>
              <a:ext cx="96" cy="240"/>
              <a:chOff x="1878" y="1998"/>
              <a:chExt cx="96" cy="240"/>
            </a:xfrm>
          </p:grpSpPr>
          <p:sp>
            <p:nvSpPr>
              <p:cNvPr id="24623" name="Oval 121">
                <a:extLst>
                  <a:ext uri="{FF2B5EF4-FFF2-40B4-BE49-F238E27FC236}">
                    <a16:creationId xmlns:a16="http://schemas.microsoft.com/office/drawing/2014/main" id="{75D2CFF1-81D6-46EF-BCD3-2A93E390BDC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4624" name="Line 122">
                <a:extLst>
                  <a:ext uri="{FF2B5EF4-FFF2-40B4-BE49-F238E27FC236}">
                    <a16:creationId xmlns:a16="http://schemas.microsoft.com/office/drawing/2014/main" id="{E56A0171-B506-45B0-8B4D-657BFE201468}"/>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22" name="Line 123">
              <a:extLst>
                <a:ext uri="{FF2B5EF4-FFF2-40B4-BE49-F238E27FC236}">
                  <a16:creationId xmlns:a16="http://schemas.microsoft.com/office/drawing/2014/main" id="{797F4804-3BA5-4499-8477-088245CCFA5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4619" name="TextBox 124">
            <a:extLst>
              <a:ext uri="{FF2B5EF4-FFF2-40B4-BE49-F238E27FC236}">
                <a16:creationId xmlns:a16="http://schemas.microsoft.com/office/drawing/2014/main" id="{D9F0044C-46BA-453D-8482-001994582B35}"/>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40A72E3-8B12-4422-B3D7-5E08B0C4F1F5}"/>
              </a:ext>
            </a:extLst>
          </p:cNvPr>
          <p:cNvSpPr>
            <a:spLocks noChangeArrowheads="1"/>
          </p:cNvSpPr>
          <p:nvPr/>
        </p:nvSpPr>
        <p:spPr bwMode="auto">
          <a:xfrm>
            <a:off x="4035425" y="1930401"/>
            <a:ext cx="4673600" cy="29305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grpSp>
        <p:nvGrpSpPr>
          <p:cNvPr id="26627" name="Group 3">
            <a:extLst>
              <a:ext uri="{FF2B5EF4-FFF2-40B4-BE49-F238E27FC236}">
                <a16:creationId xmlns:a16="http://schemas.microsoft.com/office/drawing/2014/main" id="{EB53EBB6-DB32-47F0-A4E8-1B2819830545}"/>
              </a:ext>
            </a:extLst>
          </p:cNvPr>
          <p:cNvGrpSpPr>
            <a:grpSpLocks/>
          </p:cNvGrpSpPr>
          <p:nvPr/>
        </p:nvGrpSpPr>
        <p:grpSpPr bwMode="auto">
          <a:xfrm rot="10800000">
            <a:off x="5213350" y="2303464"/>
            <a:ext cx="742950" cy="657225"/>
            <a:chOff x="1724" y="1991"/>
            <a:chExt cx="383" cy="240"/>
          </a:xfrm>
        </p:grpSpPr>
        <p:sp>
          <p:nvSpPr>
            <p:cNvPr id="26743" name="Line 4">
              <a:extLst>
                <a:ext uri="{FF2B5EF4-FFF2-40B4-BE49-F238E27FC236}">
                  <a16:creationId xmlns:a16="http://schemas.microsoft.com/office/drawing/2014/main" id="{3D029101-4898-43AD-B52A-42AB26DE01E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44" name="Group 5">
              <a:extLst>
                <a:ext uri="{FF2B5EF4-FFF2-40B4-BE49-F238E27FC236}">
                  <a16:creationId xmlns:a16="http://schemas.microsoft.com/office/drawing/2014/main" id="{0E72EEEF-2557-4E70-BEF6-0B02DBD0ED0B}"/>
                </a:ext>
              </a:extLst>
            </p:cNvPr>
            <p:cNvGrpSpPr>
              <a:grpSpLocks/>
            </p:cNvGrpSpPr>
            <p:nvPr/>
          </p:nvGrpSpPr>
          <p:grpSpPr bwMode="auto">
            <a:xfrm>
              <a:off x="1918" y="1991"/>
              <a:ext cx="96" cy="240"/>
              <a:chOff x="1878" y="1998"/>
              <a:chExt cx="96" cy="240"/>
            </a:xfrm>
          </p:grpSpPr>
          <p:sp>
            <p:nvSpPr>
              <p:cNvPr id="26746" name="Oval 6">
                <a:extLst>
                  <a:ext uri="{FF2B5EF4-FFF2-40B4-BE49-F238E27FC236}">
                    <a16:creationId xmlns:a16="http://schemas.microsoft.com/office/drawing/2014/main" id="{14835579-7B39-4FA4-938B-23292A9BADF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47" name="Line 7">
                <a:extLst>
                  <a:ext uri="{FF2B5EF4-FFF2-40B4-BE49-F238E27FC236}">
                    <a16:creationId xmlns:a16="http://schemas.microsoft.com/office/drawing/2014/main" id="{EF593190-777A-4813-809B-73EBD0BF22F2}"/>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45" name="Line 8">
              <a:extLst>
                <a:ext uri="{FF2B5EF4-FFF2-40B4-BE49-F238E27FC236}">
                  <a16:creationId xmlns:a16="http://schemas.microsoft.com/office/drawing/2014/main" id="{701AFDEA-2C90-49FF-8EC6-396FC0A88E5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28" name="Group 9">
            <a:extLst>
              <a:ext uri="{FF2B5EF4-FFF2-40B4-BE49-F238E27FC236}">
                <a16:creationId xmlns:a16="http://schemas.microsoft.com/office/drawing/2014/main" id="{E927347A-C8D7-4519-A303-01D76FB8684D}"/>
              </a:ext>
            </a:extLst>
          </p:cNvPr>
          <p:cNvGrpSpPr>
            <a:grpSpLocks/>
          </p:cNvGrpSpPr>
          <p:nvPr/>
        </p:nvGrpSpPr>
        <p:grpSpPr bwMode="auto">
          <a:xfrm rot="10800000">
            <a:off x="4870450" y="2684463"/>
            <a:ext cx="742950" cy="658812"/>
            <a:chOff x="1724" y="1991"/>
            <a:chExt cx="383" cy="240"/>
          </a:xfrm>
        </p:grpSpPr>
        <p:sp>
          <p:nvSpPr>
            <p:cNvPr id="26738" name="Line 10">
              <a:extLst>
                <a:ext uri="{FF2B5EF4-FFF2-40B4-BE49-F238E27FC236}">
                  <a16:creationId xmlns:a16="http://schemas.microsoft.com/office/drawing/2014/main" id="{0BF86ABC-BBD6-42F0-896E-5AF6DCDA249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39" name="Group 11">
              <a:extLst>
                <a:ext uri="{FF2B5EF4-FFF2-40B4-BE49-F238E27FC236}">
                  <a16:creationId xmlns:a16="http://schemas.microsoft.com/office/drawing/2014/main" id="{3C3BADB8-7DCB-4AA3-9592-651B0CACE087}"/>
                </a:ext>
              </a:extLst>
            </p:cNvPr>
            <p:cNvGrpSpPr>
              <a:grpSpLocks/>
            </p:cNvGrpSpPr>
            <p:nvPr/>
          </p:nvGrpSpPr>
          <p:grpSpPr bwMode="auto">
            <a:xfrm>
              <a:off x="1918" y="1991"/>
              <a:ext cx="96" cy="240"/>
              <a:chOff x="1878" y="1998"/>
              <a:chExt cx="96" cy="240"/>
            </a:xfrm>
          </p:grpSpPr>
          <p:sp>
            <p:nvSpPr>
              <p:cNvPr id="26741" name="Oval 12">
                <a:extLst>
                  <a:ext uri="{FF2B5EF4-FFF2-40B4-BE49-F238E27FC236}">
                    <a16:creationId xmlns:a16="http://schemas.microsoft.com/office/drawing/2014/main" id="{722AE33E-179D-4945-9080-04B78C13CD3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42" name="Line 13">
                <a:extLst>
                  <a:ext uri="{FF2B5EF4-FFF2-40B4-BE49-F238E27FC236}">
                    <a16:creationId xmlns:a16="http://schemas.microsoft.com/office/drawing/2014/main" id="{69E158F1-7D5C-4EC2-A93C-576E5D95DA8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40" name="Line 14">
              <a:extLst>
                <a:ext uri="{FF2B5EF4-FFF2-40B4-BE49-F238E27FC236}">
                  <a16:creationId xmlns:a16="http://schemas.microsoft.com/office/drawing/2014/main" id="{34AA4464-F02E-4804-924B-C779D4991E54}"/>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29" name="Group 15">
            <a:extLst>
              <a:ext uri="{FF2B5EF4-FFF2-40B4-BE49-F238E27FC236}">
                <a16:creationId xmlns:a16="http://schemas.microsoft.com/office/drawing/2014/main" id="{6F2A1FE6-1445-454B-B192-49A8192ED260}"/>
              </a:ext>
            </a:extLst>
          </p:cNvPr>
          <p:cNvGrpSpPr>
            <a:grpSpLocks/>
          </p:cNvGrpSpPr>
          <p:nvPr/>
        </p:nvGrpSpPr>
        <p:grpSpPr bwMode="auto">
          <a:xfrm rot="10626908">
            <a:off x="4384675" y="2946401"/>
            <a:ext cx="742950" cy="657225"/>
            <a:chOff x="1724" y="1991"/>
            <a:chExt cx="383" cy="240"/>
          </a:xfrm>
        </p:grpSpPr>
        <p:sp>
          <p:nvSpPr>
            <p:cNvPr id="26733" name="Line 16">
              <a:extLst>
                <a:ext uri="{FF2B5EF4-FFF2-40B4-BE49-F238E27FC236}">
                  <a16:creationId xmlns:a16="http://schemas.microsoft.com/office/drawing/2014/main" id="{7AAD87EC-2497-4376-BD0B-0D2A5614C7C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34" name="Group 17">
              <a:extLst>
                <a:ext uri="{FF2B5EF4-FFF2-40B4-BE49-F238E27FC236}">
                  <a16:creationId xmlns:a16="http://schemas.microsoft.com/office/drawing/2014/main" id="{5029DFB7-EC34-4AFB-B941-89068D238834}"/>
                </a:ext>
              </a:extLst>
            </p:cNvPr>
            <p:cNvGrpSpPr>
              <a:grpSpLocks/>
            </p:cNvGrpSpPr>
            <p:nvPr/>
          </p:nvGrpSpPr>
          <p:grpSpPr bwMode="auto">
            <a:xfrm>
              <a:off x="1918" y="1991"/>
              <a:ext cx="96" cy="240"/>
              <a:chOff x="1878" y="1998"/>
              <a:chExt cx="96" cy="240"/>
            </a:xfrm>
          </p:grpSpPr>
          <p:sp>
            <p:nvSpPr>
              <p:cNvPr id="26736" name="Oval 18">
                <a:extLst>
                  <a:ext uri="{FF2B5EF4-FFF2-40B4-BE49-F238E27FC236}">
                    <a16:creationId xmlns:a16="http://schemas.microsoft.com/office/drawing/2014/main" id="{1BCBEC83-80E0-40FD-B201-1E3FB2CAD6F1}"/>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37" name="Line 19">
                <a:extLst>
                  <a:ext uri="{FF2B5EF4-FFF2-40B4-BE49-F238E27FC236}">
                    <a16:creationId xmlns:a16="http://schemas.microsoft.com/office/drawing/2014/main" id="{9B1B0523-B521-4583-B545-316818C850F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35" name="Line 20">
              <a:extLst>
                <a:ext uri="{FF2B5EF4-FFF2-40B4-BE49-F238E27FC236}">
                  <a16:creationId xmlns:a16="http://schemas.microsoft.com/office/drawing/2014/main" id="{8AC4600E-B549-40E3-9619-A7870B6D3FF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0" name="Group 21">
            <a:extLst>
              <a:ext uri="{FF2B5EF4-FFF2-40B4-BE49-F238E27FC236}">
                <a16:creationId xmlns:a16="http://schemas.microsoft.com/office/drawing/2014/main" id="{FB8D8C27-8B08-4E3F-B0AB-13199E105F89}"/>
              </a:ext>
            </a:extLst>
          </p:cNvPr>
          <p:cNvGrpSpPr>
            <a:grpSpLocks/>
          </p:cNvGrpSpPr>
          <p:nvPr/>
        </p:nvGrpSpPr>
        <p:grpSpPr bwMode="auto">
          <a:xfrm rot="10800000">
            <a:off x="5959476" y="2312989"/>
            <a:ext cx="741363" cy="657225"/>
            <a:chOff x="1724" y="1991"/>
            <a:chExt cx="383" cy="240"/>
          </a:xfrm>
        </p:grpSpPr>
        <p:sp>
          <p:nvSpPr>
            <p:cNvPr id="26728" name="Line 22">
              <a:extLst>
                <a:ext uri="{FF2B5EF4-FFF2-40B4-BE49-F238E27FC236}">
                  <a16:creationId xmlns:a16="http://schemas.microsoft.com/office/drawing/2014/main" id="{AD1DD1D7-0E47-48C5-A55C-D87A7C1C1D51}"/>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29" name="Group 23">
              <a:extLst>
                <a:ext uri="{FF2B5EF4-FFF2-40B4-BE49-F238E27FC236}">
                  <a16:creationId xmlns:a16="http://schemas.microsoft.com/office/drawing/2014/main" id="{95AD5009-9424-43D4-83D8-81F9D870D2D3}"/>
                </a:ext>
              </a:extLst>
            </p:cNvPr>
            <p:cNvGrpSpPr>
              <a:grpSpLocks/>
            </p:cNvGrpSpPr>
            <p:nvPr/>
          </p:nvGrpSpPr>
          <p:grpSpPr bwMode="auto">
            <a:xfrm>
              <a:off x="1918" y="1991"/>
              <a:ext cx="96" cy="240"/>
              <a:chOff x="1878" y="1998"/>
              <a:chExt cx="96" cy="240"/>
            </a:xfrm>
          </p:grpSpPr>
          <p:sp>
            <p:nvSpPr>
              <p:cNvPr id="26731" name="Oval 24">
                <a:extLst>
                  <a:ext uri="{FF2B5EF4-FFF2-40B4-BE49-F238E27FC236}">
                    <a16:creationId xmlns:a16="http://schemas.microsoft.com/office/drawing/2014/main" id="{D7488F81-03A4-4517-91D1-A645C5640FC2}"/>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32" name="Line 25">
                <a:extLst>
                  <a:ext uri="{FF2B5EF4-FFF2-40B4-BE49-F238E27FC236}">
                    <a16:creationId xmlns:a16="http://schemas.microsoft.com/office/drawing/2014/main" id="{BA92F723-712F-47E5-9A53-C06B0E76082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30" name="Line 26">
              <a:extLst>
                <a:ext uri="{FF2B5EF4-FFF2-40B4-BE49-F238E27FC236}">
                  <a16:creationId xmlns:a16="http://schemas.microsoft.com/office/drawing/2014/main" id="{CD9F7163-67C7-48B8-BC6A-9F0D2C35752D}"/>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1" name="Group 27">
            <a:extLst>
              <a:ext uri="{FF2B5EF4-FFF2-40B4-BE49-F238E27FC236}">
                <a16:creationId xmlns:a16="http://schemas.microsoft.com/office/drawing/2014/main" id="{E47E0323-6F17-43C9-A161-9B1FFDE8C1DF}"/>
              </a:ext>
            </a:extLst>
          </p:cNvPr>
          <p:cNvGrpSpPr>
            <a:grpSpLocks/>
          </p:cNvGrpSpPr>
          <p:nvPr/>
        </p:nvGrpSpPr>
        <p:grpSpPr bwMode="auto">
          <a:xfrm rot="10800000">
            <a:off x="5881688" y="2984501"/>
            <a:ext cx="741362" cy="658813"/>
            <a:chOff x="1724" y="1991"/>
            <a:chExt cx="383" cy="240"/>
          </a:xfrm>
        </p:grpSpPr>
        <p:sp>
          <p:nvSpPr>
            <p:cNvPr id="26723" name="Line 28">
              <a:extLst>
                <a:ext uri="{FF2B5EF4-FFF2-40B4-BE49-F238E27FC236}">
                  <a16:creationId xmlns:a16="http://schemas.microsoft.com/office/drawing/2014/main" id="{EF0D301E-6EE9-4F56-8058-537A31E60AF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24" name="Group 29">
              <a:extLst>
                <a:ext uri="{FF2B5EF4-FFF2-40B4-BE49-F238E27FC236}">
                  <a16:creationId xmlns:a16="http://schemas.microsoft.com/office/drawing/2014/main" id="{13120776-DCD6-45E1-B60E-1B0800B5501A}"/>
                </a:ext>
              </a:extLst>
            </p:cNvPr>
            <p:cNvGrpSpPr>
              <a:grpSpLocks/>
            </p:cNvGrpSpPr>
            <p:nvPr/>
          </p:nvGrpSpPr>
          <p:grpSpPr bwMode="auto">
            <a:xfrm>
              <a:off x="1918" y="1991"/>
              <a:ext cx="96" cy="240"/>
              <a:chOff x="1878" y="1998"/>
              <a:chExt cx="96" cy="240"/>
            </a:xfrm>
          </p:grpSpPr>
          <p:sp>
            <p:nvSpPr>
              <p:cNvPr id="26726" name="Oval 30">
                <a:extLst>
                  <a:ext uri="{FF2B5EF4-FFF2-40B4-BE49-F238E27FC236}">
                    <a16:creationId xmlns:a16="http://schemas.microsoft.com/office/drawing/2014/main" id="{86FC6FF8-3CEA-4B69-9014-724B8EF29480}"/>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27" name="Line 31">
                <a:extLst>
                  <a:ext uri="{FF2B5EF4-FFF2-40B4-BE49-F238E27FC236}">
                    <a16:creationId xmlns:a16="http://schemas.microsoft.com/office/drawing/2014/main" id="{5798471D-EB18-49D7-9678-D5CEE0C7A30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25" name="Line 32">
              <a:extLst>
                <a:ext uri="{FF2B5EF4-FFF2-40B4-BE49-F238E27FC236}">
                  <a16:creationId xmlns:a16="http://schemas.microsoft.com/office/drawing/2014/main" id="{4F86905C-9733-4F9C-8220-1C01290C211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2" name="Group 33">
            <a:extLst>
              <a:ext uri="{FF2B5EF4-FFF2-40B4-BE49-F238E27FC236}">
                <a16:creationId xmlns:a16="http://schemas.microsoft.com/office/drawing/2014/main" id="{E68F9813-0756-4DEF-ACE8-F11F6DD45AB5}"/>
              </a:ext>
            </a:extLst>
          </p:cNvPr>
          <p:cNvGrpSpPr>
            <a:grpSpLocks/>
          </p:cNvGrpSpPr>
          <p:nvPr/>
        </p:nvGrpSpPr>
        <p:grpSpPr bwMode="auto">
          <a:xfrm rot="10800000">
            <a:off x="6062663" y="3625851"/>
            <a:ext cx="741362" cy="657225"/>
            <a:chOff x="1724" y="1991"/>
            <a:chExt cx="383" cy="240"/>
          </a:xfrm>
        </p:grpSpPr>
        <p:sp>
          <p:nvSpPr>
            <p:cNvPr id="26718" name="Line 34">
              <a:extLst>
                <a:ext uri="{FF2B5EF4-FFF2-40B4-BE49-F238E27FC236}">
                  <a16:creationId xmlns:a16="http://schemas.microsoft.com/office/drawing/2014/main" id="{4A13D340-2D0E-4A53-9CB0-7D521428E0B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19" name="Group 35">
              <a:extLst>
                <a:ext uri="{FF2B5EF4-FFF2-40B4-BE49-F238E27FC236}">
                  <a16:creationId xmlns:a16="http://schemas.microsoft.com/office/drawing/2014/main" id="{A9C3A191-C910-42F4-93EF-F82DD0BC5EF9}"/>
                </a:ext>
              </a:extLst>
            </p:cNvPr>
            <p:cNvGrpSpPr>
              <a:grpSpLocks/>
            </p:cNvGrpSpPr>
            <p:nvPr/>
          </p:nvGrpSpPr>
          <p:grpSpPr bwMode="auto">
            <a:xfrm>
              <a:off x="1918" y="1991"/>
              <a:ext cx="96" cy="240"/>
              <a:chOff x="1878" y="1998"/>
              <a:chExt cx="96" cy="240"/>
            </a:xfrm>
          </p:grpSpPr>
          <p:sp>
            <p:nvSpPr>
              <p:cNvPr id="26721" name="Oval 36">
                <a:extLst>
                  <a:ext uri="{FF2B5EF4-FFF2-40B4-BE49-F238E27FC236}">
                    <a16:creationId xmlns:a16="http://schemas.microsoft.com/office/drawing/2014/main" id="{42168CF8-FC8D-4543-B0CA-2688F286C6C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22" name="Line 37">
                <a:extLst>
                  <a:ext uri="{FF2B5EF4-FFF2-40B4-BE49-F238E27FC236}">
                    <a16:creationId xmlns:a16="http://schemas.microsoft.com/office/drawing/2014/main" id="{ECCACD76-2CF4-4DAC-9F54-06D4508B33E8}"/>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20" name="Line 38">
              <a:extLst>
                <a:ext uri="{FF2B5EF4-FFF2-40B4-BE49-F238E27FC236}">
                  <a16:creationId xmlns:a16="http://schemas.microsoft.com/office/drawing/2014/main" id="{1676248A-18A2-4265-8DC8-1F2B05F0B97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3" name="Group 39">
            <a:extLst>
              <a:ext uri="{FF2B5EF4-FFF2-40B4-BE49-F238E27FC236}">
                <a16:creationId xmlns:a16="http://schemas.microsoft.com/office/drawing/2014/main" id="{7CC92347-EFF9-4A5E-B34D-D191E384F53C}"/>
              </a:ext>
            </a:extLst>
          </p:cNvPr>
          <p:cNvGrpSpPr>
            <a:grpSpLocks/>
          </p:cNvGrpSpPr>
          <p:nvPr/>
        </p:nvGrpSpPr>
        <p:grpSpPr bwMode="auto">
          <a:xfrm rot="11053217">
            <a:off x="7031038" y="2574926"/>
            <a:ext cx="741362" cy="657225"/>
            <a:chOff x="1724" y="1991"/>
            <a:chExt cx="383" cy="240"/>
          </a:xfrm>
        </p:grpSpPr>
        <p:sp>
          <p:nvSpPr>
            <p:cNvPr id="26713" name="Line 40">
              <a:extLst>
                <a:ext uri="{FF2B5EF4-FFF2-40B4-BE49-F238E27FC236}">
                  <a16:creationId xmlns:a16="http://schemas.microsoft.com/office/drawing/2014/main" id="{2407DC38-D244-452B-863A-62800083F95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14" name="Group 41">
              <a:extLst>
                <a:ext uri="{FF2B5EF4-FFF2-40B4-BE49-F238E27FC236}">
                  <a16:creationId xmlns:a16="http://schemas.microsoft.com/office/drawing/2014/main" id="{060F05C1-5AB6-43C7-AA04-E41DC0D6BD40}"/>
                </a:ext>
              </a:extLst>
            </p:cNvPr>
            <p:cNvGrpSpPr>
              <a:grpSpLocks/>
            </p:cNvGrpSpPr>
            <p:nvPr/>
          </p:nvGrpSpPr>
          <p:grpSpPr bwMode="auto">
            <a:xfrm>
              <a:off x="1918" y="1991"/>
              <a:ext cx="96" cy="240"/>
              <a:chOff x="1878" y="1998"/>
              <a:chExt cx="96" cy="240"/>
            </a:xfrm>
          </p:grpSpPr>
          <p:sp>
            <p:nvSpPr>
              <p:cNvPr id="26716" name="Oval 42">
                <a:extLst>
                  <a:ext uri="{FF2B5EF4-FFF2-40B4-BE49-F238E27FC236}">
                    <a16:creationId xmlns:a16="http://schemas.microsoft.com/office/drawing/2014/main" id="{7BA125FB-EC67-4885-B405-8D8ABAA24E05}"/>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17" name="Line 43">
                <a:extLst>
                  <a:ext uri="{FF2B5EF4-FFF2-40B4-BE49-F238E27FC236}">
                    <a16:creationId xmlns:a16="http://schemas.microsoft.com/office/drawing/2014/main" id="{FFE7E28C-9221-45F6-9AF4-DF06D8B4B56F}"/>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15" name="Line 44">
              <a:extLst>
                <a:ext uri="{FF2B5EF4-FFF2-40B4-BE49-F238E27FC236}">
                  <a16:creationId xmlns:a16="http://schemas.microsoft.com/office/drawing/2014/main" id="{DFC3CB58-6623-448E-B69F-6E8D8AB5D377}"/>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4" name="Group 45">
            <a:extLst>
              <a:ext uri="{FF2B5EF4-FFF2-40B4-BE49-F238E27FC236}">
                <a16:creationId xmlns:a16="http://schemas.microsoft.com/office/drawing/2014/main" id="{B0B7EB6A-803A-468F-ABA9-ACFE9C6CBE92}"/>
              </a:ext>
            </a:extLst>
          </p:cNvPr>
          <p:cNvGrpSpPr>
            <a:grpSpLocks/>
          </p:cNvGrpSpPr>
          <p:nvPr/>
        </p:nvGrpSpPr>
        <p:grpSpPr bwMode="auto">
          <a:xfrm rot="10800000">
            <a:off x="6530976" y="3143251"/>
            <a:ext cx="741363" cy="658813"/>
            <a:chOff x="1724" y="1991"/>
            <a:chExt cx="383" cy="240"/>
          </a:xfrm>
        </p:grpSpPr>
        <p:sp>
          <p:nvSpPr>
            <p:cNvPr id="26708" name="Line 46">
              <a:extLst>
                <a:ext uri="{FF2B5EF4-FFF2-40B4-BE49-F238E27FC236}">
                  <a16:creationId xmlns:a16="http://schemas.microsoft.com/office/drawing/2014/main" id="{2E4BB568-C865-454F-B590-468C4CD81F00}"/>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09" name="Group 47">
              <a:extLst>
                <a:ext uri="{FF2B5EF4-FFF2-40B4-BE49-F238E27FC236}">
                  <a16:creationId xmlns:a16="http://schemas.microsoft.com/office/drawing/2014/main" id="{0D754C48-8236-403B-A63A-0B54BFB19A38}"/>
                </a:ext>
              </a:extLst>
            </p:cNvPr>
            <p:cNvGrpSpPr>
              <a:grpSpLocks/>
            </p:cNvGrpSpPr>
            <p:nvPr/>
          </p:nvGrpSpPr>
          <p:grpSpPr bwMode="auto">
            <a:xfrm>
              <a:off x="1918" y="1991"/>
              <a:ext cx="96" cy="240"/>
              <a:chOff x="1878" y="1998"/>
              <a:chExt cx="96" cy="240"/>
            </a:xfrm>
          </p:grpSpPr>
          <p:sp>
            <p:nvSpPr>
              <p:cNvPr id="26711" name="Oval 48">
                <a:extLst>
                  <a:ext uri="{FF2B5EF4-FFF2-40B4-BE49-F238E27FC236}">
                    <a16:creationId xmlns:a16="http://schemas.microsoft.com/office/drawing/2014/main" id="{ACC960E0-97B9-491F-B194-42D37245ABE2}"/>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12" name="Line 49">
                <a:extLst>
                  <a:ext uri="{FF2B5EF4-FFF2-40B4-BE49-F238E27FC236}">
                    <a16:creationId xmlns:a16="http://schemas.microsoft.com/office/drawing/2014/main" id="{4B2B9BD6-D1B6-4991-A9FB-262DB4FB3E2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10" name="Line 50">
              <a:extLst>
                <a:ext uri="{FF2B5EF4-FFF2-40B4-BE49-F238E27FC236}">
                  <a16:creationId xmlns:a16="http://schemas.microsoft.com/office/drawing/2014/main" id="{5C5313E0-F8C0-48EA-841C-4163259F261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5" name="Group 51">
            <a:extLst>
              <a:ext uri="{FF2B5EF4-FFF2-40B4-BE49-F238E27FC236}">
                <a16:creationId xmlns:a16="http://schemas.microsoft.com/office/drawing/2014/main" id="{BE6CBE7D-DD0A-40CD-B867-22195DA02FA6}"/>
              </a:ext>
            </a:extLst>
          </p:cNvPr>
          <p:cNvGrpSpPr>
            <a:grpSpLocks/>
          </p:cNvGrpSpPr>
          <p:nvPr/>
        </p:nvGrpSpPr>
        <p:grpSpPr bwMode="auto">
          <a:xfrm rot="10528000">
            <a:off x="6669088" y="3741739"/>
            <a:ext cx="741362" cy="657225"/>
            <a:chOff x="1724" y="1991"/>
            <a:chExt cx="383" cy="240"/>
          </a:xfrm>
        </p:grpSpPr>
        <p:sp>
          <p:nvSpPr>
            <p:cNvPr id="26703" name="Line 52">
              <a:extLst>
                <a:ext uri="{FF2B5EF4-FFF2-40B4-BE49-F238E27FC236}">
                  <a16:creationId xmlns:a16="http://schemas.microsoft.com/office/drawing/2014/main" id="{E142EEDF-108F-4AA2-B6E4-9925F5F03DB8}"/>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704" name="Group 53">
              <a:extLst>
                <a:ext uri="{FF2B5EF4-FFF2-40B4-BE49-F238E27FC236}">
                  <a16:creationId xmlns:a16="http://schemas.microsoft.com/office/drawing/2014/main" id="{44463590-0C23-4CC2-A059-9CCFCA12F1C7}"/>
                </a:ext>
              </a:extLst>
            </p:cNvPr>
            <p:cNvGrpSpPr>
              <a:grpSpLocks/>
            </p:cNvGrpSpPr>
            <p:nvPr/>
          </p:nvGrpSpPr>
          <p:grpSpPr bwMode="auto">
            <a:xfrm>
              <a:off x="1918" y="1991"/>
              <a:ext cx="96" cy="240"/>
              <a:chOff x="1878" y="1998"/>
              <a:chExt cx="96" cy="240"/>
            </a:xfrm>
          </p:grpSpPr>
          <p:sp>
            <p:nvSpPr>
              <p:cNvPr id="26706" name="Oval 54">
                <a:extLst>
                  <a:ext uri="{FF2B5EF4-FFF2-40B4-BE49-F238E27FC236}">
                    <a16:creationId xmlns:a16="http://schemas.microsoft.com/office/drawing/2014/main" id="{33E17821-FA1E-4F18-8CA5-CAF024B3C5CD}"/>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07" name="Line 55">
                <a:extLst>
                  <a:ext uri="{FF2B5EF4-FFF2-40B4-BE49-F238E27FC236}">
                    <a16:creationId xmlns:a16="http://schemas.microsoft.com/office/drawing/2014/main" id="{A758E89A-24BB-4BDC-BFEF-B4693522E11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05" name="Line 56">
              <a:extLst>
                <a:ext uri="{FF2B5EF4-FFF2-40B4-BE49-F238E27FC236}">
                  <a16:creationId xmlns:a16="http://schemas.microsoft.com/office/drawing/2014/main" id="{7587F09E-28C8-4FF1-AB9E-590DF5EF157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6" name="Group 57">
            <a:extLst>
              <a:ext uri="{FF2B5EF4-FFF2-40B4-BE49-F238E27FC236}">
                <a16:creationId xmlns:a16="http://schemas.microsoft.com/office/drawing/2014/main" id="{6F92391E-B0F5-4167-A9D2-0E9220AE255D}"/>
              </a:ext>
            </a:extLst>
          </p:cNvPr>
          <p:cNvGrpSpPr>
            <a:grpSpLocks/>
          </p:cNvGrpSpPr>
          <p:nvPr/>
        </p:nvGrpSpPr>
        <p:grpSpPr bwMode="auto">
          <a:xfrm rot="10800000">
            <a:off x="4416426" y="2241551"/>
            <a:ext cx="741363" cy="657225"/>
            <a:chOff x="1724" y="1991"/>
            <a:chExt cx="383" cy="240"/>
          </a:xfrm>
        </p:grpSpPr>
        <p:sp>
          <p:nvSpPr>
            <p:cNvPr id="26698" name="Line 58">
              <a:extLst>
                <a:ext uri="{FF2B5EF4-FFF2-40B4-BE49-F238E27FC236}">
                  <a16:creationId xmlns:a16="http://schemas.microsoft.com/office/drawing/2014/main" id="{0D51D9AA-636B-45B3-BBE9-EC27F9194B5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99" name="Group 59">
              <a:extLst>
                <a:ext uri="{FF2B5EF4-FFF2-40B4-BE49-F238E27FC236}">
                  <a16:creationId xmlns:a16="http://schemas.microsoft.com/office/drawing/2014/main" id="{9E1D809B-9BE9-4D33-A54F-9EC493844C93}"/>
                </a:ext>
              </a:extLst>
            </p:cNvPr>
            <p:cNvGrpSpPr>
              <a:grpSpLocks/>
            </p:cNvGrpSpPr>
            <p:nvPr/>
          </p:nvGrpSpPr>
          <p:grpSpPr bwMode="auto">
            <a:xfrm>
              <a:off x="1918" y="1991"/>
              <a:ext cx="96" cy="240"/>
              <a:chOff x="1878" y="1998"/>
              <a:chExt cx="96" cy="240"/>
            </a:xfrm>
          </p:grpSpPr>
          <p:sp>
            <p:nvSpPr>
              <p:cNvPr id="26701" name="Oval 60">
                <a:extLst>
                  <a:ext uri="{FF2B5EF4-FFF2-40B4-BE49-F238E27FC236}">
                    <a16:creationId xmlns:a16="http://schemas.microsoft.com/office/drawing/2014/main" id="{F022882A-7FD5-4D0D-956B-E8E53DDA02B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702" name="Line 61">
                <a:extLst>
                  <a:ext uri="{FF2B5EF4-FFF2-40B4-BE49-F238E27FC236}">
                    <a16:creationId xmlns:a16="http://schemas.microsoft.com/office/drawing/2014/main" id="{27775325-E7E1-481D-ABD7-AC38D37BC596}"/>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700" name="Line 62">
              <a:extLst>
                <a:ext uri="{FF2B5EF4-FFF2-40B4-BE49-F238E27FC236}">
                  <a16:creationId xmlns:a16="http://schemas.microsoft.com/office/drawing/2014/main" id="{9EAC6DB1-0167-494F-BC80-6424E5C1A7C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7" name="Group 63">
            <a:extLst>
              <a:ext uri="{FF2B5EF4-FFF2-40B4-BE49-F238E27FC236}">
                <a16:creationId xmlns:a16="http://schemas.microsoft.com/office/drawing/2014/main" id="{BDE09D80-016F-4F5A-8E70-3FFAFF773D3F}"/>
              </a:ext>
            </a:extLst>
          </p:cNvPr>
          <p:cNvGrpSpPr>
            <a:grpSpLocks/>
          </p:cNvGrpSpPr>
          <p:nvPr/>
        </p:nvGrpSpPr>
        <p:grpSpPr bwMode="auto">
          <a:xfrm rot="10991649">
            <a:off x="4408488" y="3540126"/>
            <a:ext cx="741362" cy="658813"/>
            <a:chOff x="1724" y="1991"/>
            <a:chExt cx="383" cy="240"/>
          </a:xfrm>
        </p:grpSpPr>
        <p:sp>
          <p:nvSpPr>
            <p:cNvPr id="26693" name="Line 64">
              <a:extLst>
                <a:ext uri="{FF2B5EF4-FFF2-40B4-BE49-F238E27FC236}">
                  <a16:creationId xmlns:a16="http://schemas.microsoft.com/office/drawing/2014/main" id="{1281D633-7AC0-4DB6-8CA9-041F5A95A25D}"/>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94" name="Group 65">
              <a:extLst>
                <a:ext uri="{FF2B5EF4-FFF2-40B4-BE49-F238E27FC236}">
                  <a16:creationId xmlns:a16="http://schemas.microsoft.com/office/drawing/2014/main" id="{D44A3E29-B6C4-436E-95DE-28435590965A}"/>
                </a:ext>
              </a:extLst>
            </p:cNvPr>
            <p:cNvGrpSpPr>
              <a:grpSpLocks/>
            </p:cNvGrpSpPr>
            <p:nvPr/>
          </p:nvGrpSpPr>
          <p:grpSpPr bwMode="auto">
            <a:xfrm>
              <a:off x="1918" y="1991"/>
              <a:ext cx="96" cy="240"/>
              <a:chOff x="1878" y="1998"/>
              <a:chExt cx="96" cy="240"/>
            </a:xfrm>
          </p:grpSpPr>
          <p:sp>
            <p:nvSpPr>
              <p:cNvPr id="26696" name="Oval 66">
                <a:extLst>
                  <a:ext uri="{FF2B5EF4-FFF2-40B4-BE49-F238E27FC236}">
                    <a16:creationId xmlns:a16="http://schemas.microsoft.com/office/drawing/2014/main" id="{37BE5E1B-D0BE-4C33-BD5D-CF80A26BEA2D}"/>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697" name="Line 67">
                <a:extLst>
                  <a:ext uri="{FF2B5EF4-FFF2-40B4-BE49-F238E27FC236}">
                    <a16:creationId xmlns:a16="http://schemas.microsoft.com/office/drawing/2014/main" id="{16546CBD-112D-47F2-AF27-362360087E4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95" name="Line 68">
              <a:extLst>
                <a:ext uri="{FF2B5EF4-FFF2-40B4-BE49-F238E27FC236}">
                  <a16:creationId xmlns:a16="http://schemas.microsoft.com/office/drawing/2014/main" id="{9F9E706F-463C-4B94-8F92-F52DBF00D28C}"/>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8" name="Group 69">
            <a:extLst>
              <a:ext uri="{FF2B5EF4-FFF2-40B4-BE49-F238E27FC236}">
                <a16:creationId xmlns:a16="http://schemas.microsoft.com/office/drawing/2014/main" id="{8C3D0809-982B-485D-93AD-B90E9EBDFDEB}"/>
              </a:ext>
            </a:extLst>
          </p:cNvPr>
          <p:cNvGrpSpPr>
            <a:grpSpLocks/>
          </p:cNvGrpSpPr>
          <p:nvPr/>
        </p:nvGrpSpPr>
        <p:grpSpPr bwMode="auto">
          <a:xfrm rot="10800000">
            <a:off x="5243513" y="3582989"/>
            <a:ext cx="741362" cy="657225"/>
            <a:chOff x="1724" y="1991"/>
            <a:chExt cx="383" cy="240"/>
          </a:xfrm>
        </p:grpSpPr>
        <p:sp>
          <p:nvSpPr>
            <p:cNvPr id="26688" name="Line 70">
              <a:extLst>
                <a:ext uri="{FF2B5EF4-FFF2-40B4-BE49-F238E27FC236}">
                  <a16:creationId xmlns:a16="http://schemas.microsoft.com/office/drawing/2014/main" id="{4D271079-560D-46A4-9F1E-6E064BDF5018}"/>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89" name="Group 71">
              <a:extLst>
                <a:ext uri="{FF2B5EF4-FFF2-40B4-BE49-F238E27FC236}">
                  <a16:creationId xmlns:a16="http://schemas.microsoft.com/office/drawing/2014/main" id="{155CBC27-85FF-4FAA-AA8A-CA86BD86A54E}"/>
                </a:ext>
              </a:extLst>
            </p:cNvPr>
            <p:cNvGrpSpPr>
              <a:grpSpLocks/>
            </p:cNvGrpSpPr>
            <p:nvPr/>
          </p:nvGrpSpPr>
          <p:grpSpPr bwMode="auto">
            <a:xfrm>
              <a:off x="1918" y="1991"/>
              <a:ext cx="96" cy="240"/>
              <a:chOff x="1878" y="1998"/>
              <a:chExt cx="96" cy="240"/>
            </a:xfrm>
          </p:grpSpPr>
          <p:sp>
            <p:nvSpPr>
              <p:cNvPr id="26691" name="Oval 72">
                <a:extLst>
                  <a:ext uri="{FF2B5EF4-FFF2-40B4-BE49-F238E27FC236}">
                    <a16:creationId xmlns:a16="http://schemas.microsoft.com/office/drawing/2014/main" id="{67ECD9C8-EB69-468E-A933-D2A35DEE6B32}"/>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692" name="Line 73">
                <a:extLst>
                  <a:ext uri="{FF2B5EF4-FFF2-40B4-BE49-F238E27FC236}">
                    <a16:creationId xmlns:a16="http://schemas.microsoft.com/office/drawing/2014/main" id="{FD238445-2E20-4EAC-8838-4BC04919DF2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90" name="Line 74">
              <a:extLst>
                <a:ext uri="{FF2B5EF4-FFF2-40B4-BE49-F238E27FC236}">
                  <a16:creationId xmlns:a16="http://schemas.microsoft.com/office/drawing/2014/main" id="{395AAA24-0C34-44C0-A9A9-A3EE520F094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39" name="Group 75">
            <a:extLst>
              <a:ext uri="{FF2B5EF4-FFF2-40B4-BE49-F238E27FC236}">
                <a16:creationId xmlns:a16="http://schemas.microsoft.com/office/drawing/2014/main" id="{A84258C0-9683-4358-B33C-70554C83E4EB}"/>
              </a:ext>
            </a:extLst>
          </p:cNvPr>
          <p:cNvGrpSpPr>
            <a:grpSpLocks/>
          </p:cNvGrpSpPr>
          <p:nvPr/>
        </p:nvGrpSpPr>
        <p:grpSpPr bwMode="auto">
          <a:xfrm rot="10668933">
            <a:off x="7391401" y="3154364"/>
            <a:ext cx="741363" cy="657225"/>
            <a:chOff x="1724" y="1991"/>
            <a:chExt cx="383" cy="240"/>
          </a:xfrm>
        </p:grpSpPr>
        <p:sp>
          <p:nvSpPr>
            <p:cNvPr id="26683" name="Line 76">
              <a:extLst>
                <a:ext uri="{FF2B5EF4-FFF2-40B4-BE49-F238E27FC236}">
                  <a16:creationId xmlns:a16="http://schemas.microsoft.com/office/drawing/2014/main" id="{BD8A1ED6-B604-42B3-88F0-93B4D58935BC}"/>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84" name="Group 77">
              <a:extLst>
                <a:ext uri="{FF2B5EF4-FFF2-40B4-BE49-F238E27FC236}">
                  <a16:creationId xmlns:a16="http://schemas.microsoft.com/office/drawing/2014/main" id="{22D9F722-CBE2-4C53-9B99-D782660305C0}"/>
                </a:ext>
              </a:extLst>
            </p:cNvPr>
            <p:cNvGrpSpPr>
              <a:grpSpLocks/>
            </p:cNvGrpSpPr>
            <p:nvPr/>
          </p:nvGrpSpPr>
          <p:grpSpPr bwMode="auto">
            <a:xfrm>
              <a:off x="1918" y="1991"/>
              <a:ext cx="96" cy="240"/>
              <a:chOff x="1878" y="1998"/>
              <a:chExt cx="96" cy="240"/>
            </a:xfrm>
          </p:grpSpPr>
          <p:sp>
            <p:nvSpPr>
              <p:cNvPr id="26686" name="Oval 78">
                <a:extLst>
                  <a:ext uri="{FF2B5EF4-FFF2-40B4-BE49-F238E27FC236}">
                    <a16:creationId xmlns:a16="http://schemas.microsoft.com/office/drawing/2014/main" id="{4CF90BE2-B4AF-4149-B05A-A7321579C23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687" name="Line 79">
                <a:extLst>
                  <a:ext uri="{FF2B5EF4-FFF2-40B4-BE49-F238E27FC236}">
                    <a16:creationId xmlns:a16="http://schemas.microsoft.com/office/drawing/2014/main" id="{77CAFF94-2017-4FBD-88C2-3DF401529A6F}"/>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85" name="Line 80">
              <a:extLst>
                <a:ext uri="{FF2B5EF4-FFF2-40B4-BE49-F238E27FC236}">
                  <a16:creationId xmlns:a16="http://schemas.microsoft.com/office/drawing/2014/main" id="{4B866328-6D50-42A0-8D42-F9B0C711451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40" name="Group 81">
            <a:extLst>
              <a:ext uri="{FF2B5EF4-FFF2-40B4-BE49-F238E27FC236}">
                <a16:creationId xmlns:a16="http://schemas.microsoft.com/office/drawing/2014/main" id="{CA4CF23C-105D-47E2-AEBF-EC09E1179D4A}"/>
              </a:ext>
            </a:extLst>
          </p:cNvPr>
          <p:cNvGrpSpPr>
            <a:grpSpLocks/>
          </p:cNvGrpSpPr>
          <p:nvPr/>
        </p:nvGrpSpPr>
        <p:grpSpPr bwMode="auto">
          <a:xfrm rot="10800000">
            <a:off x="7608888" y="3717926"/>
            <a:ext cx="741362" cy="657225"/>
            <a:chOff x="1724" y="1991"/>
            <a:chExt cx="383" cy="240"/>
          </a:xfrm>
        </p:grpSpPr>
        <p:sp>
          <p:nvSpPr>
            <p:cNvPr id="26678" name="Line 82">
              <a:extLst>
                <a:ext uri="{FF2B5EF4-FFF2-40B4-BE49-F238E27FC236}">
                  <a16:creationId xmlns:a16="http://schemas.microsoft.com/office/drawing/2014/main" id="{489380CD-989A-4D3E-83CF-45009895F55D}"/>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79" name="Group 83">
              <a:extLst>
                <a:ext uri="{FF2B5EF4-FFF2-40B4-BE49-F238E27FC236}">
                  <a16:creationId xmlns:a16="http://schemas.microsoft.com/office/drawing/2014/main" id="{C425CB8B-5146-446F-8213-BDBB962D83F2}"/>
                </a:ext>
              </a:extLst>
            </p:cNvPr>
            <p:cNvGrpSpPr>
              <a:grpSpLocks/>
            </p:cNvGrpSpPr>
            <p:nvPr/>
          </p:nvGrpSpPr>
          <p:grpSpPr bwMode="auto">
            <a:xfrm>
              <a:off x="1918" y="1991"/>
              <a:ext cx="96" cy="240"/>
              <a:chOff x="1878" y="1998"/>
              <a:chExt cx="96" cy="240"/>
            </a:xfrm>
          </p:grpSpPr>
          <p:sp>
            <p:nvSpPr>
              <p:cNvPr id="26681" name="Oval 84">
                <a:extLst>
                  <a:ext uri="{FF2B5EF4-FFF2-40B4-BE49-F238E27FC236}">
                    <a16:creationId xmlns:a16="http://schemas.microsoft.com/office/drawing/2014/main" id="{4C94AF86-6CA2-4982-A03D-F016C85FEAB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682" name="Line 85">
                <a:extLst>
                  <a:ext uri="{FF2B5EF4-FFF2-40B4-BE49-F238E27FC236}">
                    <a16:creationId xmlns:a16="http://schemas.microsoft.com/office/drawing/2014/main" id="{52CD3C6E-66AA-4FC1-B3E6-0F1BD7ACAF4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80" name="Line 86">
              <a:extLst>
                <a:ext uri="{FF2B5EF4-FFF2-40B4-BE49-F238E27FC236}">
                  <a16:creationId xmlns:a16="http://schemas.microsoft.com/office/drawing/2014/main" id="{33EB5DC2-1DBA-4046-8C02-5DA284629AC4}"/>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6641" name="Group 87">
            <a:extLst>
              <a:ext uri="{FF2B5EF4-FFF2-40B4-BE49-F238E27FC236}">
                <a16:creationId xmlns:a16="http://schemas.microsoft.com/office/drawing/2014/main" id="{278E60E1-3996-4F1B-8E24-0F82B86675FB}"/>
              </a:ext>
            </a:extLst>
          </p:cNvPr>
          <p:cNvGrpSpPr>
            <a:grpSpLocks/>
          </p:cNvGrpSpPr>
          <p:nvPr/>
        </p:nvGrpSpPr>
        <p:grpSpPr bwMode="auto">
          <a:xfrm rot="11119338">
            <a:off x="7148513" y="2008189"/>
            <a:ext cx="819150" cy="720725"/>
            <a:chOff x="1724" y="1991"/>
            <a:chExt cx="383" cy="240"/>
          </a:xfrm>
        </p:grpSpPr>
        <p:sp>
          <p:nvSpPr>
            <p:cNvPr id="26673" name="Line 88">
              <a:extLst>
                <a:ext uri="{FF2B5EF4-FFF2-40B4-BE49-F238E27FC236}">
                  <a16:creationId xmlns:a16="http://schemas.microsoft.com/office/drawing/2014/main" id="{ED6DF526-8896-4E0A-89F3-213DC1CA22B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74" name="Group 89">
              <a:extLst>
                <a:ext uri="{FF2B5EF4-FFF2-40B4-BE49-F238E27FC236}">
                  <a16:creationId xmlns:a16="http://schemas.microsoft.com/office/drawing/2014/main" id="{EA512E34-C500-4D8E-9994-126C05D530A2}"/>
                </a:ext>
              </a:extLst>
            </p:cNvPr>
            <p:cNvGrpSpPr>
              <a:grpSpLocks/>
            </p:cNvGrpSpPr>
            <p:nvPr/>
          </p:nvGrpSpPr>
          <p:grpSpPr bwMode="auto">
            <a:xfrm>
              <a:off x="1918" y="1991"/>
              <a:ext cx="96" cy="240"/>
              <a:chOff x="1878" y="1998"/>
              <a:chExt cx="96" cy="240"/>
            </a:xfrm>
          </p:grpSpPr>
          <p:sp>
            <p:nvSpPr>
              <p:cNvPr id="26676" name="Oval 90">
                <a:extLst>
                  <a:ext uri="{FF2B5EF4-FFF2-40B4-BE49-F238E27FC236}">
                    <a16:creationId xmlns:a16="http://schemas.microsoft.com/office/drawing/2014/main" id="{F65878BB-6757-4B3C-9C68-4DE6841C23A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677" name="Line 91">
                <a:extLst>
                  <a:ext uri="{FF2B5EF4-FFF2-40B4-BE49-F238E27FC236}">
                    <a16:creationId xmlns:a16="http://schemas.microsoft.com/office/drawing/2014/main" id="{5E0D03CE-79E1-4594-BDD6-0D3E2C44CBB8}"/>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75" name="Line 92">
              <a:extLst>
                <a:ext uri="{FF2B5EF4-FFF2-40B4-BE49-F238E27FC236}">
                  <a16:creationId xmlns:a16="http://schemas.microsoft.com/office/drawing/2014/main" id="{676CB5B0-A76E-4DE7-A58F-9038ABD6480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42" name="Text Box 93">
            <a:extLst>
              <a:ext uri="{FF2B5EF4-FFF2-40B4-BE49-F238E27FC236}">
                <a16:creationId xmlns:a16="http://schemas.microsoft.com/office/drawing/2014/main" id="{CFD168A8-ABB5-416D-BB03-6B8223BEBB0F}"/>
              </a:ext>
            </a:extLst>
          </p:cNvPr>
          <p:cNvSpPr txBox="1">
            <a:spLocks noChangeArrowheads="1"/>
          </p:cNvSpPr>
          <p:nvPr/>
        </p:nvSpPr>
        <p:spPr bwMode="auto">
          <a:xfrm>
            <a:off x="2133601" y="696914"/>
            <a:ext cx="6589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The magnetic force field from the permanent magnets lines up the atomic magnets and will make the steel or iron bar magnetic.</a:t>
            </a:r>
          </a:p>
        </p:txBody>
      </p:sp>
      <p:sp>
        <p:nvSpPr>
          <p:cNvPr id="26643" name="Rectangle 94">
            <a:extLst>
              <a:ext uri="{FF2B5EF4-FFF2-40B4-BE49-F238E27FC236}">
                <a16:creationId xmlns:a16="http://schemas.microsoft.com/office/drawing/2014/main" id="{8CA4F72E-977B-4222-8D29-D3A911C021BD}"/>
              </a:ext>
            </a:extLst>
          </p:cNvPr>
          <p:cNvSpPr>
            <a:spLocks noChangeArrowheads="1"/>
          </p:cNvSpPr>
          <p:nvPr/>
        </p:nvSpPr>
        <p:spPr bwMode="auto">
          <a:xfrm>
            <a:off x="1524000" y="2497139"/>
            <a:ext cx="1639888"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644" name="Text Box 95">
            <a:extLst>
              <a:ext uri="{FF2B5EF4-FFF2-40B4-BE49-F238E27FC236}">
                <a16:creationId xmlns:a16="http://schemas.microsoft.com/office/drawing/2014/main" id="{977AD758-AFA8-40DA-932D-B2AD612C7684}"/>
              </a:ext>
            </a:extLst>
          </p:cNvPr>
          <p:cNvSpPr txBox="1">
            <a:spLocks noChangeArrowheads="1"/>
          </p:cNvSpPr>
          <p:nvPr/>
        </p:nvSpPr>
        <p:spPr bwMode="auto">
          <a:xfrm>
            <a:off x="2090739" y="3163888"/>
            <a:ext cx="725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N</a:t>
            </a:r>
          </a:p>
        </p:txBody>
      </p:sp>
      <p:sp>
        <p:nvSpPr>
          <p:cNvPr id="26645" name="Rectangle 96">
            <a:extLst>
              <a:ext uri="{FF2B5EF4-FFF2-40B4-BE49-F238E27FC236}">
                <a16:creationId xmlns:a16="http://schemas.microsoft.com/office/drawing/2014/main" id="{B1BEA9AF-0804-435F-A6C8-AB5C56799125}"/>
              </a:ext>
            </a:extLst>
          </p:cNvPr>
          <p:cNvSpPr>
            <a:spLocks noChangeArrowheads="1"/>
          </p:cNvSpPr>
          <p:nvPr/>
        </p:nvSpPr>
        <p:spPr bwMode="auto">
          <a:xfrm>
            <a:off x="9753601" y="2424113"/>
            <a:ext cx="1262063" cy="1916112"/>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endParaRPr lang="en-US" altLang="en-US" sz="1000" b="1">
              <a:solidFill>
                <a:srgbClr val="000000"/>
              </a:solidFill>
            </a:endParaRPr>
          </a:p>
        </p:txBody>
      </p:sp>
      <p:sp>
        <p:nvSpPr>
          <p:cNvPr id="26646" name="Text Box 97">
            <a:extLst>
              <a:ext uri="{FF2B5EF4-FFF2-40B4-BE49-F238E27FC236}">
                <a16:creationId xmlns:a16="http://schemas.microsoft.com/office/drawing/2014/main" id="{2282E8B7-1B38-4A70-A0DF-058134591C82}"/>
              </a:ext>
            </a:extLst>
          </p:cNvPr>
          <p:cNvSpPr txBox="1">
            <a:spLocks noChangeArrowheads="1"/>
          </p:cNvSpPr>
          <p:nvPr/>
        </p:nvSpPr>
        <p:spPr bwMode="auto">
          <a:xfrm>
            <a:off x="10013950" y="3135314"/>
            <a:ext cx="450850" cy="376237"/>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S</a:t>
            </a:r>
          </a:p>
        </p:txBody>
      </p:sp>
      <p:sp>
        <p:nvSpPr>
          <p:cNvPr id="26647" name="Line 98">
            <a:extLst>
              <a:ext uri="{FF2B5EF4-FFF2-40B4-BE49-F238E27FC236}">
                <a16:creationId xmlns:a16="http://schemas.microsoft.com/office/drawing/2014/main" id="{C7B7AFC6-9F9C-46A1-909C-C99CADD94F30}"/>
              </a:ext>
            </a:extLst>
          </p:cNvPr>
          <p:cNvSpPr>
            <a:spLocks noChangeShapeType="1"/>
          </p:cNvSpPr>
          <p:nvPr/>
        </p:nvSpPr>
        <p:spPr bwMode="auto">
          <a:xfrm>
            <a:off x="3106739" y="33099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48" name="Line 99">
            <a:extLst>
              <a:ext uri="{FF2B5EF4-FFF2-40B4-BE49-F238E27FC236}">
                <a16:creationId xmlns:a16="http://schemas.microsoft.com/office/drawing/2014/main" id="{CB0DB917-3268-4AFD-84BA-F0075152EDAB}"/>
              </a:ext>
            </a:extLst>
          </p:cNvPr>
          <p:cNvSpPr>
            <a:spLocks noChangeShapeType="1"/>
          </p:cNvSpPr>
          <p:nvPr/>
        </p:nvSpPr>
        <p:spPr bwMode="auto">
          <a:xfrm>
            <a:off x="3089276" y="3598864"/>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49" name="Line 100">
            <a:extLst>
              <a:ext uri="{FF2B5EF4-FFF2-40B4-BE49-F238E27FC236}">
                <a16:creationId xmlns:a16="http://schemas.microsoft.com/office/drawing/2014/main" id="{E0359D25-87D8-42C4-BA42-7B1F1B63C25D}"/>
              </a:ext>
            </a:extLst>
          </p:cNvPr>
          <p:cNvSpPr>
            <a:spLocks noChangeShapeType="1"/>
          </p:cNvSpPr>
          <p:nvPr/>
        </p:nvSpPr>
        <p:spPr bwMode="auto">
          <a:xfrm>
            <a:off x="3117851" y="38893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0" name="Line 101">
            <a:extLst>
              <a:ext uri="{FF2B5EF4-FFF2-40B4-BE49-F238E27FC236}">
                <a16:creationId xmlns:a16="http://schemas.microsoft.com/office/drawing/2014/main" id="{A8D5BD5A-F7BC-4BF4-A3A8-8F7482922A52}"/>
              </a:ext>
            </a:extLst>
          </p:cNvPr>
          <p:cNvSpPr>
            <a:spLocks noChangeShapeType="1"/>
          </p:cNvSpPr>
          <p:nvPr/>
        </p:nvSpPr>
        <p:spPr bwMode="auto">
          <a:xfrm>
            <a:off x="3148014" y="303212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1" name="Line 102">
            <a:extLst>
              <a:ext uri="{FF2B5EF4-FFF2-40B4-BE49-F238E27FC236}">
                <a16:creationId xmlns:a16="http://schemas.microsoft.com/office/drawing/2014/main" id="{F994516C-554E-482C-9D28-BB7812F4F6DD}"/>
              </a:ext>
            </a:extLst>
          </p:cNvPr>
          <p:cNvSpPr>
            <a:spLocks noChangeShapeType="1"/>
          </p:cNvSpPr>
          <p:nvPr/>
        </p:nvSpPr>
        <p:spPr bwMode="auto">
          <a:xfrm>
            <a:off x="3001964" y="28273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2" name="Freeform 103">
            <a:extLst>
              <a:ext uri="{FF2B5EF4-FFF2-40B4-BE49-F238E27FC236}">
                <a16:creationId xmlns:a16="http://schemas.microsoft.com/office/drawing/2014/main" id="{EAD10BDB-1502-4A2F-92CA-C24C60B1C2CD}"/>
              </a:ext>
            </a:extLst>
          </p:cNvPr>
          <p:cNvSpPr>
            <a:spLocks/>
          </p:cNvSpPr>
          <p:nvPr/>
        </p:nvSpPr>
        <p:spPr bwMode="auto">
          <a:xfrm>
            <a:off x="3178176" y="2257425"/>
            <a:ext cx="6589713" cy="311150"/>
          </a:xfrm>
          <a:custGeom>
            <a:avLst/>
            <a:gdLst>
              <a:gd name="T0" fmla="*/ 0 w 4151"/>
              <a:gd name="T1" fmla="*/ 268288 h 196"/>
              <a:gd name="T2" fmla="*/ 2917825 w 4151"/>
              <a:gd name="T3" fmla="*/ 6350 h 196"/>
              <a:gd name="T4" fmla="*/ 6589713 w 4151"/>
              <a:gd name="T5" fmla="*/ 311150 h 196"/>
              <a:gd name="T6" fmla="*/ 0 60000 65536"/>
              <a:gd name="T7" fmla="*/ 0 60000 65536"/>
              <a:gd name="T8" fmla="*/ 0 60000 65536"/>
              <a:gd name="T9" fmla="*/ 0 w 4151"/>
              <a:gd name="T10" fmla="*/ 0 h 196"/>
              <a:gd name="T11" fmla="*/ 4151 w 4151"/>
              <a:gd name="T12" fmla="*/ 196 h 196"/>
            </a:gdLst>
            <a:ahLst/>
            <a:cxnLst>
              <a:cxn ang="T6">
                <a:pos x="T0" y="T1"/>
              </a:cxn>
              <a:cxn ang="T7">
                <a:pos x="T2" y="T3"/>
              </a:cxn>
              <a:cxn ang="T8">
                <a:pos x="T4" y="T5"/>
              </a:cxn>
            </a:cxnLst>
            <a:rect l="T9" t="T10" r="T11" b="T12"/>
            <a:pathLst>
              <a:path w="4151" h="196">
                <a:moveTo>
                  <a:pt x="0" y="169"/>
                </a:moveTo>
                <a:cubicBezTo>
                  <a:pt x="573" y="84"/>
                  <a:pt x="1146" y="0"/>
                  <a:pt x="1838" y="4"/>
                </a:cubicBezTo>
                <a:cubicBezTo>
                  <a:pt x="2530" y="8"/>
                  <a:pt x="3761" y="167"/>
                  <a:pt x="4151" y="1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3" name="Freeform 104">
            <a:extLst>
              <a:ext uri="{FF2B5EF4-FFF2-40B4-BE49-F238E27FC236}">
                <a16:creationId xmlns:a16="http://schemas.microsoft.com/office/drawing/2014/main" id="{13A8F86D-DED6-4CAA-8D1E-4EF6F6086859}"/>
              </a:ext>
            </a:extLst>
          </p:cNvPr>
          <p:cNvSpPr>
            <a:spLocks/>
          </p:cNvSpPr>
          <p:nvPr/>
        </p:nvSpPr>
        <p:spPr bwMode="auto">
          <a:xfrm>
            <a:off x="2844801" y="1530351"/>
            <a:ext cx="6937375" cy="950913"/>
          </a:xfrm>
          <a:custGeom>
            <a:avLst/>
            <a:gdLst>
              <a:gd name="T0" fmla="*/ 0 w 4370"/>
              <a:gd name="T1" fmla="*/ 950913 h 599"/>
              <a:gd name="T2" fmla="*/ 3556000 w 4370"/>
              <a:gd name="T3" fmla="*/ 7938 h 599"/>
              <a:gd name="T4" fmla="*/ 6937375 w 4370"/>
              <a:gd name="T5" fmla="*/ 908050 h 599"/>
              <a:gd name="T6" fmla="*/ 0 60000 65536"/>
              <a:gd name="T7" fmla="*/ 0 60000 65536"/>
              <a:gd name="T8" fmla="*/ 0 60000 65536"/>
              <a:gd name="T9" fmla="*/ 0 w 4370"/>
              <a:gd name="T10" fmla="*/ 0 h 599"/>
              <a:gd name="T11" fmla="*/ 4370 w 4370"/>
              <a:gd name="T12" fmla="*/ 599 h 599"/>
            </a:gdLst>
            <a:ahLst/>
            <a:cxnLst>
              <a:cxn ang="T6">
                <a:pos x="T0" y="T1"/>
              </a:cxn>
              <a:cxn ang="T7">
                <a:pos x="T2" y="T3"/>
              </a:cxn>
              <a:cxn ang="T8">
                <a:pos x="T4" y="T5"/>
              </a:cxn>
            </a:cxnLst>
            <a:rect l="T9" t="T10" r="T11" b="T12"/>
            <a:pathLst>
              <a:path w="4370" h="599">
                <a:moveTo>
                  <a:pt x="0" y="599"/>
                </a:moveTo>
                <a:cubicBezTo>
                  <a:pt x="756" y="304"/>
                  <a:pt x="1512" y="10"/>
                  <a:pt x="2240" y="5"/>
                </a:cubicBezTo>
                <a:cubicBezTo>
                  <a:pt x="2968" y="0"/>
                  <a:pt x="3669" y="286"/>
                  <a:pt x="4370" y="5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4" name="Freeform 105">
            <a:extLst>
              <a:ext uri="{FF2B5EF4-FFF2-40B4-BE49-F238E27FC236}">
                <a16:creationId xmlns:a16="http://schemas.microsoft.com/office/drawing/2014/main" id="{D6B03DAC-4DC9-44B6-9F8B-58F12EE5DD8F}"/>
              </a:ext>
            </a:extLst>
          </p:cNvPr>
          <p:cNvSpPr>
            <a:spLocks/>
          </p:cNvSpPr>
          <p:nvPr/>
        </p:nvSpPr>
        <p:spPr bwMode="auto">
          <a:xfrm>
            <a:off x="3149600" y="4092576"/>
            <a:ext cx="6618288" cy="633413"/>
          </a:xfrm>
          <a:custGeom>
            <a:avLst/>
            <a:gdLst>
              <a:gd name="T0" fmla="*/ 0 w 4169"/>
              <a:gd name="T1" fmla="*/ 0 h 399"/>
              <a:gd name="T2" fmla="*/ 3208338 w 4169"/>
              <a:gd name="T3" fmla="*/ 609600 h 399"/>
              <a:gd name="T4" fmla="*/ 6618288 w 4169"/>
              <a:gd name="T5" fmla="*/ 146050 h 399"/>
              <a:gd name="T6" fmla="*/ 0 60000 65536"/>
              <a:gd name="T7" fmla="*/ 0 60000 65536"/>
              <a:gd name="T8" fmla="*/ 0 60000 65536"/>
              <a:gd name="T9" fmla="*/ 0 w 4169"/>
              <a:gd name="T10" fmla="*/ 0 h 399"/>
              <a:gd name="T11" fmla="*/ 4169 w 4169"/>
              <a:gd name="T12" fmla="*/ 399 h 399"/>
            </a:gdLst>
            <a:ahLst/>
            <a:cxnLst>
              <a:cxn ang="T6">
                <a:pos x="T0" y="T1"/>
              </a:cxn>
              <a:cxn ang="T7">
                <a:pos x="T2" y="T3"/>
              </a:cxn>
              <a:cxn ang="T8">
                <a:pos x="T4" y="T5"/>
              </a:cxn>
            </a:cxnLst>
            <a:rect l="T9" t="T10" r="T11" b="T12"/>
            <a:pathLst>
              <a:path w="4169" h="399">
                <a:moveTo>
                  <a:pt x="0" y="0"/>
                </a:moveTo>
                <a:cubicBezTo>
                  <a:pt x="663" y="184"/>
                  <a:pt x="1326" y="369"/>
                  <a:pt x="2021" y="384"/>
                </a:cubicBezTo>
                <a:cubicBezTo>
                  <a:pt x="2716" y="399"/>
                  <a:pt x="3808" y="141"/>
                  <a:pt x="4169" y="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5" name="Freeform 106">
            <a:extLst>
              <a:ext uri="{FF2B5EF4-FFF2-40B4-BE49-F238E27FC236}">
                <a16:creationId xmlns:a16="http://schemas.microsoft.com/office/drawing/2014/main" id="{7B522AFA-A061-4E67-92AD-6D17D749437C}"/>
              </a:ext>
            </a:extLst>
          </p:cNvPr>
          <p:cNvSpPr>
            <a:spLocks/>
          </p:cNvSpPr>
          <p:nvPr/>
        </p:nvSpPr>
        <p:spPr bwMode="auto">
          <a:xfrm>
            <a:off x="2844800" y="4092575"/>
            <a:ext cx="7069138" cy="1189038"/>
          </a:xfrm>
          <a:custGeom>
            <a:avLst/>
            <a:gdLst>
              <a:gd name="T0" fmla="*/ 0 w 4453"/>
              <a:gd name="T1" fmla="*/ 0 h 749"/>
              <a:gd name="T2" fmla="*/ 3700463 w 4453"/>
              <a:gd name="T3" fmla="*/ 1147763 h 749"/>
              <a:gd name="T4" fmla="*/ 7069138 w 4453"/>
              <a:gd name="T5" fmla="*/ 247650 h 749"/>
              <a:gd name="T6" fmla="*/ 0 60000 65536"/>
              <a:gd name="T7" fmla="*/ 0 60000 65536"/>
              <a:gd name="T8" fmla="*/ 0 60000 65536"/>
              <a:gd name="T9" fmla="*/ 0 w 4453"/>
              <a:gd name="T10" fmla="*/ 0 h 749"/>
              <a:gd name="T11" fmla="*/ 4453 w 4453"/>
              <a:gd name="T12" fmla="*/ 749 h 749"/>
            </a:gdLst>
            <a:ahLst/>
            <a:cxnLst>
              <a:cxn ang="T6">
                <a:pos x="T0" y="T1"/>
              </a:cxn>
              <a:cxn ang="T7">
                <a:pos x="T2" y="T3"/>
              </a:cxn>
              <a:cxn ang="T8">
                <a:pos x="T4" y="T5"/>
              </a:cxn>
            </a:cxnLst>
            <a:rect l="T9" t="T10" r="T11" b="T12"/>
            <a:pathLst>
              <a:path w="4453" h="749">
                <a:moveTo>
                  <a:pt x="0" y="0"/>
                </a:moveTo>
                <a:cubicBezTo>
                  <a:pt x="794" y="348"/>
                  <a:pt x="1589" y="697"/>
                  <a:pt x="2331" y="723"/>
                </a:cubicBezTo>
                <a:cubicBezTo>
                  <a:pt x="3073" y="749"/>
                  <a:pt x="3763" y="452"/>
                  <a:pt x="4453" y="15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6" name="Line 107">
            <a:extLst>
              <a:ext uri="{FF2B5EF4-FFF2-40B4-BE49-F238E27FC236}">
                <a16:creationId xmlns:a16="http://schemas.microsoft.com/office/drawing/2014/main" id="{96EBDF4C-B7E4-4D5B-9C05-DCEAF97641E8}"/>
              </a:ext>
            </a:extLst>
          </p:cNvPr>
          <p:cNvSpPr>
            <a:spLocks noChangeShapeType="1"/>
          </p:cNvSpPr>
          <p:nvPr/>
        </p:nvSpPr>
        <p:spPr bwMode="auto">
          <a:xfrm>
            <a:off x="5892801" y="5153025"/>
            <a:ext cx="493713" cy="714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7" name="Line 108">
            <a:extLst>
              <a:ext uri="{FF2B5EF4-FFF2-40B4-BE49-F238E27FC236}">
                <a16:creationId xmlns:a16="http://schemas.microsoft.com/office/drawing/2014/main" id="{7010C395-9FA0-482F-84D7-4CD1059D2EAE}"/>
              </a:ext>
            </a:extLst>
          </p:cNvPr>
          <p:cNvSpPr>
            <a:spLocks noChangeShapeType="1"/>
          </p:cNvSpPr>
          <p:nvPr/>
        </p:nvSpPr>
        <p:spPr bwMode="auto">
          <a:xfrm>
            <a:off x="5788026" y="4657726"/>
            <a:ext cx="536575" cy="412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8" name="Line 109">
            <a:extLst>
              <a:ext uri="{FF2B5EF4-FFF2-40B4-BE49-F238E27FC236}">
                <a16:creationId xmlns:a16="http://schemas.microsoft.com/office/drawing/2014/main" id="{4DC286D8-0B8B-44AC-AB4A-F7EE0270F27F}"/>
              </a:ext>
            </a:extLst>
          </p:cNvPr>
          <p:cNvSpPr>
            <a:spLocks noChangeShapeType="1"/>
          </p:cNvSpPr>
          <p:nvPr/>
        </p:nvSpPr>
        <p:spPr bwMode="auto">
          <a:xfrm>
            <a:off x="3481389" y="38735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59" name="Line 110">
            <a:extLst>
              <a:ext uri="{FF2B5EF4-FFF2-40B4-BE49-F238E27FC236}">
                <a16:creationId xmlns:a16="http://schemas.microsoft.com/office/drawing/2014/main" id="{47E868FC-5F0A-477A-99A5-092FA1FA0A8C}"/>
              </a:ext>
            </a:extLst>
          </p:cNvPr>
          <p:cNvSpPr>
            <a:spLocks noChangeShapeType="1"/>
          </p:cNvSpPr>
          <p:nvPr/>
        </p:nvSpPr>
        <p:spPr bwMode="auto">
          <a:xfrm>
            <a:off x="3468689" y="36036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60" name="Line 111">
            <a:extLst>
              <a:ext uri="{FF2B5EF4-FFF2-40B4-BE49-F238E27FC236}">
                <a16:creationId xmlns:a16="http://schemas.microsoft.com/office/drawing/2014/main" id="{096180B6-0F37-4682-AEFD-98BFA1D70695}"/>
              </a:ext>
            </a:extLst>
          </p:cNvPr>
          <p:cNvSpPr>
            <a:spLocks noChangeShapeType="1"/>
          </p:cNvSpPr>
          <p:nvPr/>
        </p:nvSpPr>
        <p:spPr bwMode="auto">
          <a:xfrm>
            <a:off x="3440114" y="3303588"/>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61" name="Line 112">
            <a:extLst>
              <a:ext uri="{FF2B5EF4-FFF2-40B4-BE49-F238E27FC236}">
                <a16:creationId xmlns:a16="http://schemas.microsoft.com/office/drawing/2014/main" id="{6858717C-5501-4B33-9250-D920F33FCF84}"/>
              </a:ext>
            </a:extLst>
          </p:cNvPr>
          <p:cNvSpPr>
            <a:spLocks noChangeShapeType="1"/>
          </p:cNvSpPr>
          <p:nvPr/>
        </p:nvSpPr>
        <p:spPr bwMode="auto">
          <a:xfrm>
            <a:off x="3454400" y="3032125"/>
            <a:ext cx="522288"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62" name="Line 113">
            <a:extLst>
              <a:ext uri="{FF2B5EF4-FFF2-40B4-BE49-F238E27FC236}">
                <a16:creationId xmlns:a16="http://schemas.microsoft.com/office/drawing/2014/main" id="{801D63EC-D84E-4DC7-B7E3-5E7C001AE698}"/>
              </a:ext>
            </a:extLst>
          </p:cNvPr>
          <p:cNvSpPr>
            <a:spLocks noChangeShapeType="1"/>
          </p:cNvSpPr>
          <p:nvPr/>
        </p:nvSpPr>
        <p:spPr bwMode="auto">
          <a:xfrm>
            <a:off x="3468689" y="277495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63" name="Line 114">
            <a:extLst>
              <a:ext uri="{FF2B5EF4-FFF2-40B4-BE49-F238E27FC236}">
                <a16:creationId xmlns:a16="http://schemas.microsoft.com/office/drawing/2014/main" id="{3CABA014-07C9-4691-8D24-EB22FB4D6B65}"/>
              </a:ext>
            </a:extLst>
          </p:cNvPr>
          <p:cNvSpPr>
            <a:spLocks noChangeShapeType="1"/>
          </p:cNvSpPr>
          <p:nvPr/>
        </p:nvSpPr>
        <p:spPr bwMode="auto">
          <a:xfrm>
            <a:off x="5976939" y="15367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64" name="Line 115">
            <a:extLst>
              <a:ext uri="{FF2B5EF4-FFF2-40B4-BE49-F238E27FC236}">
                <a16:creationId xmlns:a16="http://schemas.microsoft.com/office/drawing/2014/main" id="{1A242A4B-5716-4549-B2AF-71CC45705387}"/>
              </a:ext>
            </a:extLst>
          </p:cNvPr>
          <p:cNvSpPr>
            <a:spLocks noChangeShapeType="1"/>
          </p:cNvSpPr>
          <p:nvPr/>
        </p:nvSpPr>
        <p:spPr bwMode="auto">
          <a:xfrm>
            <a:off x="5961064" y="22320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6665" name="Line 116">
            <a:extLst>
              <a:ext uri="{FF2B5EF4-FFF2-40B4-BE49-F238E27FC236}">
                <a16:creationId xmlns:a16="http://schemas.microsoft.com/office/drawing/2014/main" id="{FC59C3BF-F4AF-4A00-A8BD-9D1A9ADBA0D6}"/>
              </a:ext>
            </a:extLst>
          </p:cNvPr>
          <p:cNvSpPr>
            <a:spLocks noChangeShapeType="1"/>
          </p:cNvSpPr>
          <p:nvPr/>
        </p:nvSpPr>
        <p:spPr bwMode="auto">
          <a:xfrm>
            <a:off x="3333751" y="41052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66" name="Group 117">
            <a:extLst>
              <a:ext uri="{FF2B5EF4-FFF2-40B4-BE49-F238E27FC236}">
                <a16:creationId xmlns:a16="http://schemas.microsoft.com/office/drawing/2014/main" id="{18BAB497-87DF-45C3-B7E8-D4861A835DB4}"/>
              </a:ext>
            </a:extLst>
          </p:cNvPr>
          <p:cNvGrpSpPr>
            <a:grpSpLocks/>
          </p:cNvGrpSpPr>
          <p:nvPr/>
        </p:nvGrpSpPr>
        <p:grpSpPr bwMode="auto">
          <a:xfrm rot="10800000">
            <a:off x="4667251" y="4060826"/>
            <a:ext cx="741363" cy="658813"/>
            <a:chOff x="1724" y="1991"/>
            <a:chExt cx="383" cy="240"/>
          </a:xfrm>
        </p:grpSpPr>
        <p:sp>
          <p:nvSpPr>
            <p:cNvPr id="26668" name="Line 118">
              <a:extLst>
                <a:ext uri="{FF2B5EF4-FFF2-40B4-BE49-F238E27FC236}">
                  <a16:creationId xmlns:a16="http://schemas.microsoft.com/office/drawing/2014/main" id="{003976EB-CB43-4611-8688-A572E9FDBF32}"/>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6669" name="Group 119">
              <a:extLst>
                <a:ext uri="{FF2B5EF4-FFF2-40B4-BE49-F238E27FC236}">
                  <a16:creationId xmlns:a16="http://schemas.microsoft.com/office/drawing/2014/main" id="{B5FDC068-D198-4024-8D78-402B2E821211}"/>
                </a:ext>
              </a:extLst>
            </p:cNvPr>
            <p:cNvGrpSpPr>
              <a:grpSpLocks/>
            </p:cNvGrpSpPr>
            <p:nvPr/>
          </p:nvGrpSpPr>
          <p:grpSpPr bwMode="auto">
            <a:xfrm>
              <a:off x="1918" y="1991"/>
              <a:ext cx="96" cy="240"/>
              <a:chOff x="1878" y="1998"/>
              <a:chExt cx="96" cy="240"/>
            </a:xfrm>
          </p:grpSpPr>
          <p:sp>
            <p:nvSpPr>
              <p:cNvPr id="26671" name="Oval 120">
                <a:extLst>
                  <a:ext uri="{FF2B5EF4-FFF2-40B4-BE49-F238E27FC236}">
                    <a16:creationId xmlns:a16="http://schemas.microsoft.com/office/drawing/2014/main" id="{20BA2E8C-4B8B-49EF-9BFC-9CD7540A6CF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6672" name="Line 121">
                <a:extLst>
                  <a:ext uri="{FF2B5EF4-FFF2-40B4-BE49-F238E27FC236}">
                    <a16:creationId xmlns:a16="http://schemas.microsoft.com/office/drawing/2014/main" id="{9524F149-9EBA-4D2B-8693-666D778ECFD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70" name="Line 122">
              <a:extLst>
                <a:ext uri="{FF2B5EF4-FFF2-40B4-BE49-F238E27FC236}">
                  <a16:creationId xmlns:a16="http://schemas.microsoft.com/office/drawing/2014/main" id="{7C9DB221-8A0B-46B3-A695-ECBE1A864CD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6667" name="TextBox 124">
            <a:extLst>
              <a:ext uri="{FF2B5EF4-FFF2-40B4-BE49-F238E27FC236}">
                <a16:creationId xmlns:a16="http://schemas.microsoft.com/office/drawing/2014/main" id="{08C7B218-489D-4280-8550-7E75DF51A7CA}"/>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69D263A-C4E0-4F29-96D7-72CAF66630FA}"/>
              </a:ext>
            </a:extLst>
          </p:cNvPr>
          <p:cNvSpPr>
            <a:spLocks noChangeArrowheads="1"/>
          </p:cNvSpPr>
          <p:nvPr/>
        </p:nvSpPr>
        <p:spPr bwMode="auto">
          <a:xfrm>
            <a:off x="4035425" y="1930401"/>
            <a:ext cx="4673600" cy="29305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grpSp>
        <p:nvGrpSpPr>
          <p:cNvPr id="28675" name="Group 3">
            <a:extLst>
              <a:ext uri="{FF2B5EF4-FFF2-40B4-BE49-F238E27FC236}">
                <a16:creationId xmlns:a16="http://schemas.microsoft.com/office/drawing/2014/main" id="{9D3DE180-E08C-4C45-9AEE-4CEB6245F43B}"/>
              </a:ext>
            </a:extLst>
          </p:cNvPr>
          <p:cNvGrpSpPr>
            <a:grpSpLocks/>
          </p:cNvGrpSpPr>
          <p:nvPr/>
        </p:nvGrpSpPr>
        <p:grpSpPr bwMode="auto">
          <a:xfrm rot="10800000">
            <a:off x="5213350" y="2303464"/>
            <a:ext cx="742950" cy="657225"/>
            <a:chOff x="1724" y="1991"/>
            <a:chExt cx="383" cy="240"/>
          </a:xfrm>
        </p:grpSpPr>
        <p:sp>
          <p:nvSpPr>
            <p:cNvPr id="28793" name="Line 4">
              <a:extLst>
                <a:ext uri="{FF2B5EF4-FFF2-40B4-BE49-F238E27FC236}">
                  <a16:creationId xmlns:a16="http://schemas.microsoft.com/office/drawing/2014/main" id="{61F17137-5376-4524-82C6-1F89B292085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94" name="Group 5">
              <a:extLst>
                <a:ext uri="{FF2B5EF4-FFF2-40B4-BE49-F238E27FC236}">
                  <a16:creationId xmlns:a16="http://schemas.microsoft.com/office/drawing/2014/main" id="{E01721D8-4C46-46CA-8268-1458E295D3BC}"/>
                </a:ext>
              </a:extLst>
            </p:cNvPr>
            <p:cNvGrpSpPr>
              <a:grpSpLocks/>
            </p:cNvGrpSpPr>
            <p:nvPr/>
          </p:nvGrpSpPr>
          <p:grpSpPr bwMode="auto">
            <a:xfrm>
              <a:off x="1918" y="1991"/>
              <a:ext cx="96" cy="240"/>
              <a:chOff x="1878" y="1998"/>
              <a:chExt cx="96" cy="240"/>
            </a:xfrm>
          </p:grpSpPr>
          <p:sp>
            <p:nvSpPr>
              <p:cNvPr id="28796" name="Oval 6">
                <a:extLst>
                  <a:ext uri="{FF2B5EF4-FFF2-40B4-BE49-F238E27FC236}">
                    <a16:creationId xmlns:a16="http://schemas.microsoft.com/office/drawing/2014/main" id="{F5A12DCC-B8E9-44AE-947D-C62C4C6948E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97" name="Line 7">
                <a:extLst>
                  <a:ext uri="{FF2B5EF4-FFF2-40B4-BE49-F238E27FC236}">
                    <a16:creationId xmlns:a16="http://schemas.microsoft.com/office/drawing/2014/main" id="{C8FA4BDE-9605-4F89-A9C4-F3ACA97D5FF4}"/>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95" name="Line 8">
              <a:extLst>
                <a:ext uri="{FF2B5EF4-FFF2-40B4-BE49-F238E27FC236}">
                  <a16:creationId xmlns:a16="http://schemas.microsoft.com/office/drawing/2014/main" id="{AFEF8D75-E949-4DC1-B740-FFBA687B880A}"/>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76" name="Group 9">
            <a:extLst>
              <a:ext uri="{FF2B5EF4-FFF2-40B4-BE49-F238E27FC236}">
                <a16:creationId xmlns:a16="http://schemas.microsoft.com/office/drawing/2014/main" id="{8369988B-A5B8-4E7D-911E-24FD62F26641}"/>
              </a:ext>
            </a:extLst>
          </p:cNvPr>
          <p:cNvGrpSpPr>
            <a:grpSpLocks/>
          </p:cNvGrpSpPr>
          <p:nvPr/>
        </p:nvGrpSpPr>
        <p:grpSpPr bwMode="auto">
          <a:xfrm rot="10800000">
            <a:off x="4870450" y="2684463"/>
            <a:ext cx="742950" cy="658812"/>
            <a:chOff x="1724" y="1991"/>
            <a:chExt cx="383" cy="240"/>
          </a:xfrm>
        </p:grpSpPr>
        <p:sp>
          <p:nvSpPr>
            <p:cNvPr id="28788" name="Line 10">
              <a:extLst>
                <a:ext uri="{FF2B5EF4-FFF2-40B4-BE49-F238E27FC236}">
                  <a16:creationId xmlns:a16="http://schemas.microsoft.com/office/drawing/2014/main" id="{8F211C10-7BF9-4467-94A2-678F6926011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89" name="Group 11">
              <a:extLst>
                <a:ext uri="{FF2B5EF4-FFF2-40B4-BE49-F238E27FC236}">
                  <a16:creationId xmlns:a16="http://schemas.microsoft.com/office/drawing/2014/main" id="{7D6078F5-B7A2-4D81-8928-F304E4DC1E41}"/>
                </a:ext>
              </a:extLst>
            </p:cNvPr>
            <p:cNvGrpSpPr>
              <a:grpSpLocks/>
            </p:cNvGrpSpPr>
            <p:nvPr/>
          </p:nvGrpSpPr>
          <p:grpSpPr bwMode="auto">
            <a:xfrm>
              <a:off x="1918" y="1991"/>
              <a:ext cx="96" cy="240"/>
              <a:chOff x="1878" y="1998"/>
              <a:chExt cx="96" cy="240"/>
            </a:xfrm>
          </p:grpSpPr>
          <p:sp>
            <p:nvSpPr>
              <p:cNvPr id="28791" name="Oval 12">
                <a:extLst>
                  <a:ext uri="{FF2B5EF4-FFF2-40B4-BE49-F238E27FC236}">
                    <a16:creationId xmlns:a16="http://schemas.microsoft.com/office/drawing/2014/main" id="{86352654-E118-4735-9A47-FD60461DA21A}"/>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92" name="Line 13">
                <a:extLst>
                  <a:ext uri="{FF2B5EF4-FFF2-40B4-BE49-F238E27FC236}">
                    <a16:creationId xmlns:a16="http://schemas.microsoft.com/office/drawing/2014/main" id="{0B733F97-7E57-4BCC-8414-3AB12A2ACF15}"/>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90" name="Line 14">
              <a:extLst>
                <a:ext uri="{FF2B5EF4-FFF2-40B4-BE49-F238E27FC236}">
                  <a16:creationId xmlns:a16="http://schemas.microsoft.com/office/drawing/2014/main" id="{D0DD2CFD-17A4-4602-83D8-7241F0D1681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77" name="Group 15">
            <a:extLst>
              <a:ext uri="{FF2B5EF4-FFF2-40B4-BE49-F238E27FC236}">
                <a16:creationId xmlns:a16="http://schemas.microsoft.com/office/drawing/2014/main" id="{38BDAD00-D3C5-4785-8854-49409F07FE8B}"/>
              </a:ext>
            </a:extLst>
          </p:cNvPr>
          <p:cNvGrpSpPr>
            <a:grpSpLocks/>
          </p:cNvGrpSpPr>
          <p:nvPr/>
        </p:nvGrpSpPr>
        <p:grpSpPr bwMode="auto">
          <a:xfrm rot="10626908">
            <a:off x="4384675" y="2946401"/>
            <a:ext cx="742950" cy="657225"/>
            <a:chOff x="1724" y="1991"/>
            <a:chExt cx="383" cy="240"/>
          </a:xfrm>
        </p:grpSpPr>
        <p:sp>
          <p:nvSpPr>
            <p:cNvPr id="28783" name="Line 16">
              <a:extLst>
                <a:ext uri="{FF2B5EF4-FFF2-40B4-BE49-F238E27FC236}">
                  <a16:creationId xmlns:a16="http://schemas.microsoft.com/office/drawing/2014/main" id="{E03815CB-E30B-4236-BBA1-28DD645312C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84" name="Group 17">
              <a:extLst>
                <a:ext uri="{FF2B5EF4-FFF2-40B4-BE49-F238E27FC236}">
                  <a16:creationId xmlns:a16="http://schemas.microsoft.com/office/drawing/2014/main" id="{3E045DF8-A06F-4D3E-8348-1AB8FF9A89D9}"/>
                </a:ext>
              </a:extLst>
            </p:cNvPr>
            <p:cNvGrpSpPr>
              <a:grpSpLocks/>
            </p:cNvGrpSpPr>
            <p:nvPr/>
          </p:nvGrpSpPr>
          <p:grpSpPr bwMode="auto">
            <a:xfrm>
              <a:off x="1918" y="1991"/>
              <a:ext cx="96" cy="240"/>
              <a:chOff x="1878" y="1998"/>
              <a:chExt cx="96" cy="240"/>
            </a:xfrm>
          </p:grpSpPr>
          <p:sp>
            <p:nvSpPr>
              <p:cNvPr id="28786" name="Oval 18">
                <a:extLst>
                  <a:ext uri="{FF2B5EF4-FFF2-40B4-BE49-F238E27FC236}">
                    <a16:creationId xmlns:a16="http://schemas.microsoft.com/office/drawing/2014/main" id="{C65F6100-42E6-4438-ABCF-DC34F661255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87" name="Line 19">
                <a:extLst>
                  <a:ext uri="{FF2B5EF4-FFF2-40B4-BE49-F238E27FC236}">
                    <a16:creationId xmlns:a16="http://schemas.microsoft.com/office/drawing/2014/main" id="{C1EC26A4-78F4-49E0-877F-746E98B1A06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85" name="Line 20">
              <a:extLst>
                <a:ext uri="{FF2B5EF4-FFF2-40B4-BE49-F238E27FC236}">
                  <a16:creationId xmlns:a16="http://schemas.microsoft.com/office/drawing/2014/main" id="{75B66F72-86BE-41DB-BDB0-8AE7901E19F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78" name="Group 21">
            <a:extLst>
              <a:ext uri="{FF2B5EF4-FFF2-40B4-BE49-F238E27FC236}">
                <a16:creationId xmlns:a16="http://schemas.microsoft.com/office/drawing/2014/main" id="{422FC5FD-5257-461B-98D9-793DF299A5D4}"/>
              </a:ext>
            </a:extLst>
          </p:cNvPr>
          <p:cNvGrpSpPr>
            <a:grpSpLocks/>
          </p:cNvGrpSpPr>
          <p:nvPr/>
        </p:nvGrpSpPr>
        <p:grpSpPr bwMode="auto">
          <a:xfrm rot="10800000">
            <a:off x="5959476" y="2312989"/>
            <a:ext cx="741363" cy="657225"/>
            <a:chOff x="1724" y="1991"/>
            <a:chExt cx="383" cy="240"/>
          </a:xfrm>
        </p:grpSpPr>
        <p:sp>
          <p:nvSpPr>
            <p:cNvPr id="28778" name="Line 22">
              <a:extLst>
                <a:ext uri="{FF2B5EF4-FFF2-40B4-BE49-F238E27FC236}">
                  <a16:creationId xmlns:a16="http://schemas.microsoft.com/office/drawing/2014/main" id="{A3D28221-CBF3-4591-902D-55C2A2624510}"/>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79" name="Group 23">
              <a:extLst>
                <a:ext uri="{FF2B5EF4-FFF2-40B4-BE49-F238E27FC236}">
                  <a16:creationId xmlns:a16="http://schemas.microsoft.com/office/drawing/2014/main" id="{4156186A-6971-475C-89B8-54CF39D8E5F5}"/>
                </a:ext>
              </a:extLst>
            </p:cNvPr>
            <p:cNvGrpSpPr>
              <a:grpSpLocks/>
            </p:cNvGrpSpPr>
            <p:nvPr/>
          </p:nvGrpSpPr>
          <p:grpSpPr bwMode="auto">
            <a:xfrm>
              <a:off x="1918" y="1991"/>
              <a:ext cx="96" cy="240"/>
              <a:chOff x="1878" y="1998"/>
              <a:chExt cx="96" cy="240"/>
            </a:xfrm>
          </p:grpSpPr>
          <p:sp>
            <p:nvSpPr>
              <p:cNvPr id="28781" name="Oval 24">
                <a:extLst>
                  <a:ext uri="{FF2B5EF4-FFF2-40B4-BE49-F238E27FC236}">
                    <a16:creationId xmlns:a16="http://schemas.microsoft.com/office/drawing/2014/main" id="{4FD6BCB3-1627-4C04-B921-CE7F93E312FE}"/>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82" name="Line 25">
                <a:extLst>
                  <a:ext uri="{FF2B5EF4-FFF2-40B4-BE49-F238E27FC236}">
                    <a16:creationId xmlns:a16="http://schemas.microsoft.com/office/drawing/2014/main" id="{284D871E-B390-409F-AD56-581D629D867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80" name="Line 26">
              <a:extLst>
                <a:ext uri="{FF2B5EF4-FFF2-40B4-BE49-F238E27FC236}">
                  <a16:creationId xmlns:a16="http://schemas.microsoft.com/office/drawing/2014/main" id="{42825F4B-450A-4F1D-A3CB-5E858A94BC6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79" name="Group 27">
            <a:extLst>
              <a:ext uri="{FF2B5EF4-FFF2-40B4-BE49-F238E27FC236}">
                <a16:creationId xmlns:a16="http://schemas.microsoft.com/office/drawing/2014/main" id="{F64A1F48-0787-4352-9EBA-6C3A071084A9}"/>
              </a:ext>
            </a:extLst>
          </p:cNvPr>
          <p:cNvGrpSpPr>
            <a:grpSpLocks/>
          </p:cNvGrpSpPr>
          <p:nvPr/>
        </p:nvGrpSpPr>
        <p:grpSpPr bwMode="auto">
          <a:xfrm rot="10800000">
            <a:off x="5881688" y="2984501"/>
            <a:ext cx="741362" cy="658813"/>
            <a:chOff x="1724" y="1991"/>
            <a:chExt cx="383" cy="240"/>
          </a:xfrm>
        </p:grpSpPr>
        <p:sp>
          <p:nvSpPr>
            <p:cNvPr id="28773" name="Line 28">
              <a:extLst>
                <a:ext uri="{FF2B5EF4-FFF2-40B4-BE49-F238E27FC236}">
                  <a16:creationId xmlns:a16="http://schemas.microsoft.com/office/drawing/2014/main" id="{CE1E3EFB-EB31-4DC6-B578-98476B8A546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74" name="Group 29">
              <a:extLst>
                <a:ext uri="{FF2B5EF4-FFF2-40B4-BE49-F238E27FC236}">
                  <a16:creationId xmlns:a16="http://schemas.microsoft.com/office/drawing/2014/main" id="{24F40046-BC11-4D9A-AC8C-90CCA6A7B7A4}"/>
                </a:ext>
              </a:extLst>
            </p:cNvPr>
            <p:cNvGrpSpPr>
              <a:grpSpLocks/>
            </p:cNvGrpSpPr>
            <p:nvPr/>
          </p:nvGrpSpPr>
          <p:grpSpPr bwMode="auto">
            <a:xfrm>
              <a:off x="1918" y="1991"/>
              <a:ext cx="96" cy="240"/>
              <a:chOff x="1878" y="1998"/>
              <a:chExt cx="96" cy="240"/>
            </a:xfrm>
          </p:grpSpPr>
          <p:sp>
            <p:nvSpPr>
              <p:cNvPr id="28776" name="Oval 30">
                <a:extLst>
                  <a:ext uri="{FF2B5EF4-FFF2-40B4-BE49-F238E27FC236}">
                    <a16:creationId xmlns:a16="http://schemas.microsoft.com/office/drawing/2014/main" id="{667F3C4D-B622-4E56-ACFA-6970CA817D80}"/>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77" name="Line 31">
                <a:extLst>
                  <a:ext uri="{FF2B5EF4-FFF2-40B4-BE49-F238E27FC236}">
                    <a16:creationId xmlns:a16="http://schemas.microsoft.com/office/drawing/2014/main" id="{7A4A28EA-9651-43AF-9D9F-B477B2C0692C}"/>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75" name="Line 32">
              <a:extLst>
                <a:ext uri="{FF2B5EF4-FFF2-40B4-BE49-F238E27FC236}">
                  <a16:creationId xmlns:a16="http://schemas.microsoft.com/office/drawing/2014/main" id="{2FCD8820-EEE2-4FCF-8A70-A6547C872243}"/>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0" name="Group 33">
            <a:extLst>
              <a:ext uri="{FF2B5EF4-FFF2-40B4-BE49-F238E27FC236}">
                <a16:creationId xmlns:a16="http://schemas.microsoft.com/office/drawing/2014/main" id="{7EF4E1A1-FA8D-4B2B-8280-04A8E2B4FD15}"/>
              </a:ext>
            </a:extLst>
          </p:cNvPr>
          <p:cNvGrpSpPr>
            <a:grpSpLocks/>
          </p:cNvGrpSpPr>
          <p:nvPr/>
        </p:nvGrpSpPr>
        <p:grpSpPr bwMode="auto">
          <a:xfrm rot="10800000">
            <a:off x="6062663" y="3625851"/>
            <a:ext cx="741362" cy="657225"/>
            <a:chOff x="1724" y="1991"/>
            <a:chExt cx="383" cy="240"/>
          </a:xfrm>
        </p:grpSpPr>
        <p:sp>
          <p:nvSpPr>
            <p:cNvPr id="28768" name="Line 34">
              <a:extLst>
                <a:ext uri="{FF2B5EF4-FFF2-40B4-BE49-F238E27FC236}">
                  <a16:creationId xmlns:a16="http://schemas.microsoft.com/office/drawing/2014/main" id="{233948A5-25EF-4E29-A97D-D8BD0C0FC292}"/>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69" name="Group 35">
              <a:extLst>
                <a:ext uri="{FF2B5EF4-FFF2-40B4-BE49-F238E27FC236}">
                  <a16:creationId xmlns:a16="http://schemas.microsoft.com/office/drawing/2014/main" id="{3483B48D-F43A-4E3B-84E1-9FD710B002F2}"/>
                </a:ext>
              </a:extLst>
            </p:cNvPr>
            <p:cNvGrpSpPr>
              <a:grpSpLocks/>
            </p:cNvGrpSpPr>
            <p:nvPr/>
          </p:nvGrpSpPr>
          <p:grpSpPr bwMode="auto">
            <a:xfrm>
              <a:off x="1918" y="1991"/>
              <a:ext cx="96" cy="240"/>
              <a:chOff x="1878" y="1998"/>
              <a:chExt cx="96" cy="240"/>
            </a:xfrm>
          </p:grpSpPr>
          <p:sp>
            <p:nvSpPr>
              <p:cNvPr id="28771" name="Oval 36">
                <a:extLst>
                  <a:ext uri="{FF2B5EF4-FFF2-40B4-BE49-F238E27FC236}">
                    <a16:creationId xmlns:a16="http://schemas.microsoft.com/office/drawing/2014/main" id="{5D985317-C83B-4440-B701-8EA8017D8C6C}"/>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72" name="Line 37">
                <a:extLst>
                  <a:ext uri="{FF2B5EF4-FFF2-40B4-BE49-F238E27FC236}">
                    <a16:creationId xmlns:a16="http://schemas.microsoft.com/office/drawing/2014/main" id="{72E4CCFF-01DF-4C40-8C59-A99329CD593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70" name="Line 38">
              <a:extLst>
                <a:ext uri="{FF2B5EF4-FFF2-40B4-BE49-F238E27FC236}">
                  <a16:creationId xmlns:a16="http://schemas.microsoft.com/office/drawing/2014/main" id="{5287753C-C198-4447-9BBB-FA4D0931249D}"/>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1" name="Group 39">
            <a:extLst>
              <a:ext uri="{FF2B5EF4-FFF2-40B4-BE49-F238E27FC236}">
                <a16:creationId xmlns:a16="http://schemas.microsoft.com/office/drawing/2014/main" id="{98352380-2F94-48DD-A735-15FF166F2890}"/>
              </a:ext>
            </a:extLst>
          </p:cNvPr>
          <p:cNvGrpSpPr>
            <a:grpSpLocks/>
          </p:cNvGrpSpPr>
          <p:nvPr/>
        </p:nvGrpSpPr>
        <p:grpSpPr bwMode="auto">
          <a:xfrm rot="11053217">
            <a:off x="7031038" y="2574926"/>
            <a:ext cx="741362" cy="657225"/>
            <a:chOff x="1724" y="1991"/>
            <a:chExt cx="383" cy="240"/>
          </a:xfrm>
        </p:grpSpPr>
        <p:sp>
          <p:nvSpPr>
            <p:cNvPr id="28763" name="Line 40">
              <a:extLst>
                <a:ext uri="{FF2B5EF4-FFF2-40B4-BE49-F238E27FC236}">
                  <a16:creationId xmlns:a16="http://schemas.microsoft.com/office/drawing/2014/main" id="{60BC6DF4-5267-46E5-8451-10AEC7B647B2}"/>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64" name="Group 41">
              <a:extLst>
                <a:ext uri="{FF2B5EF4-FFF2-40B4-BE49-F238E27FC236}">
                  <a16:creationId xmlns:a16="http://schemas.microsoft.com/office/drawing/2014/main" id="{E97ABA84-5187-49F2-94AD-15193F2EDD0E}"/>
                </a:ext>
              </a:extLst>
            </p:cNvPr>
            <p:cNvGrpSpPr>
              <a:grpSpLocks/>
            </p:cNvGrpSpPr>
            <p:nvPr/>
          </p:nvGrpSpPr>
          <p:grpSpPr bwMode="auto">
            <a:xfrm>
              <a:off x="1918" y="1991"/>
              <a:ext cx="96" cy="240"/>
              <a:chOff x="1878" y="1998"/>
              <a:chExt cx="96" cy="240"/>
            </a:xfrm>
          </p:grpSpPr>
          <p:sp>
            <p:nvSpPr>
              <p:cNvPr id="28766" name="Oval 42">
                <a:extLst>
                  <a:ext uri="{FF2B5EF4-FFF2-40B4-BE49-F238E27FC236}">
                    <a16:creationId xmlns:a16="http://schemas.microsoft.com/office/drawing/2014/main" id="{0B702C72-BEF5-47C5-8DA3-5C202C45D7D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67" name="Line 43">
                <a:extLst>
                  <a:ext uri="{FF2B5EF4-FFF2-40B4-BE49-F238E27FC236}">
                    <a16:creationId xmlns:a16="http://schemas.microsoft.com/office/drawing/2014/main" id="{332E125E-A104-49D6-B2F0-B8872ACD065D}"/>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65" name="Line 44">
              <a:extLst>
                <a:ext uri="{FF2B5EF4-FFF2-40B4-BE49-F238E27FC236}">
                  <a16:creationId xmlns:a16="http://schemas.microsoft.com/office/drawing/2014/main" id="{8251CD75-DF42-499C-81D9-2AFCEC02852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2" name="Group 45">
            <a:extLst>
              <a:ext uri="{FF2B5EF4-FFF2-40B4-BE49-F238E27FC236}">
                <a16:creationId xmlns:a16="http://schemas.microsoft.com/office/drawing/2014/main" id="{47E2C019-1F6F-4106-95BA-381DFAFA67BF}"/>
              </a:ext>
            </a:extLst>
          </p:cNvPr>
          <p:cNvGrpSpPr>
            <a:grpSpLocks/>
          </p:cNvGrpSpPr>
          <p:nvPr/>
        </p:nvGrpSpPr>
        <p:grpSpPr bwMode="auto">
          <a:xfrm rot="10800000">
            <a:off x="6530976" y="3143251"/>
            <a:ext cx="741363" cy="658813"/>
            <a:chOff x="1724" y="1991"/>
            <a:chExt cx="383" cy="240"/>
          </a:xfrm>
        </p:grpSpPr>
        <p:sp>
          <p:nvSpPr>
            <p:cNvPr id="28758" name="Line 46">
              <a:extLst>
                <a:ext uri="{FF2B5EF4-FFF2-40B4-BE49-F238E27FC236}">
                  <a16:creationId xmlns:a16="http://schemas.microsoft.com/office/drawing/2014/main" id="{22CA84EE-AB38-4D1A-909D-B33A66AAD52B}"/>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59" name="Group 47">
              <a:extLst>
                <a:ext uri="{FF2B5EF4-FFF2-40B4-BE49-F238E27FC236}">
                  <a16:creationId xmlns:a16="http://schemas.microsoft.com/office/drawing/2014/main" id="{99465C5B-A71A-4022-8C1C-4DEB6B0E83C6}"/>
                </a:ext>
              </a:extLst>
            </p:cNvPr>
            <p:cNvGrpSpPr>
              <a:grpSpLocks/>
            </p:cNvGrpSpPr>
            <p:nvPr/>
          </p:nvGrpSpPr>
          <p:grpSpPr bwMode="auto">
            <a:xfrm>
              <a:off x="1918" y="1991"/>
              <a:ext cx="96" cy="240"/>
              <a:chOff x="1878" y="1998"/>
              <a:chExt cx="96" cy="240"/>
            </a:xfrm>
          </p:grpSpPr>
          <p:sp>
            <p:nvSpPr>
              <p:cNvPr id="28761" name="Oval 48">
                <a:extLst>
                  <a:ext uri="{FF2B5EF4-FFF2-40B4-BE49-F238E27FC236}">
                    <a16:creationId xmlns:a16="http://schemas.microsoft.com/office/drawing/2014/main" id="{DF86AED8-7485-444D-A999-F70007A42969}"/>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62" name="Line 49">
                <a:extLst>
                  <a:ext uri="{FF2B5EF4-FFF2-40B4-BE49-F238E27FC236}">
                    <a16:creationId xmlns:a16="http://schemas.microsoft.com/office/drawing/2014/main" id="{F5C0F8C5-6439-42B4-95D6-5203B0389F4E}"/>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60" name="Line 50">
              <a:extLst>
                <a:ext uri="{FF2B5EF4-FFF2-40B4-BE49-F238E27FC236}">
                  <a16:creationId xmlns:a16="http://schemas.microsoft.com/office/drawing/2014/main" id="{D5A1398E-54B0-4532-8AA9-C19124062F17}"/>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3" name="Group 51">
            <a:extLst>
              <a:ext uri="{FF2B5EF4-FFF2-40B4-BE49-F238E27FC236}">
                <a16:creationId xmlns:a16="http://schemas.microsoft.com/office/drawing/2014/main" id="{EB71AA5D-F44B-4141-9765-C33A5B3634BD}"/>
              </a:ext>
            </a:extLst>
          </p:cNvPr>
          <p:cNvGrpSpPr>
            <a:grpSpLocks/>
          </p:cNvGrpSpPr>
          <p:nvPr/>
        </p:nvGrpSpPr>
        <p:grpSpPr bwMode="auto">
          <a:xfrm rot="10528000">
            <a:off x="6669088" y="3741739"/>
            <a:ext cx="741362" cy="657225"/>
            <a:chOff x="1724" y="1991"/>
            <a:chExt cx="383" cy="240"/>
          </a:xfrm>
        </p:grpSpPr>
        <p:sp>
          <p:nvSpPr>
            <p:cNvPr id="28753" name="Line 52">
              <a:extLst>
                <a:ext uri="{FF2B5EF4-FFF2-40B4-BE49-F238E27FC236}">
                  <a16:creationId xmlns:a16="http://schemas.microsoft.com/office/drawing/2014/main" id="{D2D81030-6202-4EB2-B70D-3A4289CA683F}"/>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54" name="Group 53">
              <a:extLst>
                <a:ext uri="{FF2B5EF4-FFF2-40B4-BE49-F238E27FC236}">
                  <a16:creationId xmlns:a16="http://schemas.microsoft.com/office/drawing/2014/main" id="{C394849F-F7F9-4D2B-9370-4CC4CF424A5F}"/>
                </a:ext>
              </a:extLst>
            </p:cNvPr>
            <p:cNvGrpSpPr>
              <a:grpSpLocks/>
            </p:cNvGrpSpPr>
            <p:nvPr/>
          </p:nvGrpSpPr>
          <p:grpSpPr bwMode="auto">
            <a:xfrm>
              <a:off x="1918" y="1991"/>
              <a:ext cx="96" cy="240"/>
              <a:chOff x="1878" y="1998"/>
              <a:chExt cx="96" cy="240"/>
            </a:xfrm>
          </p:grpSpPr>
          <p:sp>
            <p:nvSpPr>
              <p:cNvPr id="28756" name="Oval 54">
                <a:extLst>
                  <a:ext uri="{FF2B5EF4-FFF2-40B4-BE49-F238E27FC236}">
                    <a16:creationId xmlns:a16="http://schemas.microsoft.com/office/drawing/2014/main" id="{C8446CC0-507F-44D4-B1B7-CD39F9A7CC11}"/>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57" name="Line 55">
                <a:extLst>
                  <a:ext uri="{FF2B5EF4-FFF2-40B4-BE49-F238E27FC236}">
                    <a16:creationId xmlns:a16="http://schemas.microsoft.com/office/drawing/2014/main" id="{92EDDCEF-3BEA-4774-BB7C-5278ABB03E7D}"/>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55" name="Line 56">
              <a:extLst>
                <a:ext uri="{FF2B5EF4-FFF2-40B4-BE49-F238E27FC236}">
                  <a16:creationId xmlns:a16="http://schemas.microsoft.com/office/drawing/2014/main" id="{853B329F-E6D9-420D-9A68-FF49C5AC9A4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4" name="Group 57">
            <a:extLst>
              <a:ext uri="{FF2B5EF4-FFF2-40B4-BE49-F238E27FC236}">
                <a16:creationId xmlns:a16="http://schemas.microsoft.com/office/drawing/2014/main" id="{35AB0F02-C046-495C-8034-689906679679}"/>
              </a:ext>
            </a:extLst>
          </p:cNvPr>
          <p:cNvGrpSpPr>
            <a:grpSpLocks/>
          </p:cNvGrpSpPr>
          <p:nvPr/>
        </p:nvGrpSpPr>
        <p:grpSpPr bwMode="auto">
          <a:xfrm rot="10800000">
            <a:off x="4416426" y="2241551"/>
            <a:ext cx="741363" cy="657225"/>
            <a:chOff x="1724" y="1991"/>
            <a:chExt cx="383" cy="240"/>
          </a:xfrm>
        </p:grpSpPr>
        <p:sp>
          <p:nvSpPr>
            <p:cNvPr id="28748" name="Line 58">
              <a:extLst>
                <a:ext uri="{FF2B5EF4-FFF2-40B4-BE49-F238E27FC236}">
                  <a16:creationId xmlns:a16="http://schemas.microsoft.com/office/drawing/2014/main" id="{08D1497B-98BC-4B07-AC29-D28BD75A7F25}"/>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49" name="Group 59">
              <a:extLst>
                <a:ext uri="{FF2B5EF4-FFF2-40B4-BE49-F238E27FC236}">
                  <a16:creationId xmlns:a16="http://schemas.microsoft.com/office/drawing/2014/main" id="{61C14AE3-6505-45CF-9468-7BB27C7E2E26}"/>
                </a:ext>
              </a:extLst>
            </p:cNvPr>
            <p:cNvGrpSpPr>
              <a:grpSpLocks/>
            </p:cNvGrpSpPr>
            <p:nvPr/>
          </p:nvGrpSpPr>
          <p:grpSpPr bwMode="auto">
            <a:xfrm>
              <a:off x="1918" y="1991"/>
              <a:ext cx="96" cy="240"/>
              <a:chOff x="1878" y="1998"/>
              <a:chExt cx="96" cy="240"/>
            </a:xfrm>
          </p:grpSpPr>
          <p:sp>
            <p:nvSpPr>
              <p:cNvPr id="28751" name="Oval 60">
                <a:extLst>
                  <a:ext uri="{FF2B5EF4-FFF2-40B4-BE49-F238E27FC236}">
                    <a16:creationId xmlns:a16="http://schemas.microsoft.com/office/drawing/2014/main" id="{9A7B5D8D-E49E-4423-AD56-F257190EAA1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52" name="Line 61">
                <a:extLst>
                  <a:ext uri="{FF2B5EF4-FFF2-40B4-BE49-F238E27FC236}">
                    <a16:creationId xmlns:a16="http://schemas.microsoft.com/office/drawing/2014/main" id="{9ACD2B66-0A57-4C6E-B34D-0ED988A41F96}"/>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50" name="Line 62">
              <a:extLst>
                <a:ext uri="{FF2B5EF4-FFF2-40B4-BE49-F238E27FC236}">
                  <a16:creationId xmlns:a16="http://schemas.microsoft.com/office/drawing/2014/main" id="{1CCD25B7-4B74-4D7A-9BAD-C3FC4FDA928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5" name="Group 63">
            <a:extLst>
              <a:ext uri="{FF2B5EF4-FFF2-40B4-BE49-F238E27FC236}">
                <a16:creationId xmlns:a16="http://schemas.microsoft.com/office/drawing/2014/main" id="{6A98E573-215F-41D3-8317-093C7837C377}"/>
              </a:ext>
            </a:extLst>
          </p:cNvPr>
          <p:cNvGrpSpPr>
            <a:grpSpLocks/>
          </p:cNvGrpSpPr>
          <p:nvPr/>
        </p:nvGrpSpPr>
        <p:grpSpPr bwMode="auto">
          <a:xfrm rot="10991649">
            <a:off x="4408488" y="3540126"/>
            <a:ext cx="741362" cy="658813"/>
            <a:chOff x="1724" y="1991"/>
            <a:chExt cx="383" cy="240"/>
          </a:xfrm>
        </p:grpSpPr>
        <p:sp>
          <p:nvSpPr>
            <p:cNvPr id="28743" name="Line 64">
              <a:extLst>
                <a:ext uri="{FF2B5EF4-FFF2-40B4-BE49-F238E27FC236}">
                  <a16:creationId xmlns:a16="http://schemas.microsoft.com/office/drawing/2014/main" id="{A575DB52-B515-4A9C-A8BC-47AAA11DB2A4}"/>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44" name="Group 65">
              <a:extLst>
                <a:ext uri="{FF2B5EF4-FFF2-40B4-BE49-F238E27FC236}">
                  <a16:creationId xmlns:a16="http://schemas.microsoft.com/office/drawing/2014/main" id="{634D6BDA-AEBC-4115-A9B3-199591C7FFEA}"/>
                </a:ext>
              </a:extLst>
            </p:cNvPr>
            <p:cNvGrpSpPr>
              <a:grpSpLocks/>
            </p:cNvGrpSpPr>
            <p:nvPr/>
          </p:nvGrpSpPr>
          <p:grpSpPr bwMode="auto">
            <a:xfrm>
              <a:off x="1918" y="1991"/>
              <a:ext cx="96" cy="240"/>
              <a:chOff x="1878" y="1998"/>
              <a:chExt cx="96" cy="240"/>
            </a:xfrm>
          </p:grpSpPr>
          <p:sp>
            <p:nvSpPr>
              <p:cNvPr id="28746" name="Oval 66">
                <a:extLst>
                  <a:ext uri="{FF2B5EF4-FFF2-40B4-BE49-F238E27FC236}">
                    <a16:creationId xmlns:a16="http://schemas.microsoft.com/office/drawing/2014/main" id="{22E9D01B-3F18-4855-9AD7-B690AE5CBC50}"/>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47" name="Line 67">
                <a:extLst>
                  <a:ext uri="{FF2B5EF4-FFF2-40B4-BE49-F238E27FC236}">
                    <a16:creationId xmlns:a16="http://schemas.microsoft.com/office/drawing/2014/main" id="{3FE1CD84-0153-4DF6-B69B-6B417583844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45" name="Line 68">
              <a:extLst>
                <a:ext uri="{FF2B5EF4-FFF2-40B4-BE49-F238E27FC236}">
                  <a16:creationId xmlns:a16="http://schemas.microsoft.com/office/drawing/2014/main" id="{1CE50DA2-96D7-480A-99FB-5B882EDF88A3}"/>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6" name="Group 69">
            <a:extLst>
              <a:ext uri="{FF2B5EF4-FFF2-40B4-BE49-F238E27FC236}">
                <a16:creationId xmlns:a16="http://schemas.microsoft.com/office/drawing/2014/main" id="{5C524A8B-6876-4C26-81B3-164FCABFFB75}"/>
              </a:ext>
            </a:extLst>
          </p:cNvPr>
          <p:cNvGrpSpPr>
            <a:grpSpLocks/>
          </p:cNvGrpSpPr>
          <p:nvPr/>
        </p:nvGrpSpPr>
        <p:grpSpPr bwMode="auto">
          <a:xfrm rot="10800000">
            <a:off x="5243513" y="3582989"/>
            <a:ext cx="741362" cy="657225"/>
            <a:chOff x="1724" y="1991"/>
            <a:chExt cx="383" cy="240"/>
          </a:xfrm>
        </p:grpSpPr>
        <p:sp>
          <p:nvSpPr>
            <p:cNvPr id="28738" name="Line 70">
              <a:extLst>
                <a:ext uri="{FF2B5EF4-FFF2-40B4-BE49-F238E27FC236}">
                  <a16:creationId xmlns:a16="http://schemas.microsoft.com/office/drawing/2014/main" id="{0F3CF2F9-8C1D-4DA2-9151-C48F4D76B026}"/>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39" name="Group 71">
              <a:extLst>
                <a:ext uri="{FF2B5EF4-FFF2-40B4-BE49-F238E27FC236}">
                  <a16:creationId xmlns:a16="http://schemas.microsoft.com/office/drawing/2014/main" id="{5A71A9AE-7C7D-4B5F-AA9F-F7B7671E851E}"/>
                </a:ext>
              </a:extLst>
            </p:cNvPr>
            <p:cNvGrpSpPr>
              <a:grpSpLocks/>
            </p:cNvGrpSpPr>
            <p:nvPr/>
          </p:nvGrpSpPr>
          <p:grpSpPr bwMode="auto">
            <a:xfrm>
              <a:off x="1918" y="1991"/>
              <a:ext cx="96" cy="240"/>
              <a:chOff x="1878" y="1998"/>
              <a:chExt cx="96" cy="240"/>
            </a:xfrm>
          </p:grpSpPr>
          <p:sp>
            <p:nvSpPr>
              <p:cNvPr id="28741" name="Oval 72">
                <a:extLst>
                  <a:ext uri="{FF2B5EF4-FFF2-40B4-BE49-F238E27FC236}">
                    <a16:creationId xmlns:a16="http://schemas.microsoft.com/office/drawing/2014/main" id="{10D79FA0-163A-46FF-9AF2-88623EE3140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42" name="Line 73">
                <a:extLst>
                  <a:ext uri="{FF2B5EF4-FFF2-40B4-BE49-F238E27FC236}">
                    <a16:creationId xmlns:a16="http://schemas.microsoft.com/office/drawing/2014/main" id="{251CBD1B-AA77-4228-86EB-E5D997E8EEC7}"/>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40" name="Line 74">
              <a:extLst>
                <a:ext uri="{FF2B5EF4-FFF2-40B4-BE49-F238E27FC236}">
                  <a16:creationId xmlns:a16="http://schemas.microsoft.com/office/drawing/2014/main" id="{628D8A86-94D2-427B-8D3B-8D25652941B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7" name="Group 75">
            <a:extLst>
              <a:ext uri="{FF2B5EF4-FFF2-40B4-BE49-F238E27FC236}">
                <a16:creationId xmlns:a16="http://schemas.microsoft.com/office/drawing/2014/main" id="{92ACB17A-B412-4BC4-864A-CA58F37C902B}"/>
              </a:ext>
            </a:extLst>
          </p:cNvPr>
          <p:cNvGrpSpPr>
            <a:grpSpLocks/>
          </p:cNvGrpSpPr>
          <p:nvPr/>
        </p:nvGrpSpPr>
        <p:grpSpPr bwMode="auto">
          <a:xfrm rot="10668933">
            <a:off x="7391401" y="3154364"/>
            <a:ext cx="741363" cy="657225"/>
            <a:chOff x="1724" y="1991"/>
            <a:chExt cx="383" cy="240"/>
          </a:xfrm>
        </p:grpSpPr>
        <p:sp>
          <p:nvSpPr>
            <p:cNvPr id="28733" name="Line 76">
              <a:extLst>
                <a:ext uri="{FF2B5EF4-FFF2-40B4-BE49-F238E27FC236}">
                  <a16:creationId xmlns:a16="http://schemas.microsoft.com/office/drawing/2014/main" id="{AA28277F-304F-4177-B7DF-5D1EED57826A}"/>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34" name="Group 77">
              <a:extLst>
                <a:ext uri="{FF2B5EF4-FFF2-40B4-BE49-F238E27FC236}">
                  <a16:creationId xmlns:a16="http://schemas.microsoft.com/office/drawing/2014/main" id="{7D254745-663B-490C-9426-1F08042126A5}"/>
                </a:ext>
              </a:extLst>
            </p:cNvPr>
            <p:cNvGrpSpPr>
              <a:grpSpLocks/>
            </p:cNvGrpSpPr>
            <p:nvPr/>
          </p:nvGrpSpPr>
          <p:grpSpPr bwMode="auto">
            <a:xfrm>
              <a:off x="1918" y="1991"/>
              <a:ext cx="96" cy="240"/>
              <a:chOff x="1878" y="1998"/>
              <a:chExt cx="96" cy="240"/>
            </a:xfrm>
          </p:grpSpPr>
          <p:sp>
            <p:nvSpPr>
              <p:cNvPr id="28736" name="Oval 78">
                <a:extLst>
                  <a:ext uri="{FF2B5EF4-FFF2-40B4-BE49-F238E27FC236}">
                    <a16:creationId xmlns:a16="http://schemas.microsoft.com/office/drawing/2014/main" id="{B74FEBF0-F349-475C-82E7-8D0763D62A9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37" name="Line 79">
                <a:extLst>
                  <a:ext uri="{FF2B5EF4-FFF2-40B4-BE49-F238E27FC236}">
                    <a16:creationId xmlns:a16="http://schemas.microsoft.com/office/drawing/2014/main" id="{5867E2EE-FD98-4567-AE10-A1652D713363}"/>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35" name="Line 80">
              <a:extLst>
                <a:ext uri="{FF2B5EF4-FFF2-40B4-BE49-F238E27FC236}">
                  <a16:creationId xmlns:a16="http://schemas.microsoft.com/office/drawing/2014/main" id="{96A7CCB9-7D2C-4DF2-B00A-6A4761E71F5D}"/>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8" name="Group 81">
            <a:extLst>
              <a:ext uri="{FF2B5EF4-FFF2-40B4-BE49-F238E27FC236}">
                <a16:creationId xmlns:a16="http://schemas.microsoft.com/office/drawing/2014/main" id="{E8E376C1-1426-40A9-AC19-787B90930377}"/>
              </a:ext>
            </a:extLst>
          </p:cNvPr>
          <p:cNvGrpSpPr>
            <a:grpSpLocks/>
          </p:cNvGrpSpPr>
          <p:nvPr/>
        </p:nvGrpSpPr>
        <p:grpSpPr bwMode="auto">
          <a:xfrm rot="10800000">
            <a:off x="7608888" y="3717926"/>
            <a:ext cx="741362" cy="657225"/>
            <a:chOff x="1724" y="1991"/>
            <a:chExt cx="383" cy="240"/>
          </a:xfrm>
        </p:grpSpPr>
        <p:sp>
          <p:nvSpPr>
            <p:cNvPr id="28728" name="Line 82">
              <a:extLst>
                <a:ext uri="{FF2B5EF4-FFF2-40B4-BE49-F238E27FC236}">
                  <a16:creationId xmlns:a16="http://schemas.microsoft.com/office/drawing/2014/main" id="{A9AB3590-543B-479F-9A75-FADB14996C2E}"/>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29" name="Group 83">
              <a:extLst>
                <a:ext uri="{FF2B5EF4-FFF2-40B4-BE49-F238E27FC236}">
                  <a16:creationId xmlns:a16="http://schemas.microsoft.com/office/drawing/2014/main" id="{C8170B86-46B8-40C7-A727-4B69A9245139}"/>
                </a:ext>
              </a:extLst>
            </p:cNvPr>
            <p:cNvGrpSpPr>
              <a:grpSpLocks/>
            </p:cNvGrpSpPr>
            <p:nvPr/>
          </p:nvGrpSpPr>
          <p:grpSpPr bwMode="auto">
            <a:xfrm>
              <a:off x="1918" y="1991"/>
              <a:ext cx="96" cy="240"/>
              <a:chOff x="1878" y="1998"/>
              <a:chExt cx="96" cy="240"/>
            </a:xfrm>
          </p:grpSpPr>
          <p:sp>
            <p:nvSpPr>
              <p:cNvPr id="28731" name="Oval 84">
                <a:extLst>
                  <a:ext uri="{FF2B5EF4-FFF2-40B4-BE49-F238E27FC236}">
                    <a16:creationId xmlns:a16="http://schemas.microsoft.com/office/drawing/2014/main" id="{FE0260BD-6ACB-4858-85B8-AF50961AE058}"/>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32" name="Line 85">
                <a:extLst>
                  <a:ext uri="{FF2B5EF4-FFF2-40B4-BE49-F238E27FC236}">
                    <a16:creationId xmlns:a16="http://schemas.microsoft.com/office/drawing/2014/main" id="{4A4129AE-038F-41A4-ADEA-261D199C59C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30" name="Line 86">
              <a:extLst>
                <a:ext uri="{FF2B5EF4-FFF2-40B4-BE49-F238E27FC236}">
                  <a16:creationId xmlns:a16="http://schemas.microsoft.com/office/drawing/2014/main" id="{FE7EF887-7DC2-4D0B-B5EC-39FD8F098B8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28689" name="Group 87">
            <a:extLst>
              <a:ext uri="{FF2B5EF4-FFF2-40B4-BE49-F238E27FC236}">
                <a16:creationId xmlns:a16="http://schemas.microsoft.com/office/drawing/2014/main" id="{AD3A9C23-FB8E-455B-B2DA-61FD6B4C9ECF}"/>
              </a:ext>
            </a:extLst>
          </p:cNvPr>
          <p:cNvGrpSpPr>
            <a:grpSpLocks/>
          </p:cNvGrpSpPr>
          <p:nvPr/>
        </p:nvGrpSpPr>
        <p:grpSpPr bwMode="auto">
          <a:xfrm rot="11119338">
            <a:off x="7148513" y="2008189"/>
            <a:ext cx="819150" cy="720725"/>
            <a:chOff x="1724" y="1991"/>
            <a:chExt cx="383" cy="240"/>
          </a:xfrm>
        </p:grpSpPr>
        <p:sp>
          <p:nvSpPr>
            <p:cNvPr id="28723" name="Line 88">
              <a:extLst>
                <a:ext uri="{FF2B5EF4-FFF2-40B4-BE49-F238E27FC236}">
                  <a16:creationId xmlns:a16="http://schemas.microsoft.com/office/drawing/2014/main" id="{C248E6CF-2FCF-4F6C-A705-483F0C975C31}"/>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24" name="Group 89">
              <a:extLst>
                <a:ext uri="{FF2B5EF4-FFF2-40B4-BE49-F238E27FC236}">
                  <a16:creationId xmlns:a16="http://schemas.microsoft.com/office/drawing/2014/main" id="{E11F1815-C68B-4985-A474-307808C69A99}"/>
                </a:ext>
              </a:extLst>
            </p:cNvPr>
            <p:cNvGrpSpPr>
              <a:grpSpLocks/>
            </p:cNvGrpSpPr>
            <p:nvPr/>
          </p:nvGrpSpPr>
          <p:grpSpPr bwMode="auto">
            <a:xfrm>
              <a:off x="1918" y="1991"/>
              <a:ext cx="96" cy="240"/>
              <a:chOff x="1878" y="1998"/>
              <a:chExt cx="96" cy="240"/>
            </a:xfrm>
          </p:grpSpPr>
          <p:sp>
            <p:nvSpPr>
              <p:cNvPr id="28726" name="Oval 90">
                <a:extLst>
                  <a:ext uri="{FF2B5EF4-FFF2-40B4-BE49-F238E27FC236}">
                    <a16:creationId xmlns:a16="http://schemas.microsoft.com/office/drawing/2014/main" id="{EA405E99-503D-4C45-9599-D180DE5F9137}"/>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27" name="Line 91">
                <a:extLst>
                  <a:ext uri="{FF2B5EF4-FFF2-40B4-BE49-F238E27FC236}">
                    <a16:creationId xmlns:a16="http://schemas.microsoft.com/office/drawing/2014/main" id="{185CECA1-6FFE-4760-9DA7-F4E63B71226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25" name="Line 92">
              <a:extLst>
                <a:ext uri="{FF2B5EF4-FFF2-40B4-BE49-F238E27FC236}">
                  <a16:creationId xmlns:a16="http://schemas.microsoft.com/office/drawing/2014/main" id="{A5D8A9CC-0AD9-4900-8471-1179D250995E}"/>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690" name="Text Box 93">
            <a:extLst>
              <a:ext uri="{FF2B5EF4-FFF2-40B4-BE49-F238E27FC236}">
                <a16:creationId xmlns:a16="http://schemas.microsoft.com/office/drawing/2014/main" id="{F46DB1F8-814B-4692-A224-3F35B604C7CC}"/>
              </a:ext>
            </a:extLst>
          </p:cNvPr>
          <p:cNvSpPr txBox="1">
            <a:spLocks noChangeArrowheads="1"/>
          </p:cNvSpPr>
          <p:nvPr/>
        </p:nvSpPr>
        <p:spPr bwMode="auto">
          <a:xfrm>
            <a:off x="2133601" y="696914"/>
            <a:ext cx="6589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The magnetic force field from the permanent magnets lines up the atomic magnets and will make the steel or iron bar magnetic.</a:t>
            </a:r>
          </a:p>
        </p:txBody>
      </p:sp>
      <p:sp>
        <p:nvSpPr>
          <p:cNvPr id="28691" name="Text Box 95">
            <a:extLst>
              <a:ext uri="{FF2B5EF4-FFF2-40B4-BE49-F238E27FC236}">
                <a16:creationId xmlns:a16="http://schemas.microsoft.com/office/drawing/2014/main" id="{CDB74730-418A-4648-B7B9-20294DB39642}"/>
              </a:ext>
            </a:extLst>
          </p:cNvPr>
          <p:cNvSpPr txBox="1">
            <a:spLocks noChangeArrowheads="1"/>
          </p:cNvSpPr>
          <p:nvPr/>
        </p:nvSpPr>
        <p:spPr bwMode="auto">
          <a:xfrm>
            <a:off x="9320214" y="3208338"/>
            <a:ext cx="725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N</a:t>
            </a:r>
          </a:p>
        </p:txBody>
      </p:sp>
      <p:sp>
        <p:nvSpPr>
          <p:cNvPr id="28692" name="Text Box 97">
            <a:extLst>
              <a:ext uri="{FF2B5EF4-FFF2-40B4-BE49-F238E27FC236}">
                <a16:creationId xmlns:a16="http://schemas.microsoft.com/office/drawing/2014/main" id="{C7D404DB-FFB1-4C10-91BB-5A8E6B205AE0}"/>
              </a:ext>
            </a:extLst>
          </p:cNvPr>
          <p:cNvSpPr txBox="1">
            <a:spLocks noChangeArrowheads="1"/>
          </p:cNvSpPr>
          <p:nvPr/>
        </p:nvSpPr>
        <p:spPr bwMode="auto">
          <a:xfrm>
            <a:off x="2771775" y="3165475"/>
            <a:ext cx="450850" cy="376238"/>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S</a:t>
            </a:r>
          </a:p>
        </p:txBody>
      </p:sp>
      <p:sp>
        <p:nvSpPr>
          <p:cNvPr id="28693" name="Line 98">
            <a:extLst>
              <a:ext uri="{FF2B5EF4-FFF2-40B4-BE49-F238E27FC236}">
                <a16:creationId xmlns:a16="http://schemas.microsoft.com/office/drawing/2014/main" id="{25D464FA-826A-4918-A944-6B74A6F68DCB}"/>
              </a:ext>
            </a:extLst>
          </p:cNvPr>
          <p:cNvSpPr>
            <a:spLocks noChangeShapeType="1"/>
          </p:cNvSpPr>
          <p:nvPr/>
        </p:nvSpPr>
        <p:spPr bwMode="auto">
          <a:xfrm>
            <a:off x="1958975" y="3309939"/>
            <a:ext cx="7780338"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694" name="Line 99">
            <a:extLst>
              <a:ext uri="{FF2B5EF4-FFF2-40B4-BE49-F238E27FC236}">
                <a16:creationId xmlns:a16="http://schemas.microsoft.com/office/drawing/2014/main" id="{8DB61AEB-3F5D-47BB-8930-5C5B12875462}"/>
              </a:ext>
            </a:extLst>
          </p:cNvPr>
          <p:cNvSpPr>
            <a:spLocks noChangeShapeType="1"/>
          </p:cNvSpPr>
          <p:nvPr/>
        </p:nvSpPr>
        <p:spPr bwMode="auto">
          <a:xfrm>
            <a:off x="1782764" y="3613150"/>
            <a:ext cx="7939087" cy="14288"/>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695" name="Line 100">
            <a:extLst>
              <a:ext uri="{FF2B5EF4-FFF2-40B4-BE49-F238E27FC236}">
                <a16:creationId xmlns:a16="http://schemas.microsoft.com/office/drawing/2014/main" id="{4180825C-3C9F-4054-893A-89FD34295EC1}"/>
              </a:ext>
            </a:extLst>
          </p:cNvPr>
          <p:cNvSpPr>
            <a:spLocks noChangeShapeType="1"/>
          </p:cNvSpPr>
          <p:nvPr/>
        </p:nvSpPr>
        <p:spPr bwMode="auto">
          <a:xfrm>
            <a:off x="1739901" y="3859214"/>
            <a:ext cx="8010525" cy="58737"/>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696" name="Line 101">
            <a:extLst>
              <a:ext uri="{FF2B5EF4-FFF2-40B4-BE49-F238E27FC236}">
                <a16:creationId xmlns:a16="http://schemas.microsoft.com/office/drawing/2014/main" id="{CEB12CDA-967B-407A-BC72-9077E0B603DB}"/>
              </a:ext>
            </a:extLst>
          </p:cNvPr>
          <p:cNvSpPr>
            <a:spLocks noChangeShapeType="1"/>
          </p:cNvSpPr>
          <p:nvPr/>
        </p:nvSpPr>
        <p:spPr bwMode="auto">
          <a:xfrm>
            <a:off x="1914525" y="3032125"/>
            <a:ext cx="8447088" cy="14288"/>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697" name="Line 102">
            <a:extLst>
              <a:ext uri="{FF2B5EF4-FFF2-40B4-BE49-F238E27FC236}">
                <a16:creationId xmlns:a16="http://schemas.microsoft.com/office/drawing/2014/main" id="{0670E0B0-FF5E-438E-9DF7-DE82C89534A8}"/>
              </a:ext>
            </a:extLst>
          </p:cNvPr>
          <p:cNvSpPr>
            <a:spLocks noChangeShapeType="1"/>
          </p:cNvSpPr>
          <p:nvPr/>
        </p:nvSpPr>
        <p:spPr bwMode="auto">
          <a:xfrm>
            <a:off x="1855789" y="2827338"/>
            <a:ext cx="8447087" cy="42862"/>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698" name="Freeform 103">
            <a:extLst>
              <a:ext uri="{FF2B5EF4-FFF2-40B4-BE49-F238E27FC236}">
                <a16:creationId xmlns:a16="http://schemas.microsoft.com/office/drawing/2014/main" id="{B1F0029C-1D18-4388-A53A-0F484357DB22}"/>
              </a:ext>
            </a:extLst>
          </p:cNvPr>
          <p:cNvSpPr>
            <a:spLocks/>
          </p:cNvSpPr>
          <p:nvPr/>
        </p:nvSpPr>
        <p:spPr bwMode="auto">
          <a:xfrm>
            <a:off x="3105151" y="4478338"/>
            <a:ext cx="6589713" cy="311150"/>
          </a:xfrm>
          <a:custGeom>
            <a:avLst/>
            <a:gdLst>
              <a:gd name="T0" fmla="*/ 0 w 4151"/>
              <a:gd name="T1" fmla="*/ 268288 h 196"/>
              <a:gd name="T2" fmla="*/ 2917825 w 4151"/>
              <a:gd name="T3" fmla="*/ 6350 h 196"/>
              <a:gd name="T4" fmla="*/ 6589713 w 4151"/>
              <a:gd name="T5" fmla="*/ 311150 h 196"/>
              <a:gd name="T6" fmla="*/ 0 60000 65536"/>
              <a:gd name="T7" fmla="*/ 0 60000 65536"/>
              <a:gd name="T8" fmla="*/ 0 60000 65536"/>
              <a:gd name="T9" fmla="*/ 0 w 4151"/>
              <a:gd name="T10" fmla="*/ 0 h 196"/>
              <a:gd name="T11" fmla="*/ 4151 w 4151"/>
              <a:gd name="T12" fmla="*/ 196 h 196"/>
            </a:gdLst>
            <a:ahLst/>
            <a:cxnLst>
              <a:cxn ang="T6">
                <a:pos x="T0" y="T1"/>
              </a:cxn>
              <a:cxn ang="T7">
                <a:pos x="T2" y="T3"/>
              </a:cxn>
              <a:cxn ang="T8">
                <a:pos x="T4" y="T5"/>
              </a:cxn>
            </a:cxnLst>
            <a:rect l="T9" t="T10" r="T11" b="T12"/>
            <a:pathLst>
              <a:path w="4151" h="196">
                <a:moveTo>
                  <a:pt x="0" y="169"/>
                </a:moveTo>
                <a:cubicBezTo>
                  <a:pt x="573" y="84"/>
                  <a:pt x="1146" y="0"/>
                  <a:pt x="1838" y="4"/>
                </a:cubicBezTo>
                <a:cubicBezTo>
                  <a:pt x="2530" y="8"/>
                  <a:pt x="3761" y="167"/>
                  <a:pt x="4151" y="196"/>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699" name="Freeform 104">
            <a:extLst>
              <a:ext uri="{FF2B5EF4-FFF2-40B4-BE49-F238E27FC236}">
                <a16:creationId xmlns:a16="http://schemas.microsoft.com/office/drawing/2014/main" id="{AA8DF61E-F170-4956-BE92-75C148A82A59}"/>
              </a:ext>
            </a:extLst>
          </p:cNvPr>
          <p:cNvSpPr>
            <a:spLocks/>
          </p:cNvSpPr>
          <p:nvPr/>
        </p:nvSpPr>
        <p:spPr bwMode="auto">
          <a:xfrm>
            <a:off x="2511426" y="4752976"/>
            <a:ext cx="6937375" cy="950913"/>
          </a:xfrm>
          <a:custGeom>
            <a:avLst/>
            <a:gdLst>
              <a:gd name="T0" fmla="*/ 0 w 4370"/>
              <a:gd name="T1" fmla="*/ 950913 h 599"/>
              <a:gd name="T2" fmla="*/ 3556000 w 4370"/>
              <a:gd name="T3" fmla="*/ 7938 h 599"/>
              <a:gd name="T4" fmla="*/ 6937375 w 4370"/>
              <a:gd name="T5" fmla="*/ 908050 h 599"/>
              <a:gd name="T6" fmla="*/ 0 60000 65536"/>
              <a:gd name="T7" fmla="*/ 0 60000 65536"/>
              <a:gd name="T8" fmla="*/ 0 60000 65536"/>
              <a:gd name="T9" fmla="*/ 0 w 4370"/>
              <a:gd name="T10" fmla="*/ 0 h 599"/>
              <a:gd name="T11" fmla="*/ 4370 w 4370"/>
              <a:gd name="T12" fmla="*/ 599 h 599"/>
            </a:gdLst>
            <a:ahLst/>
            <a:cxnLst>
              <a:cxn ang="T6">
                <a:pos x="T0" y="T1"/>
              </a:cxn>
              <a:cxn ang="T7">
                <a:pos x="T2" y="T3"/>
              </a:cxn>
              <a:cxn ang="T8">
                <a:pos x="T4" y="T5"/>
              </a:cxn>
            </a:cxnLst>
            <a:rect l="T9" t="T10" r="T11" b="T12"/>
            <a:pathLst>
              <a:path w="4370" h="599">
                <a:moveTo>
                  <a:pt x="0" y="599"/>
                </a:moveTo>
                <a:cubicBezTo>
                  <a:pt x="756" y="304"/>
                  <a:pt x="1512" y="10"/>
                  <a:pt x="2240" y="5"/>
                </a:cubicBezTo>
                <a:cubicBezTo>
                  <a:pt x="2968" y="0"/>
                  <a:pt x="3669" y="286"/>
                  <a:pt x="4370" y="57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0" name="Freeform 105">
            <a:extLst>
              <a:ext uri="{FF2B5EF4-FFF2-40B4-BE49-F238E27FC236}">
                <a16:creationId xmlns:a16="http://schemas.microsoft.com/office/drawing/2014/main" id="{BEE6E883-F573-4750-93D3-66E74795E953}"/>
              </a:ext>
            </a:extLst>
          </p:cNvPr>
          <p:cNvSpPr>
            <a:spLocks/>
          </p:cNvSpPr>
          <p:nvPr/>
        </p:nvSpPr>
        <p:spPr bwMode="auto">
          <a:xfrm>
            <a:off x="3106739" y="1495426"/>
            <a:ext cx="6618287" cy="633413"/>
          </a:xfrm>
          <a:custGeom>
            <a:avLst/>
            <a:gdLst>
              <a:gd name="T0" fmla="*/ 0 w 4169"/>
              <a:gd name="T1" fmla="*/ 0 h 399"/>
              <a:gd name="T2" fmla="*/ 3208337 w 4169"/>
              <a:gd name="T3" fmla="*/ 609600 h 399"/>
              <a:gd name="T4" fmla="*/ 6618287 w 4169"/>
              <a:gd name="T5" fmla="*/ 146050 h 399"/>
              <a:gd name="T6" fmla="*/ 0 60000 65536"/>
              <a:gd name="T7" fmla="*/ 0 60000 65536"/>
              <a:gd name="T8" fmla="*/ 0 60000 65536"/>
              <a:gd name="T9" fmla="*/ 0 w 4169"/>
              <a:gd name="T10" fmla="*/ 0 h 399"/>
              <a:gd name="T11" fmla="*/ 4169 w 4169"/>
              <a:gd name="T12" fmla="*/ 399 h 399"/>
            </a:gdLst>
            <a:ahLst/>
            <a:cxnLst>
              <a:cxn ang="T6">
                <a:pos x="T0" y="T1"/>
              </a:cxn>
              <a:cxn ang="T7">
                <a:pos x="T2" y="T3"/>
              </a:cxn>
              <a:cxn ang="T8">
                <a:pos x="T4" y="T5"/>
              </a:cxn>
            </a:cxnLst>
            <a:rect l="T9" t="T10" r="T11" b="T12"/>
            <a:pathLst>
              <a:path w="4169" h="399">
                <a:moveTo>
                  <a:pt x="0" y="0"/>
                </a:moveTo>
                <a:cubicBezTo>
                  <a:pt x="663" y="184"/>
                  <a:pt x="1326" y="369"/>
                  <a:pt x="2021" y="384"/>
                </a:cubicBezTo>
                <a:cubicBezTo>
                  <a:pt x="2716" y="399"/>
                  <a:pt x="3808" y="141"/>
                  <a:pt x="4169" y="9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1" name="Freeform 106">
            <a:extLst>
              <a:ext uri="{FF2B5EF4-FFF2-40B4-BE49-F238E27FC236}">
                <a16:creationId xmlns:a16="http://schemas.microsoft.com/office/drawing/2014/main" id="{59374035-EB89-4F75-AE2D-1753B875A6F3}"/>
              </a:ext>
            </a:extLst>
          </p:cNvPr>
          <p:cNvSpPr>
            <a:spLocks/>
          </p:cNvSpPr>
          <p:nvPr/>
        </p:nvSpPr>
        <p:spPr bwMode="auto">
          <a:xfrm>
            <a:off x="2670175" y="593725"/>
            <a:ext cx="7069138" cy="1189038"/>
          </a:xfrm>
          <a:custGeom>
            <a:avLst/>
            <a:gdLst>
              <a:gd name="T0" fmla="*/ 0 w 4453"/>
              <a:gd name="T1" fmla="*/ 0 h 749"/>
              <a:gd name="T2" fmla="*/ 3700463 w 4453"/>
              <a:gd name="T3" fmla="*/ 1147763 h 749"/>
              <a:gd name="T4" fmla="*/ 7069138 w 4453"/>
              <a:gd name="T5" fmla="*/ 247650 h 749"/>
              <a:gd name="T6" fmla="*/ 0 60000 65536"/>
              <a:gd name="T7" fmla="*/ 0 60000 65536"/>
              <a:gd name="T8" fmla="*/ 0 60000 65536"/>
              <a:gd name="T9" fmla="*/ 0 w 4453"/>
              <a:gd name="T10" fmla="*/ 0 h 749"/>
              <a:gd name="T11" fmla="*/ 4453 w 4453"/>
              <a:gd name="T12" fmla="*/ 749 h 749"/>
            </a:gdLst>
            <a:ahLst/>
            <a:cxnLst>
              <a:cxn ang="T6">
                <a:pos x="T0" y="T1"/>
              </a:cxn>
              <a:cxn ang="T7">
                <a:pos x="T2" y="T3"/>
              </a:cxn>
              <a:cxn ang="T8">
                <a:pos x="T4" y="T5"/>
              </a:cxn>
            </a:cxnLst>
            <a:rect l="T9" t="T10" r="T11" b="T12"/>
            <a:pathLst>
              <a:path w="4453" h="749">
                <a:moveTo>
                  <a:pt x="0" y="0"/>
                </a:moveTo>
                <a:cubicBezTo>
                  <a:pt x="794" y="348"/>
                  <a:pt x="1589" y="697"/>
                  <a:pt x="2331" y="723"/>
                </a:cubicBezTo>
                <a:cubicBezTo>
                  <a:pt x="3073" y="749"/>
                  <a:pt x="3763" y="452"/>
                  <a:pt x="4453" y="156"/>
                </a:cubicBezTo>
              </a:path>
            </a:pathLst>
          </a:custGeom>
          <a:noFill/>
          <a:ln w="9525" cap="flat">
            <a:solidFill>
              <a:schemeClr val="tx1"/>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2" name="Line 107">
            <a:extLst>
              <a:ext uri="{FF2B5EF4-FFF2-40B4-BE49-F238E27FC236}">
                <a16:creationId xmlns:a16="http://schemas.microsoft.com/office/drawing/2014/main" id="{459EF515-6677-4DCE-8BCC-9AAAD911CB1F}"/>
              </a:ext>
            </a:extLst>
          </p:cNvPr>
          <p:cNvSpPr>
            <a:spLocks noChangeShapeType="1"/>
          </p:cNvSpPr>
          <p:nvPr/>
        </p:nvSpPr>
        <p:spPr bwMode="auto">
          <a:xfrm>
            <a:off x="7038976" y="4878389"/>
            <a:ext cx="493713" cy="714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3" name="Line 108">
            <a:extLst>
              <a:ext uri="{FF2B5EF4-FFF2-40B4-BE49-F238E27FC236}">
                <a16:creationId xmlns:a16="http://schemas.microsoft.com/office/drawing/2014/main" id="{1CB9EB1E-951E-41AF-853E-7D938841CF9E}"/>
              </a:ext>
            </a:extLst>
          </p:cNvPr>
          <p:cNvSpPr>
            <a:spLocks noChangeShapeType="1"/>
          </p:cNvSpPr>
          <p:nvPr/>
        </p:nvSpPr>
        <p:spPr bwMode="auto">
          <a:xfrm>
            <a:off x="6180139" y="4497389"/>
            <a:ext cx="536575" cy="412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4" name="Line 109">
            <a:extLst>
              <a:ext uri="{FF2B5EF4-FFF2-40B4-BE49-F238E27FC236}">
                <a16:creationId xmlns:a16="http://schemas.microsoft.com/office/drawing/2014/main" id="{96D9E1A8-FA30-401A-BBBA-F05D1328014B}"/>
              </a:ext>
            </a:extLst>
          </p:cNvPr>
          <p:cNvSpPr>
            <a:spLocks noChangeShapeType="1"/>
          </p:cNvSpPr>
          <p:nvPr/>
        </p:nvSpPr>
        <p:spPr bwMode="auto">
          <a:xfrm>
            <a:off x="3481389" y="38735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5" name="Line 110">
            <a:extLst>
              <a:ext uri="{FF2B5EF4-FFF2-40B4-BE49-F238E27FC236}">
                <a16:creationId xmlns:a16="http://schemas.microsoft.com/office/drawing/2014/main" id="{8859001D-04B7-43DF-B95C-C50251B1D929}"/>
              </a:ext>
            </a:extLst>
          </p:cNvPr>
          <p:cNvSpPr>
            <a:spLocks noChangeShapeType="1"/>
          </p:cNvSpPr>
          <p:nvPr/>
        </p:nvSpPr>
        <p:spPr bwMode="auto">
          <a:xfrm>
            <a:off x="3468689" y="36036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6" name="Line 111">
            <a:extLst>
              <a:ext uri="{FF2B5EF4-FFF2-40B4-BE49-F238E27FC236}">
                <a16:creationId xmlns:a16="http://schemas.microsoft.com/office/drawing/2014/main" id="{7214C0A9-7CD1-446F-9ACB-C2CF2717C8DD}"/>
              </a:ext>
            </a:extLst>
          </p:cNvPr>
          <p:cNvSpPr>
            <a:spLocks noChangeShapeType="1"/>
          </p:cNvSpPr>
          <p:nvPr/>
        </p:nvSpPr>
        <p:spPr bwMode="auto">
          <a:xfrm>
            <a:off x="3440114" y="3303588"/>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7" name="Line 112">
            <a:extLst>
              <a:ext uri="{FF2B5EF4-FFF2-40B4-BE49-F238E27FC236}">
                <a16:creationId xmlns:a16="http://schemas.microsoft.com/office/drawing/2014/main" id="{F97495AC-37AF-4AD9-9150-D103958739D9}"/>
              </a:ext>
            </a:extLst>
          </p:cNvPr>
          <p:cNvSpPr>
            <a:spLocks noChangeShapeType="1"/>
          </p:cNvSpPr>
          <p:nvPr/>
        </p:nvSpPr>
        <p:spPr bwMode="auto">
          <a:xfrm>
            <a:off x="3454400" y="3032125"/>
            <a:ext cx="522288"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8" name="Line 113">
            <a:extLst>
              <a:ext uri="{FF2B5EF4-FFF2-40B4-BE49-F238E27FC236}">
                <a16:creationId xmlns:a16="http://schemas.microsoft.com/office/drawing/2014/main" id="{19DDC26C-BB4C-45D8-8318-1ADAC353E328}"/>
              </a:ext>
            </a:extLst>
          </p:cNvPr>
          <p:cNvSpPr>
            <a:spLocks noChangeShapeType="1"/>
          </p:cNvSpPr>
          <p:nvPr/>
        </p:nvSpPr>
        <p:spPr bwMode="auto">
          <a:xfrm>
            <a:off x="3468689" y="277495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09" name="Line 114">
            <a:extLst>
              <a:ext uri="{FF2B5EF4-FFF2-40B4-BE49-F238E27FC236}">
                <a16:creationId xmlns:a16="http://schemas.microsoft.com/office/drawing/2014/main" id="{2B896227-FF14-4C21-A76E-51A21B7508EF}"/>
              </a:ext>
            </a:extLst>
          </p:cNvPr>
          <p:cNvSpPr>
            <a:spLocks noChangeShapeType="1"/>
          </p:cNvSpPr>
          <p:nvPr/>
        </p:nvSpPr>
        <p:spPr bwMode="auto">
          <a:xfrm>
            <a:off x="6005514" y="1725613"/>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10" name="Line 115">
            <a:extLst>
              <a:ext uri="{FF2B5EF4-FFF2-40B4-BE49-F238E27FC236}">
                <a16:creationId xmlns:a16="http://schemas.microsoft.com/office/drawing/2014/main" id="{A873F9F2-2F09-4789-BBA3-1C37A268B351}"/>
              </a:ext>
            </a:extLst>
          </p:cNvPr>
          <p:cNvSpPr>
            <a:spLocks noChangeShapeType="1"/>
          </p:cNvSpPr>
          <p:nvPr/>
        </p:nvSpPr>
        <p:spPr bwMode="auto">
          <a:xfrm>
            <a:off x="6003925" y="2101850"/>
            <a:ext cx="522288"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28711" name="Line 116">
            <a:extLst>
              <a:ext uri="{FF2B5EF4-FFF2-40B4-BE49-F238E27FC236}">
                <a16:creationId xmlns:a16="http://schemas.microsoft.com/office/drawing/2014/main" id="{ADFBE1BF-CE52-41B5-AE5E-2D30F0E7FD79}"/>
              </a:ext>
            </a:extLst>
          </p:cNvPr>
          <p:cNvSpPr>
            <a:spLocks noChangeShapeType="1"/>
          </p:cNvSpPr>
          <p:nvPr/>
        </p:nvSpPr>
        <p:spPr bwMode="auto">
          <a:xfrm>
            <a:off x="3333751" y="41052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12" name="Group 117">
            <a:extLst>
              <a:ext uri="{FF2B5EF4-FFF2-40B4-BE49-F238E27FC236}">
                <a16:creationId xmlns:a16="http://schemas.microsoft.com/office/drawing/2014/main" id="{E74716D4-196D-4ABC-8402-91E3C221D64A}"/>
              </a:ext>
            </a:extLst>
          </p:cNvPr>
          <p:cNvGrpSpPr>
            <a:grpSpLocks/>
          </p:cNvGrpSpPr>
          <p:nvPr/>
        </p:nvGrpSpPr>
        <p:grpSpPr bwMode="auto">
          <a:xfrm rot="10800000">
            <a:off x="4667251" y="4060826"/>
            <a:ext cx="741363" cy="658813"/>
            <a:chOff x="1724" y="1991"/>
            <a:chExt cx="383" cy="240"/>
          </a:xfrm>
        </p:grpSpPr>
        <p:sp>
          <p:nvSpPr>
            <p:cNvPr id="28718" name="Line 118">
              <a:extLst>
                <a:ext uri="{FF2B5EF4-FFF2-40B4-BE49-F238E27FC236}">
                  <a16:creationId xmlns:a16="http://schemas.microsoft.com/office/drawing/2014/main" id="{B96BDD53-95EF-4496-9EC9-428E9627695E}"/>
                </a:ext>
              </a:extLst>
            </p:cNvPr>
            <p:cNvSpPr>
              <a:spLocks noChangeShapeType="1"/>
            </p:cNvSpPr>
            <p:nvPr/>
          </p:nvSpPr>
          <p:spPr bwMode="auto">
            <a:xfrm flipH="1">
              <a:off x="1724" y="2106"/>
              <a:ext cx="38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28719" name="Group 119">
              <a:extLst>
                <a:ext uri="{FF2B5EF4-FFF2-40B4-BE49-F238E27FC236}">
                  <a16:creationId xmlns:a16="http://schemas.microsoft.com/office/drawing/2014/main" id="{89682A08-A495-4698-9F3A-367A7206AA12}"/>
                </a:ext>
              </a:extLst>
            </p:cNvPr>
            <p:cNvGrpSpPr>
              <a:grpSpLocks/>
            </p:cNvGrpSpPr>
            <p:nvPr/>
          </p:nvGrpSpPr>
          <p:grpSpPr bwMode="auto">
            <a:xfrm>
              <a:off x="1918" y="1991"/>
              <a:ext cx="96" cy="240"/>
              <a:chOff x="1878" y="1998"/>
              <a:chExt cx="96" cy="240"/>
            </a:xfrm>
          </p:grpSpPr>
          <p:sp>
            <p:nvSpPr>
              <p:cNvPr id="28721" name="Oval 120">
                <a:extLst>
                  <a:ext uri="{FF2B5EF4-FFF2-40B4-BE49-F238E27FC236}">
                    <a16:creationId xmlns:a16="http://schemas.microsoft.com/office/drawing/2014/main" id="{48541DC7-910A-4F84-92C0-26F72EA5495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22" name="Line 121">
                <a:extLst>
                  <a:ext uri="{FF2B5EF4-FFF2-40B4-BE49-F238E27FC236}">
                    <a16:creationId xmlns:a16="http://schemas.microsoft.com/office/drawing/2014/main" id="{BB9892B0-93F3-4996-83B5-C24E83CD3B25}"/>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20" name="Line 122">
              <a:extLst>
                <a:ext uri="{FF2B5EF4-FFF2-40B4-BE49-F238E27FC236}">
                  <a16:creationId xmlns:a16="http://schemas.microsoft.com/office/drawing/2014/main" id="{84BD507E-DB27-4B78-9816-646E2A067D4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28713" name="Rectangle 123">
            <a:extLst>
              <a:ext uri="{FF2B5EF4-FFF2-40B4-BE49-F238E27FC236}">
                <a16:creationId xmlns:a16="http://schemas.microsoft.com/office/drawing/2014/main" id="{A5989F67-5A5F-49E3-A91C-75736B6C7522}"/>
              </a:ext>
            </a:extLst>
          </p:cNvPr>
          <p:cNvSpPr>
            <a:spLocks noChangeArrowheads="1"/>
          </p:cNvSpPr>
          <p:nvPr/>
        </p:nvSpPr>
        <p:spPr bwMode="auto">
          <a:xfrm>
            <a:off x="1524000" y="2497139"/>
            <a:ext cx="1639888"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14" name="Rectangle 124">
            <a:extLst>
              <a:ext uri="{FF2B5EF4-FFF2-40B4-BE49-F238E27FC236}">
                <a16:creationId xmlns:a16="http://schemas.microsoft.com/office/drawing/2014/main" id="{5B49A58F-81CE-442C-AF3F-B994F91562FC}"/>
              </a:ext>
            </a:extLst>
          </p:cNvPr>
          <p:cNvSpPr>
            <a:spLocks noChangeArrowheads="1"/>
          </p:cNvSpPr>
          <p:nvPr/>
        </p:nvSpPr>
        <p:spPr bwMode="auto">
          <a:xfrm>
            <a:off x="9283700" y="2617789"/>
            <a:ext cx="1639888" cy="1609725"/>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28715" name="Text Box 126">
            <a:extLst>
              <a:ext uri="{FF2B5EF4-FFF2-40B4-BE49-F238E27FC236}">
                <a16:creationId xmlns:a16="http://schemas.microsoft.com/office/drawing/2014/main" id="{7247A05D-7603-47A0-AE7B-A3E2CC515744}"/>
              </a:ext>
            </a:extLst>
          </p:cNvPr>
          <p:cNvSpPr txBox="1">
            <a:spLocks noChangeArrowheads="1"/>
          </p:cNvSpPr>
          <p:nvPr/>
        </p:nvSpPr>
        <p:spPr bwMode="auto">
          <a:xfrm>
            <a:off x="2419350" y="30861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N</a:t>
            </a:r>
          </a:p>
        </p:txBody>
      </p:sp>
      <p:sp>
        <p:nvSpPr>
          <p:cNvPr id="28716" name="Text Box 127">
            <a:extLst>
              <a:ext uri="{FF2B5EF4-FFF2-40B4-BE49-F238E27FC236}">
                <a16:creationId xmlns:a16="http://schemas.microsoft.com/office/drawing/2014/main" id="{62AC8F44-48F6-4536-88A0-058343C3BDF3}"/>
              </a:ext>
            </a:extLst>
          </p:cNvPr>
          <p:cNvSpPr txBox="1">
            <a:spLocks noChangeArrowheads="1"/>
          </p:cNvSpPr>
          <p:nvPr/>
        </p:nvSpPr>
        <p:spPr bwMode="auto">
          <a:xfrm>
            <a:off x="9734550" y="30480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S</a:t>
            </a:r>
          </a:p>
        </p:txBody>
      </p:sp>
      <p:sp>
        <p:nvSpPr>
          <p:cNvPr id="28717" name="TextBox 126">
            <a:extLst>
              <a:ext uri="{FF2B5EF4-FFF2-40B4-BE49-F238E27FC236}">
                <a16:creationId xmlns:a16="http://schemas.microsoft.com/office/drawing/2014/main" id="{71CAEFB5-B46F-493D-A578-1BC321A1C89E}"/>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1C577FF-F56E-4ADB-9F02-17A213C357EA}"/>
              </a:ext>
            </a:extLst>
          </p:cNvPr>
          <p:cNvSpPr>
            <a:spLocks noChangeArrowheads="1"/>
          </p:cNvSpPr>
          <p:nvPr/>
        </p:nvSpPr>
        <p:spPr bwMode="auto">
          <a:xfrm>
            <a:off x="4035425" y="1930401"/>
            <a:ext cx="4673600" cy="2930525"/>
          </a:xfrm>
          <a:prstGeom prst="rect">
            <a:avLst/>
          </a:prstGeom>
          <a:solidFill>
            <a:schemeClr val="accent1"/>
          </a:solidFill>
          <a:ln w="9525">
            <a:solidFill>
              <a:srgbClr val="FF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23" name="Text Box 93">
            <a:extLst>
              <a:ext uri="{FF2B5EF4-FFF2-40B4-BE49-F238E27FC236}">
                <a16:creationId xmlns:a16="http://schemas.microsoft.com/office/drawing/2014/main" id="{ADDC6011-238D-41E6-9515-0FB2A909E571}"/>
              </a:ext>
            </a:extLst>
          </p:cNvPr>
          <p:cNvSpPr txBox="1">
            <a:spLocks noChangeArrowheads="1"/>
          </p:cNvSpPr>
          <p:nvPr/>
        </p:nvSpPr>
        <p:spPr bwMode="auto">
          <a:xfrm>
            <a:off x="2133601" y="696913"/>
            <a:ext cx="6589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The blue magnet now has its own magnetic field</a:t>
            </a:r>
          </a:p>
        </p:txBody>
      </p:sp>
      <p:sp>
        <p:nvSpPr>
          <p:cNvPr id="30724" name="Text Box 95">
            <a:extLst>
              <a:ext uri="{FF2B5EF4-FFF2-40B4-BE49-F238E27FC236}">
                <a16:creationId xmlns:a16="http://schemas.microsoft.com/office/drawing/2014/main" id="{3F5DBB72-188C-4544-99BA-A3494A304E61}"/>
              </a:ext>
            </a:extLst>
          </p:cNvPr>
          <p:cNvSpPr txBox="1">
            <a:spLocks noChangeArrowheads="1"/>
          </p:cNvSpPr>
          <p:nvPr/>
        </p:nvSpPr>
        <p:spPr bwMode="auto">
          <a:xfrm>
            <a:off x="7912100" y="2235200"/>
            <a:ext cx="725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600" b="1">
                <a:solidFill>
                  <a:srgbClr val="000000"/>
                </a:solidFill>
              </a:rPr>
              <a:t>N</a:t>
            </a:r>
          </a:p>
        </p:txBody>
      </p:sp>
      <p:sp>
        <p:nvSpPr>
          <p:cNvPr id="30725" name="Text Box 97">
            <a:extLst>
              <a:ext uri="{FF2B5EF4-FFF2-40B4-BE49-F238E27FC236}">
                <a16:creationId xmlns:a16="http://schemas.microsoft.com/office/drawing/2014/main" id="{84D3C0AC-4B06-4ECD-9E01-06CE70CC06A3}"/>
              </a:ext>
            </a:extLst>
          </p:cNvPr>
          <p:cNvSpPr txBox="1">
            <a:spLocks noChangeArrowheads="1"/>
          </p:cNvSpPr>
          <p:nvPr/>
        </p:nvSpPr>
        <p:spPr bwMode="auto">
          <a:xfrm>
            <a:off x="4048125" y="2263775"/>
            <a:ext cx="450850" cy="376238"/>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None/>
            </a:pPr>
            <a:r>
              <a:rPr lang="en-GB" altLang="en-US" sz="1800" b="1">
                <a:solidFill>
                  <a:srgbClr val="000000"/>
                </a:solidFill>
              </a:rPr>
              <a:t>S</a:t>
            </a:r>
          </a:p>
        </p:txBody>
      </p:sp>
      <p:sp>
        <p:nvSpPr>
          <p:cNvPr id="30726" name="Line 98">
            <a:extLst>
              <a:ext uri="{FF2B5EF4-FFF2-40B4-BE49-F238E27FC236}">
                <a16:creationId xmlns:a16="http://schemas.microsoft.com/office/drawing/2014/main" id="{A7DE27F3-1BC7-4992-9034-FC014B919E72}"/>
              </a:ext>
            </a:extLst>
          </p:cNvPr>
          <p:cNvSpPr>
            <a:spLocks noChangeShapeType="1"/>
          </p:cNvSpPr>
          <p:nvPr/>
        </p:nvSpPr>
        <p:spPr bwMode="auto">
          <a:xfrm>
            <a:off x="3106739" y="33099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27" name="Line 99">
            <a:extLst>
              <a:ext uri="{FF2B5EF4-FFF2-40B4-BE49-F238E27FC236}">
                <a16:creationId xmlns:a16="http://schemas.microsoft.com/office/drawing/2014/main" id="{49D4AE00-DED2-4837-8892-4F748CCC3B7E}"/>
              </a:ext>
            </a:extLst>
          </p:cNvPr>
          <p:cNvSpPr>
            <a:spLocks noChangeShapeType="1"/>
          </p:cNvSpPr>
          <p:nvPr/>
        </p:nvSpPr>
        <p:spPr bwMode="auto">
          <a:xfrm>
            <a:off x="3089276" y="3598864"/>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28" name="Line 100">
            <a:extLst>
              <a:ext uri="{FF2B5EF4-FFF2-40B4-BE49-F238E27FC236}">
                <a16:creationId xmlns:a16="http://schemas.microsoft.com/office/drawing/2014/main" id="{EFB3F23C-A1FF-468A-8DB7-9C74D29BBEBF}"/>
              </a:ext>
            </a:extLst>
          </p:cNvPr>
          <p:cNvSpPr>
            <a:spLocks noChangeShapeType="1"/>
          </p:cNvSpPr>
          <p:nvPr/>
        </p:nvSpPr>
        <p:spPr bwMode="auto">
          <a:xfrm>
            <a:off x="3117851" y="38893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29" name="Line 101">
            <a:extLst>
              <a:ext uri="{FF2B5EF4-FFF2-40B4-BE49-F238E27FC236}">
                <a16:creationId xmlns:a16="http://schemas.microsoft.com/office/drawing/2014/main" id="{94EDA817-EC09-4D2D-87C8-7310963A2011}"/>
              </a:ext>
            </a:extLst>
          </p:cNvPr>
          <p:cNvSpPr>
            <a:spLocks noChangeShapeType="1"/>
          </p:cNvSpPr>
          <p:nvPr/>
        </p:nvSpPr>
        <p:spPr bwMode="auto">
          <a:xfrm>
            <a:off x="3148014" y="303212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0" name="Line 102">
            <a:extLst>
              <a:ext uri="{FF2B5EF4-FFF2-40B4-BE49-F238E27FC236}">
                <a16:creationId xmlns:a16="http://schemas.microsoft.com/office/drawing/2014/main" id="{808870D3-3615-47A0-A319-0F8891DBCD98}"/>
              </a:ext>
            </a:extLst>
          </p:cNvPr>
          <p:cNvSpPr>
            <a:spLocks noChangeShapeType="1"/>
          </p:cNvSpPr>
          <p:nvPr/>
        </p:nvSpPr>
        <p:spPr bwMode="auto">
          <a:xfrm>
            <a:off x="3001964" y="2827339"/>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1" name="Freeform 103">
            <a:extLst>
              <a:ext uri="{FF2B5EF4-FFF2-40B4-BE49-F238E27FC236}">
                <a16:creationId xmlns:a16="http://schemas.microsoft.com/office/drawing/2014/main" id="{F584FC5F-741A-4660-AFF2-5203FCF09E52}"/>
              </a:ext>
            </a:extLst>
          </p:cNvPr>
          <p:cNvSpPr>
            <a:spLocks/>
          </p:cNvSpPr>
          <p:nvPr/>
        </p:nvSpPr>
        <p:spPr bwMode="auto">
          <a:xfrm>
            <a:off x="3192463" y="4665663"/>
            <a:ext cx="6589712" cy="311150"/>
          </a:xfrm>
          <a:custGeom>
            <a:avLst/>
            <a:gdLst>
              <a:gd name="T0" fmla="*/ 0 w 4151"/>
              <a:gd name="T1" fmla="*/ 268288 h 196"/>
              <a:gd name="T2" fmla="*/ 2917825 w 4151"/>
              <a:gd name="T3" fmla="*/ 6350 h 196"/>
              <a:gd name="T4" fmla="*/ 6589712 w 4151"/>
              <a:gd name="T5" fmla="*/ 311150 h 196"/>
              <a:gd name="T6" fmla="*/ 0 60000 65536"/>
              <a:gd name="T7" fmla="*/ 0 60000 65536"/>
              <a:gd name="T8" fmla="*/ 0 60000 65536"/>
              <a:gd name="T9" fmla="*/ 0 w 4151"/>
              <a:gd name="T10" fmla="*/ 0 h 196"/>
              <a:gd name="T11" fmla="*/ 4151 w 4151"/>
              <a:gd name="T12" fmla="*/ 196 h 196"/>
            </a:gdLst>
            <a:ahLst/>
            <a:cxnLst>
              <a:cxn ang="T6">
                <a:pos x="T0" y="T1"/>
              </a:cxn>
              <a:cxn ang="T7">
                <a:pos x="T2" y="T3"/>
              </a:cxn>
              <a:cxn ang="T8">
                <a:pos x="T4" y="T5"/>
              </a:cxn>
            </a:cxnLst>
            <a:rect l="T9" t="T10" r="T11" b="T12"/>
            <a:pathLst>
              <a:path w="4151" h="196">
                <a:moveTo>
                  <a:pt x="0" y="169"/>
                </a:moveTo>
                <a:cubicBezTo>
                  <a:pt x="573" y="84"/>
                  <a:pt x="1146" y="0"/>
                  <a:pt x="1838" y="4"/>
                </a:cubicBezTo>
                <a:cubicBezTo>
                  <a:pt x="2530" y="8"/>
                  <a:pt x="3761" y="167"/>
                  <a:pt x="4151" y="196"/>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2" name="Freeform 104">
            <a:extLst>
              <a:ext uri="{FF2B5EF4-FFF2-40B4-BE49-F238E27FC236}">
                <a16:creationId xmlns:a16="http://schemas.microsoft.com/office/drawing/2014/main" id="{291C5F3E-7F9D-4D52-8403-7191B5CDC0FE}"/>
              </a:ext>
            </a:extLst>
          </p:cNvPr>
          <p:cNvSpPr>
            <a:spLocks/>
          </p:cNvSpPr>
          <p:nvPr/>
        </p:nvSpPr>
        <p:spPr bwMode="auto">
          <a:xfrm>
            <a:off x="2655889" y="5159376"/>
            <a:ext cx="6937375" cy="950913"/>
          </a:xfrm>
          <a:custGeom>
            <a:avLst/>
            <a:gdLst>
              <a:gd name="T0" fmla="*/ 0 w 4370"/>
              <a:gd name="T1" fmla="*/ 950913 h 599"/>
              <a:gd name="T2" fmla="*/ 3556000 w 4370"/>
              <a:gd name="T3" fmla="*/ 7938 h 599"/>
              <a:gd name="T4" fmla="*/ 6937375 w 4370"/>
              <a:gd name="T5" fmla="*/ 908050 h 599"/>
              <a:gd name="T6" fmla="*/ 0 60000 65536"/>
              <a:gd name="T7" fmla="*/ 0 60000 65536"/>
              <a:gd name="T8" fmla="*/ 0 60000 65536"/>
              <a:gd name="T9" fmla="*/ 0 w 4370"/>
              <a:gd name="T10" fmla="*/ 0 h 599"/>
              <a:gd name="T11" fmla="*/ 4370 w 4370"/>
              <a:gd name="T12" fmla="*/ 599 h 599"/>
            </a:gdLst>
            <a:ahLst/>
            <a:cxnLst>
              <a:cxn ang="T6">
                <a:pos x="T0" y="T1"/>
              </a:cxn>
              <a:cxn ang="T7">
                <a:pos x="T2" y="T3"/>
              </a:cxn>
              <a:cxn ang="T8">
                <a:pos x="T4" y="T5"/>
              </a:cxn>
            </a:cxnLst>
            <a:rect l="T9" t="T10" r="T11" b="T12"/>
            <a:pathLst>
              <a:path w="4370" h="599">
                <a:moveTo>
                  <a:pt x="0" y="599"/>
                </a:moveTo>
                <a:cubicBezTo>
                  <a:pt x="756" y="304"/>
                  <a:pt x="1512" y="10"/>
                  <a:pt x="2240" y="5"/>
                </a:cubicBezTo>
                <a:cubicBezTo>
                  <a:pt x="2968" y="0"/>
                  <a:pt x="3669" y="286"/>
                  <a:pt x="4370" y="57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3" name="Freeform 105">
            <a:extLst>
              <a:ext uri="{FF2B5EF4-FFF2-40B4-BE49-F238E27FC236}">
                <a16:creationId xmlns:a16="http://schemas.microsoft.com/office/drawing/2014/main" id="{344F5DFF-E847-4E95-A1CA-210272DD561B}"/>
              </a:ext>
            </a:extLst>
          </p:cNvPr>
          <p:cNvSpPr>
            <a:spLocks/>
          </p:cNvSpPr>
          <p:nvPr/>
        </p:nvSpPr>
        <p:spPr bwMode="auto">
          <a:xfrm>
            <a:off x="2990850" y="1611313"/>
            <a:ext cx="6618288" cy="633412"/>
          </a:xfrm>
          <a:custGeom>
            <a:avLst/>
            <a:gdLst>
              <a:gd name="T0" fmla="*/ 0 w 4169"/>
              <a:gd name="T1" fmla="*/ 0 h 399"/>
              <a:gd name="T2" fmla="*/ 3208338 w 4169"/>
              <a:gd name="T3" fmla="*/ 609600 h 399"/>
              <a:gd name="T4" fmla="*/ 6618288 w 4169"/>
              <a:gd name="T5" fmla="*/ 146050 h 399"/>
              <a:gd name="T6" fmla="*/ 0 60000 65536"/>
              <a:gd name="T7" fmla="*/ 0 60000 65536"/>
              <a:gd name="T8" fmla="*/ 0 60000 65536"/>
              <a:gd name="T9" fmla="*/ 0 w 4169"/>
              <a:gd name="T10" fmla="*/ 0 h 399"/>
              <a:gd name="T11" fmla="*/ 4169 w 4169"/>
              <a:gd name="T12" fmla="*/ 399 h 399"/>
            </a:gdLst>
            <a:ahLst/>
            <a:cxnLst>
              <a:cxn ang="T6">
                <a:pos x="T0" y="T1"/>
              </a:cxn>
              <a:cxn ang="T7">
                <a:pos x="T2" y="T3"/>
              </a:cxn>
              <a:cxn ang="T8">
                <a:pos x="T4" y="T5"/>
              </a:cxn>
            </a:cxnLst>
            <a:rect l="T9" t="T10" r="T11" b="T12"/>
            <a:pathLst>
              <a:path w="4169" h="399">
                <a:moveTo>
                  <a:pt x="0" y="0"/>
                </a:moveTo>
                <a:cubicBezTo>
                  <a:pt x="663" y="184"/>
                  <a:pt x="1326" y="369"/>
                  <a:pt x="2021" y="384"/>
                </a:cubicBezTo>
                <a:cubicBezTo>
                  <a:pt x="2716" y="399"/>
                  <a:pt x="3808" y="141"/>
                  <a:pt x="4169" y="9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4" name="Freeform 106">
            <a:extLst>
              <a:ext uri="{FF2B5EF4-FFF2-40B4-BE49-F238E27FC236}">
                <a16:creationId xmlns:a16="http://schemas.microsoft.com/office/drawing/2014/main" id="{5CEA07ED-04B9-485F-9E61-4C1C02C599E1}"/>
              </a:ext>
            </a:extLst>
          </p:cNvPr>
          <p:cNvSpPr>
            <a:spLocks/>
          </p:cNvSpPr>
          <p:nvPr/>
        </p:nvSpPr>
        <p:spPr bwMode="auto">
          <a:xfrm>
            <a:off x="2641600" y="406400"/>
            <a:ext cx="7069138" cy="1189038"/>
          </a:xfrm>
          <a:custGeom>
            <a:avLst/>
            <a:gdLst>
              <a:gd name="T0" fmla="*/ 0 w 4453"/>
              <a:gd name="T1" fmla="*/ 0 h 749"/>
              <a:gd name="T2" fmla="*/ 3700463 w 4453"/>
              <a:gd name="T3" fmla="*/ 1147763 h 749"/>
              <a:gd name="T4" fmla="*/ 7069138 w 4453"/>
              <a:gd name="T5" fmla="*/ 247650 h 749"/>
              <a:gd name="T6" fmla="*/ 0 60000 65536"/>
              <a:gd name="T7" fmla="*/ 0 60000 65536"/>
              <a:gd name="T8" fmla="*/ 0 60000 65536"/>
              <a:gd name="T9" fmla="*/ 0 w 4453"/>
              <a:gd name="T10" fmla="*/ 0 h 749"/>
              <a:gd name="T11" fmla="*/ 4453 w 4453"/>
              <a:gd name="T12" fmla="*/ 749 h 749"/>
            </a:gdLst>
            <a:ahLst/>
            <a:cxnLst>
              <a:cxn ang="T6">
                <a:pos x="T0" y="T1"/>
              </a:cxn>
              <a:cxn ang="T7">
                <a:pos x="T2" y="T3"/>
              </a:cxn>
              <a:cxn ang="T8">
                <a:pos x="T4" y="T5"/>
              </a:cxn>
            </a:cxnLst>
            <a:rect l="T9" t="T10" r="T11" b="T12"/>
            <a:pathLst>
              <a:path w="4453" h="749">
                <a:moveTo>
                  <a:pt x="0" y="0"/>
                </a:moveTo>
                <a:cubicBezTo>
                  <a:pt x="794" y="348"/>
                  <a:pt x="1589" y="697"/>
                  <a:pt x="2331" y="723"/>
                </a:cubicBezTo>
                <a:cubicBezTo>
                  <a:pt x="3073" y="749"/>
                  <a:pt x="3763" y="452"/>
                  <a:pt x="4453" y="156"/>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5" name="Line 107">
            <a:extLst>
              <a:ext uri="{FF2B5EF4-FFF2-40B4-BE49-F238E27FC236}">
                <a16:creationId xmlns:a16="http://schemas.microsoft.com/office/drawing/2014/main" id="{B845FCBA-3F58-46D6-A101-CE664B83D262}"/>
              </a:ext>
            </a:extLst>
          </p:cNvPr>
          <p:cNvSpPr>
            <a:spLocks noChangeShapeType="1"/>
          </p:cNvSpPr>
          <p:nvPr/>
        </p:nvSpPr>
        <p:spPr bwMode="auto">
          <a:xfrm>
            <a:off x="5892801" y="5153025"/>
            <a:ext cx="493713" cy="714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6" name="Line 108">
            <a:extLst>
              <a:ext uri="{FF2B5EF4-FFF2-40B4-BE49-F238E27FC236}">
                <a16:creationId xmlns:a16="http://schemas.microsoft.com/office/drawing/2014/main" id="{62CB8EC5-E387-4A1E-8900-FAF960E02846}"/>
              </a:ext>
            </a:extLst>
          </p:cNvPr>
          <p:cNvSpPr>
            <a:spLocks noChangeShapeType="1"/>
          </p:cNvSpPr>
          <p:nvPr/>
        </p:nvSpPr>
        <p:spPr bwMode="auto">
          <a:xfrm>
            <a:off x="5788026" y="4657726"/>
            <a:ext cx="536575" cy="412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7" name="Line 109">
            <a:extLst>
              <a:ext uri="{FF2B5EF4-FFF2-40B4-BE49-F238E27FC236}">
                <a16:creationId xmlns:a16="http://schemas.microsoft.com/office/drawing/2014/main" id="{E4C05152-CFA0-45EA-8573-7AB424FA1A61}"/>
              </a:ext>
            </a:extLst>
          </p:cNvPr>
          <p:cNvSpPr>
            <a:spLocks noChangeShapeType="1"/>
          </p:cNvSpPr>
          <p:nvPr/>
        </p:nvSpPr>
        <p:spPr bwMode="auto">
          <a:xfrm>
            <a:off x="3481389" y="38735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8" name="Line 110">
            <a:extLst>
              <a:ext uri="{FF2B5EF4-FFF2-40B4-BE49-F238E27FC236}">
                <a16:creationId xmlns:a16="http://schemas.microsoft.com/office/drawing/2014/main" id="{7FDB19E9-4321-40B4-B51B-30585D66AF49}"/>
              </a:ext>
            </a:extLst>
          </p:cNvPr>
          <p:cNvSpPr>
            <a:spLocks noChangeShapeType="1"/>
          </p:cNvSpPr>
          <p:nvPr/>
        </p:nvSpPr>
        <p:spPr bwMode="auto">
          <a:xfrm>
            <a:off x="3468689" y="36036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39" name="Line 111">
            <a:extLst>
              <a:ext uri="{FF2B5EF4-FFF2-40B4-BE49-F238E27FC236}">
                <a16:creationId xmlns:a16="http://schemas.microsoft.com/office/drawing/2014/main" id="{A25CF5B1-03A6-4A66-AF89-AA1F65E3F468}"/>
              </a:ext>
            </a:extLst>
          </p:cNvPr>
          <p:cNvSpPr>
            <a:spLocks noChangeShapeType="1"/>
          </p:cNvSpPr>
          <p:nvPr/>
        </p:nvSpPr>
        <p:spPr bwMode="auto">
          <a:xfrm>
            <a:off x="3440114" y="3303588"/>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40" name="Line 112">
            <a:extLst>
              <a:ext uri="{FF2B5EF4-FFF2-40B4-BE49-F238E27FC236}">
                <a16:creationId xmlns:a16="http://schemas.microsoft.com/office/drawing/2014/main" id="{D4EDD18B-EAE0-4B93-9C06-D40847FD9345}"/>
              </a:ext>
            </a:extLst>
          </p:cNvPr>
          <p:cNvSpPr>
            <a:spLocks noChangeShapeType="1"/>
          </p:cNvSpPr>
          <p:nvPr/>
        </p:nvSpPr>
        <p:spPr bwMode="auto">
          <a:xfrm>
            <a:off x="3454400" y="3032125"/>
            <a:ext cx="522288"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41" name="Line 113">
            <a:extLst>
              <a:ext uri="{FF2B5EF4-FFF2-40B4-BE49-F238E27FC236}">
                <a16:creationId xmlns:a16="http://schemas.microsoft.com/office/drawing/2014/main" id="{00692EBF-1479-4584-A0AF-A295123C9774}"/>
              </a:ext>
            </a:extLst>
          </p:cNvPr>
          <p:cNvSpPr>
            <a:spLocks noChangeShapeType="1"/>
          </p:cNvSpPr>
          <p:nvPr/>
        </p:nvSpPr>
        <p:spPr bwMode="auto">
          <a:xfrm>
            <a:off x="3468689" y="277495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42" name="Line 114">
            <a:extLst>
              <a:ext uri="{FF2B5EF4-FFF2-40B4-BE49-F238E27FC236}">
                <a16:creationId xmlns:a16="http://schemas.microsoft.com/office/drawing/2014/main" id="{06ACAEDA-E32C-4723-862F-541AA3E07290}"/>
              </a:ext>
            </a:extLst>
          </p:cNvPr>
          <p:cNvSpPr>
            <a:spLocks noChangeShapeType="1"/>
          </p:cNvSpPr>
          <p:nvPr/>
        </p:nvSpPr>
        <p:spPr bwMode="auto">
          <a:xfrm>
            <a:off x="5976939" y="1536700"/>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43" name="Line 115">
            <a:extLst>
              <a:ext uri="{FF2B5EF4-FFF2-40B4-BE49-F238E27FC236}">
                <a16:creationId xmlns:a16="http://schemas.microsoft.com/office/drawing/2014/main" id="{C83CF575-47FF-4F6D-88E8-A121132E1F68}"/>
              </a:ext>
            </a:extLst>
          </p:cNvPr>
          <p:cNvSpPr>
            <a:spLocks noChangeShapeType="1"/>
          </p:cNvSpPr>
          <p:nvPr/>
        </p:nvSpPr>
        <p:spPr bwMode="auto">
          <a:xfrm>
            <a:off x="5961064" y="2232025"/>
            <a:ext cx="522287" cy="12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sp>
        <p:nvSpPr>
          <p:cNvPr id="30744" name="Line 116">
            <a:extLst>
              <a:ext uri="{FF2B5EF4-FFF2-40B4-BE49-F238E27FC236}">
                <a16:creationId xmlns:a16="http://schemas.microsoft.com/office/drawing/2014/main" id="{031F25C2-DC5E-48E2-957F-9BC8409708FA}"/>
              </a:ext>
            </a:extLst>
          </p:cNvPr>
          <p:cNvSpPr>
            <a:spLocks noChangeShapeType="1"/>
          </p:cNvSpPr>
          <p:nvPr/>
        </p:nvSpPr>
        <p:spPr bwMode="auto">
          <a:xfrm>
            <a:off x="3333751" y="4105276"/>
            <a:ext cx="6632575" cy="28575"/>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45" name="Group 123">
            <a:extLst>
              <a:ext uri="{FF2B5EF4-FFF2-40B4-BE49-F238E27FC236}">
                <a16:creationId xmlns:a16="http://schemas.microsoft.com/office/drawing/2014/main" id="{2D2A4FB3-4B02-4FA0-8364-E01344892BEE}"/>
              </a:ext>
            </a:extLst>
          </p:cNvPr>
          <p:cNvGrpSpPr>
            <a:grpSpLocks/>
          </p:cNvGrpSpPr>
          <p:nvPr/>
        </p:nvGrpSpPr>
        <p:grpSpPr bwMode="auto">
          <a:xfrm rot="10800000">
            <a:off x="4413251" y="2590800"/>
            <a:ext cx="3795713" cy="1544638"/>
            <a:chOff x="1749" y="2006"/>
            <a:chExt cx="1863" cy="793"/>
          </a:xfrm>
        </p:grpSpPr>
        <p:grpSp>
          <p:nvGrpSpPr>
            <p:cNvPr id="30747" name="Group 124">
              <a:extLst>
                <a:ext uri="{FF2B5EF4-FFF2-40B4-BE49-F238E27FC236}">
                  <a16:creationId xmlns:a16="http://schemas.microsoft.com/office/drawing/2014/main" id="{6002479C-8CBA-4FB3-8558-B79D320A68B6}"/>
                </a:ext>
              </a:extLst>
            </p:cNvPr>
            <p:cNvGrpSpPr>
              <a:grpSpLocks/>
            </p:cNvGrpSpPr>
            <p:nvPr/>
          </p:nvGrpSpPr>
          <p:grpSpPr bwMode="auto">
            <a:xfrm>
              <a:off x="2249" y="2008"/>
              <a:ext cx="387" cy="787"/>
              <a:chOff x="1769" y="2008"/>
              <a:chExt cx="387" cy="787"/>
            </a:xfrm>
          </p:grpSpPr>
          <p:grpSp>
            <p:nvGrpSpPr>
              <p:cNvPr id="30805" name="Group 125">
                <a:extLst>
                  <a:ext uri="{FF2B5EF4-FFF2-40B4-BE49-F238E27FC236}">
                    <a16:creationId xmlns:a16="http://schemas.microsoft.com/office/drawing/2014/main" id="{88A1CAAC-BDF9-4183-BFF8-52119E02DDA8}"/>
                  </a:ext>
                </a:extLst>
              </p:cNvPr>
              <p:cNvGrpSpPr>
                <a:grpSpLocks/>
              </p:cNvGrpSpPr>
              <p:nvPr/>
            </p:nvGrpSpPr>
            <p:grpSpPr bwMode="auto">
              <a:xfrm>
                <a:off x="1769" y="2008"/>
                <a:ext cx="383" cy="240"/>
                <a:chOff x="1724" y="1991"/>
                <a:chExt cx="383" cy="240"/>
              </a:xfrm>
            </p:grpSpPr>
            <p:sp>
              <p:nvSpPr>
                <p:cNvPr id="30818" name="Line 126">
                  <a:extLst>
                    <a:ext uri="{FF2B5EF4-FFF2-40B4-BE49-F238E27FC236}">
                      <a16:creationId xmlns:a16="http://schemas.microsoft.com/office/drawing/2014/main" id="{86DF5E1C-63AE-413C-9442-E3482FC1CE2F}"/>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819" name="Group 127">
                  <a:extLst>
                    <a:ext uri="{FF2B5EF4-FFF2-40B4-BE49-F238E27FC236}">
                      <a16:creationId xmlns:a16="http://schemas.microsoft.com/office/drawing/2014/main" id="{99900B9C-42CE-4C03-98CE-B307673830A5}"/>
                    </a:ext>
                  </a:extLst>
                </p:cNvPr>
                <p:cNvGrpSpPr>
                  <a:grpSpLocks/>
                </p:cNvGrpSpPr>
                <p:nvPr/>
              </p:nvGrpSpPr>
              <p:grpSpPr bwMode="auto">
                <a:xfrm>
                  <a:off x="1918" y="1991"/>
                  <a:ext cx="96" cy="240"/>
                  <a:chOff x="1878" y="1998"/>
                  <a:chExt cx="96" cy="240"/>
                </a:xfrm>
              </p:grpSpPr>
              <p:sp>
                <p:nvSpPr>
                  <p:cNvPr id="30821" name="Oval 128">
                    <a:extLst>
                      <a:ext uri="{FF2B5EF4-FFF2-40B4-BE49-F238E27FC236}">
                        <a16:creationId xmlns:a16="http://schemas.microsoft.com/office/drawing/2014/main" id="{8C27B30B-F7C8-42D7-9D91-8376F6600E7D}"/>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822" name="Line 129">
                    <a:extLst>
                      <a:ext uri="{FF2B5EF4-FFF2-40B4-BE49-F238E27FC236}">
                        <a16:creationId xmlns:a16="http://schemas.microsoft.com/office/drawing/2014/main" id="{44A1C805-1DB7-4EBA-AFC2-5B294C091AC1}"/>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820" name="Line 130">
                  <a:extLst>
                    <a:ext uri="{FF2B5EF4-FFF2-40B4-BE49-F238E27FC236}">
                      <a16:creationId xmlns:a16="http://schemas.microsoft.com/office/drawing/2014/main" id="{47C36340-2EEA-4BBB-8F39-62CA31EA0D6D}"/>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806" name="Group 131">
                <a:extLst>
                  <a:ext uri="{FF2B5EF4-FFF2-40B4-BE49-F238E27FC236}">
                    <a16:creationId xmlns:a16="http://schemas.microsoft.com/office/drawing/2014/main" id="{B4C45FAD-6AB7-41DB-9D45-34F19A824FE4}"/>
                  </a:ext>
                </a:extLst>
              </p:cNvPr>
              <p:cNvGrpSpPr>
                <a:grpSpLocks/>
              </p:cNvGrpSpPr>
              <p:nvPr/>
            </p:nvGrpSpPr>
            <p:grpSpPr bwMode="auto">
              <a:xfrm>
                <a:off x="1773" y="2285"/>
                <a:ext cx="383" cy="240"/>
                <a:chOff x="1724" y="1991"/>
                <a:chExt cx="383" cy="240"/>
              </a:xfrm>
            </p:grpSpPr>
            <p:sp>
              <p:nvSpPr>
                <p:cNvPr id="30813" name="Line 132">
                  <a:extLst>
                    <a:ext uri="{FF2B5EF4-FFF2-40B4-BE49-F238E27FC236}">
                      <a16:creationId xmlns:a16="http://schemas.microsoft.com/office/drawing/2014/main" id="{0D225EC9-AD63-461C-AECB-6D9B2583DF9B}"/>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814" name="Group 133">
                  <a:extLst>
                    <a:ext uri="{FF2B5EF4-FFF2-40B4-BE49-F238E27FC236}">
                      <a16:creationId xmlns:a16="http://schemas.microsoft.com/office/drawing/2014/main" id="{1889D8FF-4188-4123-8482-D77671540A88}"/>
                    </a:ext>
                  </a:extLst>
                </p:cNvPr>
                <p:cNvGrpSpPr>
                  <a:grpSpLocks/>
                </p:cNvGrpSpPr>
                <p:nvPr/>
              </p:nvGrpSpPr>
              <p:grpSpPr bwMode="auto">
                <a:xfrm>
                  <a:off x="1918" y="1991"/>
                  <a:ext cx="96" cy="240"/>
                  <a:chOff x="1878" y="1998"/>
                  <a:chExt cx="96" cy="240"/>
                </a:xfrm>
              </p:grpSpPr>
              <p:sp>
                <p:nvSpPr>
                  <p:cNvPr id="30816" name="Oval 134">
                    <a:extLst>
                      <a:ext uri="{FF2B5EF4-FFF2-40B4-BE49-F238E27FC236}">
                        <a16:creationId xmlns:a16="http://schemas.microsoft.com/office/drawing/2014/main" id="{78F94F46-9DD5-4619-AC52-401C08668D9C}"/>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817" name="Line 135">
                    <a:extLst>
                      <a:ext uri="{FF2B5EF4-FFF2-40B4-BE49-F238E27FC236}">
                        <a16:creationId xmlns:a16="http://schemas.microsoft.com/office/drawing/2014/main" id="{3DC10323-2CB1-4E51-AEC3-FA20D39CC6F2}"/>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815" name="Line 136">
                  <a:extLst>
                    <a:ext uri="{FF2B5EF4-FFF2-40B4-BE49-F238E27FC236}">
                      <a16:creationId xmlns:a16="http://schemas.microsoft.com/office/drawing/2014/main" id="{F04E7C92-061E-4E04-8D1F-2060B7E465FC}"/>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807" name="Group 137">
                <a:extLst>
                  <a:ext uri="{FF2B5EF4-FFF2-40B4-BE49-F238E27FC236}">
                    <a16:creationId xmlns:a16="http://schemas.microsoft.com/office/drawing/2014/main" id="{94EBC32B-604E-4847-9F84-4FC0AC01A25F}"/>
                  </a:ext>
                </a:extLst>
              </p:cNvPr>
              <p:cNvGrpSpPr>
                <a:grpSpLocks/>
              </p:cNvGrpSpPr>
              <p:nvPr/>
            </p:nvGrpSpPr>
            <p:grpSpPr bwMode="auto">
              <a:xfrm>
                <a:off x="1770" y="2555"/>
                <a:ext cx="383" cy="240"/>
                <a:chOff x="1724" y="1991"/>
                <a:chExt cx="383" cy="240"/>
              </a:xfrm>
            </p:grpSpPr>
            <p:sp>
              <p:nvSpPr>
                <p:cNvPr id="30808" name="Line 138">
                  <a:extLst>
                    <a:ext uri="{FF2B5EF4-FFF2-40B4-BE49-F238E27FC236}">
                      <a16:creationId xmlns:a16="http://schemas.microsoft.com/office/drawing/2014/main" id="{D05B6DA2-666B-40E8-8B83-EA04D645DCF5}"/>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809" name="Group 139">
                  <a:extLst>
                    <a:ext uri="{FF2B5EF4-FFF2-40B4-BE49-F238E27FC236}">
                      <a16:creationId xmlns:a16="http://schemas.microsoft.com/office/drawing/2014/main" id="{DD5C2504-4257-4C44-86DB-995223A8AC50}"/>
                    </a:ext>
                  </a:extLst>
                </p:cNvPr>
                <p:cNvGrpSpPr>
                  <a:grpSpLocks/>
                </p:cNvGrpSpPr>
                <p:nvPr/>
              </p:nvGrpSpPr>
              <p:grpSpPr bwMode="auto">
                <a:xfrm>
                  <a:off x="1918" y="1991"/>
                  <a:ext cx="96" cy="240"/>
                  <a:chOff x="1878" y="1998"/>
                  <a:chExt cx="96" cy="240"/>
                </a:xfrm>
              </p:grpSpPr>
              <p:sp>
                <p:nvSpPr>
                  <p:cNvPr id="30811" name="Oval 140">
                    <a:extLst>
                      <a:ext uri="{FF2B5EF4-FFF2-40B4-BE49-F238E27FC236}">
                        <a16:creationId xmlns:a16="http://schemas.microsoft.com/office/drawing/2014/main" id="{B72968B8-8094-421F-A5BE-E515CB273AC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812" name="Line 141">
                    <a:extLst>
                      <a:ext uri="{FF2B5EF4-FFF2-40B4-BE49-F238E27FC236}">
                        <a16:creationId xmlns:a16="http://schemas.microsoft.com/office/drawing/2014/main" id="{97780C73-0C11-49B9-B100-902742FCEC39}"/>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810" name="Line 142">
                  <a:extLst>
                    <a:ext uri="{FF2B5EF4-FFF2-40B4-BE49-F238E27FC236}">
                      <a16:creationId xmlns:a16="http://schemas.microsoft.com/office/drawing/2014/main" id="{D6415A6D-34F8-4936-BBE3-76E16B842BEB}"/>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grpSp>
          <p:nvGrpSpPr>
            <p:cNvPr id="30748" name="Group 143">
              <a:extLst>
                <a:ext uri="{FF2B5EF4-FFF2-40B4-BE49-F238E27FC236}">
                  <a16:creationId xmlns:a16="http://schemas.microsoft.com/office/drawing/2014/main" id="{ADFAE267-8A60-402A-957F-1E3AA028E9DE}"/>
                </a:ext>
              </a:extLst>
            </p:cNvPr>
            <p:cNvGrpSpPr>
              <a:grpSpLocks/>
            </p:cNvGrpSpPr>
            <p:nvPr/>
          </p:nvGrpSpPr>
          <p:grpSpPr bwMode="auto">
            <a:xfrm>
              <a:off x="2733" y="2006"/>
              <a:ext cx="387" cy="787"/>
              <a:chOff x="1769" y="2008"/>
              <a:chExt cx="387" cy="787"/>
            </a:xfrm>
          </p:grpSpPr>
          <p:grpSp>
            <p:nvGrpSpPr>
              <p:cNvPr id="30787" name="Group 144">
                <a:extLst>
                  <a:ext uri="{FF2B5EF4-FFF2-40B4-BE49-F238E27FC236}">
                    <a16:creationId xmlns:a16="http://schemas.microsoft.com/office/drawing/2014/main" id="{A61F1D2D-8C92-435C-B98D-60E0FD95DB4C}"/>
                  </a:ext>
                </a:extLst>
              </p:cNvPr>
              <p:cNvGrpSpPr>
                <a:grpSpLocks/>
              </p:cNvGrpSpPr>
              <p:nvPr/>
            </p:nvGrpSpPr>
            <p:grpSpPr bwMode="auto">
              <a:xfrm>
                <a:off x="1769" y="2008"/>
                <a:ext cx="383" cy="240"/>
                <a:chOff x="1724" y="1991"/>
                <a:chExt cx="383" cy="240"/>
              </a:xfrm>
            </p:grpSpPr>
            <p:sp>
              <p:nvSpPr>
                <p:cNvPr id="30800" name="Line 145">
                  <a:extLst>
                    <a:ext uri="{FF2B5EF4-FFF2-40B4-BE49-F238E27FC236}">
                      <a16:creationId xmlns:a16="http://schemas.microsoft.com/office/drawing/2014/main" id="{9DCF3446-144B-4E17-9212-368C239E0123}"/>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801" name="Group 146">
                  <a:extLst>
                    <a:ext uri="{FF2B5EF4-FFF2-40B4-BE49-F238E27FC236}">
                      <a16:creationId xmlns:a16="http://schemas.microsoft.com/office/drawing/2014/main" id="{A5542D7B-EDE3-4685-8048-E0CD62D96827}"/>
                    </a:ext>
                  </a:extLst>
                </p:cNvPr>
                <p:cNvGrpSpPr>
                  <a:grpSpLocks/>
                </p:cNvGrpSpPr>
                <p:nvPr/>
              </p:nvGrpSpPr>
              <p:grpSpPr bwMode="auto">
                <a:xfrm>
                  <a:off x="1918" y="1991"/>
                  <a:ext cx="96" cy="240"/>
                  <a:chOff x="1878" y="1998"/>
                  <a:chExt cx="96" cy="240"/>
                </a:xfrm>
              </p:grpSpPr>
              <p:sp>
                <p:nvSpPr>
                  <p:cNvPr id="30803" name="Oval 147">
                    <a:extLst>
                      <a:ext uri="{FF2B5EF4-FFF2-40B4-BE49-F238E27FC236}">
                        <a16:creationId xmlns:a16="http://schemas.microsoft.com/office/drawing/2014/main" id="{99159713-370D-4B8E-BE5F-208B54383DA4}"/>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804" name="Line 148">
                    <a:extLst>
                      <a:ext uri="{FF2B5EF4-FFF2-40B4-BE49-F238E27FC236}">
                        <a16:creationId xmlns:a16="http://schemas.microsoft.com/office/drawing/2014/main" id="{ADF96748-3C71-49B8-B2DA-2719E464EF5E}"/>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802" name="Line 149">
                  <a:extLst>
                    <a:ext uri="{FF2B5EF4-FFF2-40B4-BE49-F238E27FC236}">
                      <a16:creationId xmlns:a16="http://schemas.microsoft.com/office/drawing/2014/main" id="{3F1A34BD-BBD2-4015-AF71-14B1EB8FD73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788" name="Group 150">
                <a:extLst>
                  <a:ext uri="{FF2B5EF4-FFF2-40B4-BE49-F238E27FC236}">
                    <a16:creationId xmlns:a16="http://schemas.microsoft.com/office/drawing/2014/main" id="{B82AF0ED-07B2-4604-9BB8-AEFBB6954F3A}"/>
                  </a:ext>
                </a:extLst>
              </p:cNvPr>
              <p:cNvGrpSpPr>
                <a:grpSpLocks/>
              </p:cNvGrpSpPr>
              <p:nvPr/>
            </p:nvGrpSpPr>
            <p:grpSpPr bwMode="auto">
              <a:xfrm>
                <a:off x="1773" y="2285"/>
                <a:ext cx="383" cy="240"/>
                <a:chOff x="1724" y="1991"/>
                <a:chExt cx="383" cy="240"/>
              </a:xfrm>
            </p:grpSpPr>
            <p:sp>
              <p:nvSpPr>
                <p:cNvPr id="30795" name="Line 151">
                  <a:extLst>
                    <a:ext uri="{FF2B5EF4-FFF2-40B4-BE49-F238E27FC236}">
                      <a16:creationId xmlns:a16="http://schemas.microsoft.com/office/drawing/2014/main" id="{79BDC3F2-F878-4ADF-AB51-8F96820FA1D8}"/>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96" name="Group 152">
                  <a:extLst>
                    <a:ext uri="{FF2B5EF4-FFF2-40B4-BE49-F238E27FC236}">
                      <a16:creationId xmlns:a16="http://schemas.microsoft.com/office/drawing/2014/main" id="{EF11A471-353D-47DB-8F13-74E7E309111A}"/>
                    </a:ext>
                  </a:extLst>
                </p:cNvPr>
                <p:cNvGrpSpPr>
                  <a:grpSpLocks/>
                </p:cNvGrpSpPr>
                <p:nvPr/>
              </p:nvGrpSpPr>
              <p:grpSpPr bwMode="auto">
                <a:xfrm>
                  <a:off x="1918" y="1991"/>
                  <a:ext cx="96" cy="240"/>
                  <a:chOff x="1878" y="1998"/>
                  <a:chExt cx="96" cy="240"/>
                </a:xfrm>
              </p:grpSpPr>
              <p:sp>
                <p:nvSpPr>
                  <p:cNvPr id="30798" name="Oval 153">
                    <a:extLst>
                      <a:ext uri="{FF2B5EF4-FFF2-40B4-BE49-F238E27FC236}">
                        <a16:creationId xmlns:a16="http://schemas.microsoft.com/office/drawing/2014/main" id="{19060AFF-F010-4A2F-9BDA-9758145429E1}"/>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99" name="Line 154">
                    <a:extLst>
                      <a:ext uri="{FF2B5EF4-FFF2-40B4-BE49-F238E27FC236}">
                        <a16:creationId xmlns:a16="http://schemas.microsoft.com/office/drawing/2014/main" id="{303BBFC2-E294-48D5-BA4D-CF52CF6A1DB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97" name="Line 155">
                  <a:extLst>
                    <a:ext uri="{FF2B5EF4-FFF2-40B4-BE49-F238E27FC236}">
                      <a16:creationId xmlns:a16="http://schemas.microsoft.com/office/drawing/2014/main" id="{AE1AB560-B40E-4871-BDCA-0ABAB5B156D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789" name="Group 156">
                <a:extLst>
                  <a:ext uri="{FF2B5EF4-FFF2-40B4-BE49-F238E27FC236}">
                    <a16:creationId xmlns:a16="http://schemas.microsoft.com/office/drawing/2014/main" id="{D5423D14-CD87-4023-BAC5-A4E5511B3C22}"/>
                  </a:ext>
                </a:extLst>
              </p:cNvPr>
              <p:cNvGrpSpPr>
                <a:grpSpLocks/>
              </p:cNvGrpSpPr>
              <p:nvPr/>
            </p:nvGrpSpPr>
            <p:grpSpPr bwMode="auto">
              <a:xfrm>
                <a:off x="1770" y="2555"/>
                <a:ext cx="383" cy="240"/>
                <a:chOff x="1724" y="1991"/>
                <a:chExt cx="383" cy="240"/>
              </a:xfrm>
            </p:grpSpPr>
            <p:sp>
              <p:nvSpPr>
                <p:cNvPr id="30790" name="Line 157">
                  <a:extLst>
                    <a:ext uri="{FF2B5EF4-FFF2-40B4-BE49-F238E27FC236}">
                      <a16:creationId xmlns:a16="http://schemas.microsoft.com/office/drawing/2014/main" id="{3A1BFFB9-8DBA-4E2F-8915-18BBD82A7D6B}"/>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91" name="Group 158">
                  <a:extLst>
                    <a:ext uri="{FF2B5EF4-FFF2-40B4-BE49-F238E27FC236}">
                      <a16:creationId xmlns:a16="http://schemas.microsoft.com/office/drawing/2014/main" id="{CCD1728A-BF5B-4075-AD88-4B3AEBCB16BF}"/>
                    </a:ext>
                  </a:extLst>
                </p:cNvPr>
                <p:cNvGrpSpPr>
                  <a:grpSpLocks/>
                </p:cNvGrpSpPr>
                <p:nvPr/>
              </p:nvGrpSpPr>
              <p:grpSpPr bwMode="auto">
                <a:xfrm>
                  <a:off x="1918" y="1991"/>
                  <a:ext cx="96" cy="240"/>
                  <a:chOff x="1878" y="1998"/>
                  <a:chExt cx="96" cy="240"/>
                </a:xfrm>
              </p:grpSpPr>
              <p:sp>
                <p:nvSpPr>
                  <p:cNvPr id="30793" name="Oval 159">
                    <a:extLst>
                      <a:ext uri="{FF2B5EF4-FFF2-40B4-BE49-F238E27FC236}">
                        <a16:creationId xmlns:a16="http://schemas.microsoft.com/office/drawing/2014/main" id="{EA39DCF0-FB28-4908-B960-03D850288FFB}"/>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94" name="Line 160">
                    <a:extLst>
                      <a:ext uri="{FF2B5EF4-FFF2-40B4-BE49-F238E27FC236}">
                        <a16:creationId xmlns:a16="http://schemas.microsoft.com/office/drawing/2014/main" id="{03A932F5-FC9F-4008-98C5-7C2DB616A744}"/>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92" name="Line 161">
                  <a:extLst>
                    <a:ext uri="{FF2B5EF4-FFF2-40B4-BE49-F238E27FC236}">
                      <a16:creationId xmlns:a16="http://schemas.microsoft.com/office/drawing/2014/main" id="{CD48C69A-4FAA-4A72-8162-AFF890E8C48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grpSp>
          <p:nvGrpSpPr>
            <p:cNvPr id="30749" name="Group 162">
              <a:extLst>
                <a:ext uri="{FF2B5EF4-FFF2-40B4-BE49-F238E27FC236}">
                  <a16:creationId xmlns:a16="http://schemas.microsoft.com/office/drawing/2014/main" id="{19640BDA-66DE-4818-A743-4816347EB40C}"/>
                </a:ext>
              </a:extLst>
            </p:cNvPr>
            <p:cNvGrpSpPr>
              <a:grpSpLocks/>
            </p:cNvGrpSpPr>
            <p:nvPr/>
          </p:nvGrpSpPr>
          <p:grpSpPr bwMode="auto">
            <a:xfrm>
              <a:off x="3225" y="2006"/>
              <a:ext cx="387" cy="787"/>
              <a:chOff x="1769" y="2008"/>
              <a:chExt cx="387" cy="787"/>
            </a:xfrm>
          </p:grpSpPr>
          <p:grpSp>
            <p:nvGrpSpPr>
              <p:cNvPr id="30769" name="Group 163">
                <a:extLst>
                  <a:ext uri="{FF2B5EF4-FFF2-40B4-BE49-F238E27FC236}">
                    <a16:creationId xmlns:a16="http://schemas.microsoft.com/office/drawing/2014/main" id="{018E022A-42CE-41DF-8F2E-50E6A1C0EAD0}"/>
                  </a:ext>
                </a:extLst>
              </p:cNvPr>
              <p:cNvGrpSpPr>
                <a:grpSpLocks/>
              </p:cNvGrpSpPr>
              <p:nvPr/>
            </p:nvGrpSpPr>
            <p:grpSpPr bwMode="auto">
              <a:xfrm>
                <a:off x="1769" y="2008"/>
                <a:ext cx="383" cy="240"/>
                <a:chOff x="1724" y="1991"/>
                <a:chExt cx="383" cy="240"/>
              </a:xfrm>
            </p:grpSpPr>
            <p:sp>
              <p:nvSpPr>
                <p:cNvPr id="30782" name="Line 164">
                  <a:extLst>
                    <a:ext uri="{FF2B5EF4-FFF2-40B4-BE49-F238E27FC236}">
                      <a16:creationId xmlns:a16="http://schemas.microsoft.com/office/drawing/2014/main" id="{66C39402-B0DD-478A-A53A-E630CA45C849}"/>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83" name="Group 165">
                  <a:extLst>
                    <a:ext uri="{FF2B5EF4-FFF2-40B4-BE49-F238E27FC236}">
                      <a16:creationId xmlns:a16="http://schemas.microsoft.com/office/drawing/2014/main" id="{63907A64-6049-45B8-9A2A-B4E4360576B6}"/>
                    </a:ext>
                  </a:extLst>
                </p:cNvPr>
                <p:cNvGrpSpPr>
                  <a:grpSpLocks/>
                </p:cNvGrpSpPr>
                <p:nvPr/>
              </p:nvGrpSpPr>
              <p:grpSpPr bwMode="auto">
                <a:xfrm>
                  <a:off x="1918" y="1991"/>
                  <a:ext cx="96" cy="240"/>
                  <a:chOff x="1878" y="1998"/>
                  <a:chExt cx="96" cy="240"/>
                </a:xfrm>
              </p:grpSpPr>
              <p:sp>
                <p:nvSpPr>
                  <p:cNvPr id="30785" name="Oval 166">
                    <a:extLst>
                      <a:ext uri="{FF2B5EF4-FFF2-40B4-BE49-F238E27FC236}">
                        <a16:creationId xmlns:a16="http://schemas.microsoft.com/office/drawing/2014/main" id="{F57AE9FE-DF55-4F7C-A230-C80713E658A2}"/>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86" name="Line 167">
                    <a:extLst>
                      <a:ext uri="{FF2B5EF4-FFF2-40B4-BE49-F238E27FC236}">
                        <a16:creationId xmlns:a16="http://schemas.microsoft.com/office/drawing/2014/main" id="{5DA4A907-AF73-45AC-A928-31B5604877E6}"/>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84" name="Line 168">
                  <a:extLst>
                    <a:ext uri="{FF2B5EF4-FFF2-40B4-BE49-F238E27FC236}">
                      <a16:creationId xmlns:a16="http://schemas.microsoft.com/office/drawing/2014/main" id="{04352A18-9B39-4BF9-B0B9-69AB31A87EC9}"/>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770" name="Group 169">
                <a:extLst>
                  <a:ext uri="{FF2B5EF4-FFF2-40B4-BE49-F238E27FC236}">
                    <a16:creationId xmlns:a16="http://schemas.microsoft.com/office/drawing/2014/main" id="{F6D23058-1F46-4F5E-8E29-9701F3B5CF78}"/>
                  </a:ext>
                </a:extLst>
              </p:cNvPr>
              <p:cNvGrpSpPr>
                <a:grpSpLocks/>
              </p:cNvGrpSpPr>
              <p:nvPr/>
            </p:nvGrpSpPr>
            <p:grpSpPr bwMode="auto">
              <a:xfrm>
                <a:off x="1773" y="2285"/>
                <a:ext cx="383" cy="240"/>
                <a:chOff x="1724" y="1991"/>
                <a:chExt cx="383" cy="240"/>
              </a:xfrm>
            </p:grpSpPr>
            <p:sp>
              <p:nvSpPr>
                <p:cNvPr id="30777" name="Line 170">
                  <a:extLst>
                    <a:ext uri="{FF2B5EF4-FFF2-40B4-BE49-F238E27FC236}">
                      <a16:creationId xmlns:a16="http://schemas.microsoft.com/office/drawing/2014/main" id="{65F05782-FFB9-4F2F-BBFA-905BF3E9B90A}"/>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78" name="Group 171">
                  <a:extLst>
                    <a:ext uri="{FF2B5EF4-FFF2-40B4-BE49-F238E27FC236}">
                      <a16:creationId xmlns:a16="http://schemas.microsoft.com/office/drawing/2014/main" id="{13480BD1-8436-4D05-80E9-D2F5DA8E9456}"/>
                    </a:ext>
                  </a:extLst>
                </p:cNvPr>
                <p:cNvGrpSpPr>
                  <a:grpSpLocks/>
                </p:cNvGrpSpPr>
                <p:nvPr/>
              </p:nvGrpSpPr>
              <p:grpSpPr bwMode="auto">
                <a:xfrm>
                  <a:off x="1918" y="1991"/>
                  <a:ext cx="96" cy="240"/>
                  <a:chOff x="1878" y="1998"/>
                  <a:chExt cx="96" cy="240"/>
                </a:xfrm>
              </p:grpSpPr>
              <p:sp>
                <p:nvSpPr>
                  <p:cNvPr id="30780" name="Oval 172">
                    <a:extLst>
                      <a:ext uri="{FF2B5EF4-FFF2-40B4-BE49-F238E27FC236}">
                        <a16:creationId xmlns:a16="http://schemas.microsoft.com/office/drawing/2014/main" id="{C6FB4BF3-7BCA-4307-BCEF-04C25D79FF90}"/>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81" name="Line 173">
                    <a:extLst>
                      <a:ext uri="{FF2B5EF4-FFF2-40B4-BE49-F238E27FC236}">
                        <a16:creationId xmlns:a16="http://schemas.microsoft.com/office/drawing/2014/main" id="{A43DC31C-3EA8-46F2-8FB1-9FD5CB291825}"/>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79" name="Line 174">
                  <a:extLst>
                    <a:ext uri="{FF2B5EF4-FFF2-40B4-BE49-F238E27FC236}">
                      <a16:creationId xmlns:a16="http://schemas.microsoft.com/office/drawing/2014/main" id="{7DC93337-0A54-4D44-A126-894025B9CC95}"/>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771" name="Group 175">
                <a:extLst>
                  <a:ext uri="{FF2B5EF4-FFF2-40B4-BE49-F238E27FC236}">
                    <a16:creationId xmlns:a16="http://schemas.microsoft.com/office/drawing/2014/main" id="{AD923024-D1B5-436A-8CE9-5DA710E15A5E}"/>
                  </a:ext>
                </a:extLst>
              </p:cNvPr>
              <p:cNvGrpSpPr>
                <a:grpSpLocks/>
              </p:cNvGrpSpPr>
              <p:nvPr/>
            </p:nvGrpSpPr>
            <p:grpSpPr bwMode="auto">
              <a:xfrm>
                <a:off x="1770" y="2555"/>
                <a:ext cx="383" cy="240"/>
                <a:chOff x="1724" y="1991"/>
                <a:chExt cx="383" cy="240"/>
              </a:xfrm>
            </p:grpSpPr>
            <p:sp>
              <p:nvSpPr>
                <p:cNvPr id="30772" name="Line 176">
                  <a:extLst>
                    <a:ext uri="{FF2B5EF4-FFF2-40B4-BE49-F238E27FC236}">
                      <a16:creationId xmlns:a16="http://schemas.microsoft.com/office/drawing/2014/main" id="{CC410778-C465-4DFE-A0D3-C9222504D6BB}"/>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73" name="Group 177">
                  <a:extLst>
                    <a:ext uri="{FF2B5EF4-FFF2-40B4-BE49-F238E27FC236}">
                      <a16:creationId xmlns:a16="http://schemas.microsoft.com/office/drawing/2014/main" id="{0209FE1B-EDB2-4060-9934-36AA720784A3}"/>
                    </a:ext>
                  </a:extLst>
                </p:cNvPr>
                <p:cNvGrpSpPr>
                  <a:grpSpLocks/>
                </p:cNvGrpSpPr>
                <p:nvPr/>
              </p:nvGrpSpPr>
              <p:grpSpPr bwMode="auto">
                <a:xfrm>
                  <a:off x="1918" y="1991"/>
                  <a:ext cx="96" cy="240"/>
                  <a:chOff x="1878" y="1998"/>
                  <a:chExt cx="96" cy="240"/>
                </a:xfrm>
              </p:grpSpPr>
              <p:sp>
                <p:nvSpPr>
                  <p:cNvPr id="30775" name="Oval 178">
                    <a:extLst>
                      <a:ext uri="{FF2B5EF4-FFF2-40B4-BE49-F238E27FC236}">
                        <a16:creationId xmlns:a16="http://schemas.microsoft.com/office/drawing/2014/main" id="{3FAF289A-7B4C-4FA6-9645-14737EB31FC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76" name="Line 179">
                    <a:extLst>
                      <a:ext uri="{FF2B5EF4-FFF2-40B4-BE49-F238E27FC236}">
                        <a16:creationId xmlns:a16="http://schemas.microsoft.com/office/drawing/2014/main" id="{91D0A619-BE32-4CF3-A237-CC474B3ECEC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74" name="Line 180">
                  <a:extLst>
                    <a:ext uri="{FF2B5EF4-FFF2-40B4-BE49-F238E27FC236}">
                      <a16:creationId xmlns:a16="http://schemas.microsoft.com/office/drawing/2014/main" id="{A4B91792-9D83-47F8-A7D2-381E83CB7B08}"/>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grpSp>
          <p:nvGrpSpPr>
            <p:cNvPr id="30750" name="Group 181">
              <a:extLst>
                <a:ext uri="{FF2B5EF4-FFF2-40B4-BE49-F238E27FC236}">
                  <a16:creationId xmlns:a16="http://schemas.microsoft.com/office/drawing/2014/main" id="{45250648-300B-4128-AEC3-766C2CB3880E}"/>
                </a:ext>
              </a:extLst>
            </p:cNvPr>
            <p:cNvGrpSpPr>
              <a:grpSpLocks/>
            </p:cNvGrpSpPr>
            <p:nvPr/>
          </p:nvGrpSpPr>
          <p:grpSpPr bwMode="auto">
            <a:xfrm>
              <a:off x="1749" y="2012"/>
              <a:ext cx="387" cy="787"/>
              <a:chOff x="1769" y="2008"/>
              <a:chExt cx="387" cy="787"/>
            </a:xfrm>
          </p:grpSpPr>
          <p:grpSp>
            <p:nvGrpSpPr>
              <p:cNvPr id="30751" name="Group 182">
                <a:extLst>
                  <a:ext uri="{FF2B5EF4-FFF2-40B4-BE49-F238E27FC236}">
                    <a16:creationId xmlns:a16="http://schemas.microsoft.com/office/drawing/2014/main" id="{EEFBE4D7-D250-45F9-A12A-4075CEAB0A85}"/>
                  </a:ext>
                </a:extLst>
              </p:cNvPr>
              <p:cNvGrpSpPr>
                <a:grpSpLocks/>
              </p:cNvGrpSpPr>
              <p:nvPr/>
            </p:nvGrpSpPr>
            <p:grpSpPr bwMode="auto">
              <a:xfrm>
                <a:off x="1769" y="2008"/>
                <a:ext cx="383" cy="240"/>
                <a:chOff x="1724" y="1991"/>
                <a:chExt cx="383" cy="240"/>
              </a:xfrm>
            </p:grpSpPr>
            <p:sp>
              <p:nvSpPr>
                <p:cNvPr id="30764" name="Line 183">
                  <a:extLst>
                    <a:ext uri="{FF2B5EF4-FFF2-40B4-BE49-F238E27FC236}">
                      <a16:creationId xmlns:a16="http://schemas.microsoft.com/office/drawing/2014/main" id="{CF9CDCC1-BD3D-4118-9CA4-2A57E8AB812A}"/>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65" name="Group 184">
                  <a:extLst>
                    <a:ext uri="{FF2B5EF4-FFF2-40B4-BE49-F238E27FC236}">
                      <a16:creationId xmlns:a16="http://schemas.microsoft.com/office/drawing/2014/main" id="{C04A4CDF-26A1-4F7A-AABA-397DCE53BD23}"/>
                    </a:ext>
                  </a:extLst>
                </p:cNvPr>
                <p:cNvGrpSpPr>
                  <a:grpSpLocks/>
                </p:cNvGrpSpPr>
                <p:nvPr/>
              </p:nvGrpSpPr>
              <p:grpSpPr bwMode="auto">
                <a:xfrm>
                  <a:off x="1918" y="1991"/>
                  <a:ext cx="96" cy="240"/>
                  <a:chOff x="1878" y="1998"/>
                  <a:chExt cx="96" cy="240"/>
                </a:xfrm>
              </p:grpSpPr>
              <p:sp>
                <p:nvSpPr>
                  <p:cNvPr id="30767" name="Oval 185">
                    <a:extLst>
                      <a:ext uri="{FF2B5EF4-FFF2-40B4-BE49-F238E27FC236}">
                        <a16:creationId xmlns:a16="http://schemas.microsoft.com/office/drawing/2014/main" id="{6D074C2C-120D-4712-82B1-8EAF6D1EBF68}"/>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68" name="Line 186">
                    <a:extLst>
                      <a:ext uri="{FF2B5EF4-FFF2-40B4-BE49-F238E27FC236}">
                        <a16:creationId xmlns:a16="http://schemas.microsoft.com/office/drawing/2014/main" id="{75A7D29D-7532-4541-9740-69781201338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66" name="Line 187">
                  <a:extLst>
                    <a:ext uri="{FF2B5EF4-FFF2-40B4-BE49-F238E27FC236}">
                      <a16:creationId xmlns:a16="http://schemas.microsoft.com/office/drawing/2014/main" id="{D1101E8E-23B9-4AC4-9BC3-0B50C1E2A666}"/>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752" name="Group 188">
                <a:extLst>
                  <a:ext uri="{FF2B5EF4-FFF2-40B4-BE49-F238E27FC236}">
                    <a16:creationId xmlns:a16="http://schemas.microsoft.com/office/drawing/2014/main" id="{1F89A06A-6609-4DD0-AF46-52AA798F0ED8}"/>
                  </a:ext>
                </a:extLst>
              </p:cNvPr>
              <p:cNvGrpSpPr>
                <a:grpSpLocks/>
              </p:cNvGrpSpPr>
              <p:nvPr/>
            </p:nvGrpSpPr>
            <p:grpSpPr bwMode="auto">
              <a:xfrm>
                <a:off x="1773" y="2285"/>
                <a:ext cx="383" cy="240"/>
                <a:chOff x="1724" y="1991"/>
                <a:chExt cx="383" cy="240"/>
              </a:xfrm>
            </p:grpSpPr>
            <p:sp>
              <p:nvSpPr>
                <p:cNvPr id="30759" name="Line 189">
                  <a:extLst>
                    <a:ext uri="{FF2B5EF4-FFF2-40B4-BE49-F238E27FC236}">
                      <a16:creationId xmlns:a16="http://schemas.microsoft.com/office/drawing/2014/main" id="{0CE38B2D-0DF4-487C-88B5-1753F137DB3A}"/>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60" name="Group 190">
                  <a:extLst>
                    <a:ext uri="{FF2B5EF4-FFF2-40B4-BE49-F238E27FC236}">
                      <a16:creationId xmlns:a16="http://schemas.microsoft.com/office/drawing/2014/main" id="{5E55B22C-5D9D-4298-B9A3-3164CF28A168}"/>
                    </a:ext>
                  </a:extLst>
                </p:cNvPr>
                <p:cNvGrpSpPr>
                  <a:grpSpLocks/>
                </p:cNvGrpSpPr>
                <p:nvPr/>
              </p:nvGrpSpPr>
              <p:grpSpPr bwMode="auto">
                <a:xfrm>
                  <a:off x="1918" y="1991"/>
                  <a:ext cx="96" cy="240"/>
                  <a:chOff x="1878" y="1998"/>
                  <a:chExt cx="96" cy="240"/>
                </a:xfrm>
              </p:grpSpPr>
              <p:sp>
                <p:nvSpPr>
                  <p:cNvPr id="30762" name="Oval 191">
                    <a:extLst>
                      <a:ext uri="{FF2B5EF4-FFF2-40B4-BE49-F238E27FC236}">
                        <a16:creationId xmlns:a16="http://schemas.microsoft.com/office/drawing/2014/main" id="{47A7F78B-15D3-4FD4-A02F-4F6A199F4893}"/>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63" name="Line 192">
                    <a:extLst>
                      <a:ext uri="{FF2B5EF4-FFF2-40B4-BE49-F238E27FC236}">
                        <a16:creationId xmlns:a16="http://schemas.microsoft.com/office/drawing/2014/main" id="{BA45627F-6D08-4FCA-9395-CFE37E5BAABA}"/>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61" name="Line 193">
                  <a:extLst>
                    <a:ext uri="{FF2B5EF4-FFF2-40B4-BE49-F238E27FC236}">
                      <a16:creationId xmlns:a16="http://schemas.microsoft.com/office/drawing/2014/main" id="{8784DF7B-257C-49D9-96CD-DDF42267C32E}"/>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nvGrpSpPr>
              <p:cNvPr id="30753" name="Group 194">
                <a:extLst>
                  <a:ext uri="{FF2B5EF4-FFF2-40B4-BE49-F238E27FC236}">
                    <a16:creationId xmlns:a16="http://schemas.microsoft.com/office/drawing/2014/main" id="{AFC4F255-0D6B-43DA-ABAC-B934BB4030C3}"/>
                  </a:ext>
                </a:extLst>
              </p:cNvPr>
              <p:cNvGrpSpPr>
                <a:grpSpLocks/>
              </p:cNvGrpSpPr>
              <p:nvPr/>
            </p:nvGrpSpPr>
            <p:grpSpPr bwMode="auto">
              <a:xfrm>
                <a:off x="1770" y="2555"/>
                <a:ext cx="383" cy="240"/>
                <a:chOff x="1724" y="1991"/>
                <a:chExt cx="383" cy="240"/>
              </a:xfrm>
            </p:grpSpPr>
            <p:sp>
              <p:nvSpPr>
                <p:cNvPr id="30754" name="Line 195">
                  <a:extLst>
                    <a:ext uri="{FF2B5EF4-FFF2-40B4-BE49-F238E27FC236}">
                      <a16:creationId xmlns:a16="http://schemas.microsoft.com/office/drawing/2014/main" id="{DE4F94DB-9924-473B-B18C-9896B22CF556}"/>
                    </a:ext>
                  </a:extLst>
                </p:cNvPr>
                <p:cNvSpPr>
                  <a:spLocks noChangeShapeType="1"/>
                </p:cNvSpPr>
                <p:nvPr/>
              </p:nvSpPr>
              <p:spPr bwMode="auto">
                <a:xfrm flipH="1">
                  <a:off x="1724" y="2106"/>
                  <a:ext cx="383" cy="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nvGrpSpPr>
                <p:cNvPr id="30755" name="Group 196">
                  <a:extLst>
                    <a:ext uri="{FF2B5EF4-FFF2-40B4-BE49-F238E27FC236}">
                      <a16:creationId xmlns:a16="http://schemas.microsoft.com/office/drawing/2014/main" id="{A62D87CF-5DC7-46EB-B812-537DBF317C96}"/>
                    </a:ext>
                  </a:extLst>
                </p:cNvPr>
                <p:cNvGrpSpPr>
                  <a:grpSpLocks/>
                </p:cNvGrpSpPr>
                <p:nvPr/>
              </p:nvGrpSpPr>
              <p:grpSpPr bwMode="auto">
                <a:xfrm>
                  <a:off x="1918" y="1991"/>
                  <a:ext cx="96" cy="240"/>
                  <a:chOff x="1878" y="1998"/>
                  <a:chExt cx="96" cy="240"/>
                </a:xfrm>
              </p:grpSpPr>
              <p:sp>
                <p:nvSpPr>
                  <p:cNvPr id="30757" name="Oval 197">
                    <a:extLst>
                      <a:ext uri="{FF2B5EF4-FFF2-40B4-BE49-F238E27FC236}">
                        <a16:creationId xmlns:a16="http://schemas.microsoft.com/office/drawing/2014/main" id="{0BD2E5D3-B174-43FF-BE03-43FA08F167B6}"/>
                      </a:ext>
                    </a:extLst>
                  </p:cNvPr>
                  <p:cNvSpPr>
                    <a:spLocks noChangeArrowheads="1"/>
                  </p:cNvSpPr>
                  <p:nvPr/>
                </p:nvSpPr>
                <p:spPr bwMode="auto">
                  <a:xfrm>
                    <a:off x="1878" y="1998"/>
                    <a:ext cx="96" cy="24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400" b="1">
                      <a:solidFill>
                        <a:srgbClr val="000000"/>
                      </a:solidFill>
                    </a:endParaRPr>
                  </a:p>
                </p:txBody>
              </p:sp>
              <p:sp>
                <p:nvSpPr>
                  <p:cNvPr id="30758" name="Line 198">
                    <a:extLst>
                      <a:ext uri="{FF2B5EF4-FFF2-40B4-BE49-F238E27FC236}">
                        <a16:creationId xmlns:a16="http://schemas.microsoft.com/office/drawing/2014/main" id="{24B538F8-3604-48EF-95D1-4F95C8FCD2F0}"/>
                      </a:ext>
                    </a:extLst>
                  </p:cNvPr>
                  <p:cNvSpPr>
                    <a:spLocks noChangeShapeType="1"/>
                  </p:cNvSpPr>
                  <p:nvPr/>
                </p:nvSpPr>
                <p:spPr bwMode="auto">
                  <a:xfrm>
                    <a:off x="1962" y="2040"/>
                    <a:ext cx="12"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sp>
              <p:nvSpPr>
                <p:cNvPr id="30756" name="Line 199">
                  <a:extLst>
                    <a:ext uri="{FF2B5EF4-FFF2-40B4-BE49-F238E27FC236}">
                      <a16:creationId xmlns:a16="http://schemas.microsoft.com/office/drawing/2014/main" id="{A30A7DF1-7CDA-4198-AC80-B078FA559071}"/>
                    </a:ext>
                  </a:extLst>
                </p:cNvPr>
                <p:cNvSpPr>
                  <a:spLocks noChangeShapeType="1"/>
                </p:cNvSpPr>
                <p:nvPr/>
              </p:nvSpPr>
              <p:spPr bwMode="auto">
                <a:xfrm flipV="1">
                  <a:off x="1918" y="2108"/>
                  <a:ext cx="5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AU" sz="1400" b="1">
                    <a:solidFill>
                      <a:srgbClr val="000000"/>
                    </a:solidFill>
                    <a:latin typeface="Arial" panose="020B0604020202020204" pitchFamily="34" charset="0"/>
                  </a:endParaRPr>
                </a:p>
              </p:txBody>
            </p:sp>
          </p:grpSp>
        </p:grpSp>
      </p:grpSp>
      <p:sp>
        <p:nvSpPr>
          <p:cNvPr id="30746" name="TextBox 103">
            <a:extLst>
              <a:ext uri="{FF2B5EF4-FFF2-40B4-BE49-F238E27FC236}">
                <a16:creationId xmlns:a16="http://schemas.microsoft.com/office/drawing/2014/main" id="{A35FF8AF-88F4-4685-AA49-67FACD59F3AD}"/>
              </a:ext>
            </a:extLst>
          </p:cNvPr>
          <p:cNvSpPr txBox="1">
            <a:spLocks noChangeArrowheads="1"/>
          </p:cNvSpPr>
          <p:nvPr/>
        </p:nvSpPr>
        <p:spPr bwMode="auto">
          <a:xfrm>
            <a:off x="2060575" y="5907088"/>
            <a:ext cx="4006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en-US" sz="600" b="1">
                <a:solidFill>
                  <a:srgbClr val="000000"/>
                </a:solidFill>
              </a:rPr>
              <a:t>E J Vine.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76226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600" b="0" dirty="0"/>
              <a:t>Slides about ferromagnets</a:t>
            </a:r>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lvl="1" indent="0" algn="just">
              <a:buNone/>
            </a:pPr>
            <a:endParaRPr lang="en-AU" sz="2000" dirty="0"/>
          </a:p>
        </p:txBody>
      </p:sp>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Tree>
    <p:extLst>
      <p:ext uri="{BB962C8B-B14F-4D97-AF65-F5344CB8AC3E}">
        <p14:creationId xmlns:p14="http://schemas.microsoft.com/office/powerpoint/2010/main" val="339898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400" b="0" dirty="0"/>
              <a:t>Magnetism is a non-contact force</a:t>
            </a:r>
          </a:p>
          <a:p>
            <a:pPr marL="342900" indent="-342900" algn="just">
              <a:buFont typeface="Arial" panose="020B0604020202020204" pitchFamily="34" charset="0"/>
              <a:buChar char="•"/>
            </a:pPr>
            <a:r>
              <a:rPr lang="en-AU" sz="2400" b="0" dirty="0"/>
              <a:t>Every permanent magnet is a dipole (has a north end and a south end)</a:t>
            </a:r>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r>
              <a:rPr lang="en-AU" sz="2400" b="0" dirty="0"/>
              <a:t>If you break a magnet in two, each piece will still be a dipole</a:t>
            </a:r>
            <a:endParaRPr lang="en-AU" sz="2000" dirty="0"/>
          </a:p>
          <a:p>
            <a:pPr lvl="1" indent="0" algn="just">
              <a:buNone/>
            </a:pPr>
            <a:endParaRPr lang="en-AU" sz="2000" dirty="0"/>
          </a:p>
        </p:txBody>
      </p:sp>
      <p:sp>
        <p:nvSpPr>
          <p:cNvPr id="3" name="Rectangle 2">
            <a:extLst>
              <a:ext uri="{FF2B5EF4-FFF2-40B4-BE49-F238E27FC236}">
                <a16:creationId xmlns:a16="http://schemas.microsoft.com/office/drawing/2014/main" id="{655E83CB-6EBA-D62D-B385-2132468144AC}"/>
              </a:ext>
            </a:extLst>
          </p:cNvPr>
          <p:cNvSpPr/>
          <p:nvPr/>
        </p:nvSpPr>
        <p:spPr>
          <a:xfrm>
            <a:off x="2581835" y="2259108"/>
            <a:ext cx="6508377" cy="88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6D772923-BCC1-2380-29CB-7533460F6552}"/>
              </a:ext>
            </a:extLst>
          </p:cNvPr>
          <p:cNvSpPr/>
          <p:nvPr/>
        </p:nvSpPr>
        <p:spPr>
          <a:xfrm>
            <a:off x="2581835" y="2256423"/>
            <a:ext cx="3406588" cy="871096"/>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A5177841-B3C5-38C9-57E6-F35BE0A1E31F}"/>
              </a:ext>
            </a:extLst>
          </p:cNvPr>
          <p:cNvSpPr/>
          <p:nvPr/>
        </p:nvSpPr>
        <p:spPr>
          <a:xfrm>
            <a:off x="2904565" y="2259108"/>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5" name="Rectangle 14">
            <a:extLst>
              <a:ext uri="{FF2B5EF4-FFF2-40B4-BE49-F238E27FC236}">
                <a16:creationId xmlns:a16="http://schemas.microsoft.com/office/drawing/2014/main" id="{66FC6220-EB33-30F9-81FA-A8CF82255D7E}"/>
              </a:ext>
            </a:extLst>
          </p:cNvPr>
          <p:cNvSpPr/>
          <p:nvPr/>
        </p:nvSpPr>
        <p:spPr>
          <a:xfrm>
            <a:off x="7969625" y="225642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grpSp>
        <p:nvGrpSpPr>
          <p:cNvPr id="11" name="Group 10">
            <a:extLst>
              <a:ext uri="{FF2B5EF4-FFF2-40B4-BE49-F238E27FC236}">
                <a16:creationId xmlns:a16="http://schemas.microsoft.com/office/drawing/2014/main" id="{BEEAF357-8E1B-60CD-E868-885664C3875B}"/>
              </a:ext>
            </a:extLst>
          </p:cNvPr>
          <p:cNvGrpSpPr/>
          <p:nvPr/>
        </p:nvGrpSpPr>
        <p:grpSpPr>
          <a:xfrm>
            <a:off x="1048871" y="3406961"/>
            <a:ext cx="8480611" cy="1983422"/>
            <a:chOff x="1048871" y="3406961"/>
            <a:chExt cx="8480611" cy="1983422"/>
          </a:xfrm>
        </p:grpSpPr>
        <p:sp>
          <p:nvSpPr>
            <p:cNvPr id="16" name="Rectangle 15">
              <a:extLst>
                <a:ext uri="{FF2B5EF4-FFF2-40B4-BE49-F238E27FC236}">
                  <a16:creationId xmlns:a16="http://schemas.microsoft.com/office/drawing/2014/main" id="{DF723DBB-01FF-384C-5F77-6867E59C320D}"/>
                </a:ext>
              </a:extLst>
            </p:cNvPr>
            <p:cNvSpPr/>
            <p:nvPr/>
          </p:nvSpPr>
          <p:spPr>
            <a:xfrm>
              <a:off x="2572872" y="4521972"/>
              <a:ext cx="1501881" cy="85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76D5DEDE-4C20-4D3D-E39D-39F3481C13AA}"/>
                </a:ext>
              </a:extLst>
            </p:cNvPr>
            <p:cNvSpPr/>
            <p:nvPr/>
          </p:nvSpPr>
          <p:spPr>
            <a:xfrm>
              <a:off x="1048871" y="4519287"/>
              <a:ext cx="1532964" cy="854242"/>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65786171-B342-3B50-22F7-42F485FF8E9B}"/>
                </a:ext>
              </a:extLst>
            </p:cNvPr>
            <p:cNvSpPr/>
            <p:nvPr/>
          </p:nvSpPr>
          <p:spPr>
            <a:xfrm>
              <a:off x="1079954" y="4487967"/>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9" name="Rectangle 18">
              <a:extLst>
                <a:ext uri="{FF2B5EF4-FFF2-40B4-BE49-F238E27FC236}">
                  <a16:creationId xmlns:a16="http://schemas.microsoft.com/office/drawing/2014/main" id="{354870DD-F64B-7D9D-1785-59808A53AE68}"/>
                </a:ext>
              </a:extLst>
            </p:cNvPr>
            <p:cNvSpPr/>
            <p:nvPr/>
          </p:nvSpPr>
          <p:spPr>
            <a:xfrm>
              <a:off x="3196212" y="4504821"/>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sp>
          <p:nvSpPr>
            <p:cNvPr id="20" name="Rectangle 19">
              <a:extLst>
                <a:ext uri="{FF2B5EF4-FFF2-40B4-BE49-F238E27FC236}">
                  <a16:creationId xmlns:a16="http://schemas.microsoft.com/office/drawing/2014/main" id="{46395B9F-C93F-D339-0BCA-7553998FCF4F}"/>
                </a:ext>
              </a:extLst>
            </p:cNvPr>
            <p:cNvSpPr/>
            <p:nvPr/>
          </p:nvSpPr>
          <p:spPr>
            <a:xfrm>
              <a:off x="8027601" y="4505118"/>
              <a:ext cx="1501881" cy="85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98356C6F-A0A1-EEB1-3D83-F0B251CD6A47}"/>
                </a:ext>
              </a:extLst>
            </p:cNvPr>
            <p:cNvSpPr/>
            <p:nvPr/>
          </p:nvSpPr>
          <p:spPr>
            <a:xfrm>
              <a:off x="6503600" y="4502433"/>
              <a:ext cx="1532964" cy="871096"/>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1959BBF8-7831-A612-2EBC-25CB5414BDD7}"/>
                </a:ext>
              </a:extLst>
            </p:cNvPr>
            <p:cNvSpPr/>
            <p:nvPr/>
          </p:nvSpPr>
          <p:spPr>
            <a:xfrm>
              <a:off x="6534683" y="447111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28" name="Rectangle 27">
              <a:extLst>
                <a:ext uri="{FF2B5EF4-FFF2-40B4-BE49-F238E27FC236}">
                  <a16:creationId xmlns:a16="http://schemas.microsoft.com/office/drawing/2014/main" id="{F195F657-BE66-281B-A24E-0C22CE4A3730}"/>
                </a:ext>
              </a:extLst>
            </p:cNvPr>
            <p:cNvSpPr/>
            <p:nvPr/>
          </p:nvSpPr>
          <p:spPr>
            <a:xfrm>
              <a:off x="8650941" y="4487967"/>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cxnSp>
          <p:nvCxnSpPr>
            <p:cNvPr id="8" name="Straight Arrow Connector 7">
              <a:extLst>
                <a:ext uri="{FF2B5EF4-FFF2-40B4-BE49-F238E27FC236}">
                  <a16:creationId xmlns:a16="http://schemas.microsoft.com/office/drawing/2014/main" id="{C1956A41-FB55-FE8E-1B0A-6A817B6232A7}"/>
                </a:ext>
              </a:extLst>
            </p:cNvPr>
            <p:cNvCxnSpPr/>
            <p:nvPr/>
          </p:nvCxnSpPr>
          <p:spPr>
            <a:xfrm flipH="1">
              <a:off x="3567953" y="3429000"/>
              <a:ext cx="1882588" cy="7844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79643ED-C35D-D140-1EB2-28275DBDDF19}"/>
                </a:ext>
              </a:extLst>
            </p:cNvPr>
            <p:cNvCxnSpPr>
              <a:cxnSpLocks/>
            </p:cNvCxnSpPr>
            <p:nvPr/>
          </p:nvCxnSpPr>
          <p:spPr>
            <a:xfrm>
              <a:off x="6221506" y="3406961"/>
              <a:ext cx="1806095" cy="8064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00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76226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600" b="0" dirty="0"/>
              <a:t>Slides about electrons in current-carrying conductor generating a magnetic field</a:t>
            </a:r>
          </a:p>
          <a:p>
            <a:pPr marL="342900" indent="-342900" algn="just">
              <a:buFont typeface="Arial" panose="020B0604020202020204" pitchFamily="34" charset="0"/>
              <a:buChar char="•"/>
            </a:pPr>
            <a:endParaRPr lang="en-AU" sz="2600" b="0" dirty="0"/>
          </a:p>
          <a:p>
            <a:pPr marL="342900" indent="-342900" algn="just">
              <a:buFont typeface="Arial" panose="020B0604020202020204" pitchFamily="34" charset="0"/>
              <a:buChar char="•"/>
            </a:pPr>
            <a:r>
              <a:rPr lang="en-AU" sz="2600" b="0" dirty="0"/>
              <a:t>Define term: current-carrying conductor</a:t>
            </a:r>
          </a:p>
          <a:p>
            <a:pPr marL="342900" indent="-342900" algn="just">
              <a:buFont typeface="Arial" panose="020B0604020202020204" pitchFamily="34" charset="0"/>
              <a:buChar char="•"/>
            </a:pPr>
            <a:r>
              <a:rPr lang="en-AU" sz="2600" b="0" dirty="0"/>
              <a:t>Stress conventional current vs electron flow</a:t>
            </a:r>
          </a:p>
          <a:p>
            <a:pPr marL="342900" indent="-342900" algn="just">
              <a:buFont typeface="Arial" panose="020B0604020202020204" pitchFamily="34" charset="0"/>
              <a:buChar char="•"/>
            </a:pPr>
            <a:endParaRPr lang="en-AU" sz="2600" b="0" dirty="0"/>
          </a:p>
          <a:p>
            <a:pPr marL="342900" indent="-342900" algn="just">
              <a:buFont typeface="Arial" panose="020B0604020202020204" pitchFamily="34" charset="0"/>
              <a:buChar char="•"/>
            </a:pPr>
            <a:r>
              <a:rPr lang="en-AU" sz="2600" b="0" dirty="0"/>
              <a:t>Discuss affect of different variables on magnetic field. Maybe via </a:t>
            </a:r>
            <a:r>
              <a:rPr lang="en-AU" sz="2600" b="0" dirty="0" err="1"/>
              <a:t>Orsted</a:t>
            </a:r>
            <a:r>
              <a:rPr lang="en-AU" sz="2600" b="0" dirty="0"/>
              <a:t>-style demonstration. Need circuit with exposed wire + magnets. Vary distance from wire and current. </a:t>
            </a:r>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lvl="1" indent="0" algn="just">
              <a:buNone/>
            </a:pPr>
            <a:endParaRPr lang="en-AU" sz="2000" dirty="0"/>
          </a:p>
        </p:txBody>
      </p:sp>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Tree>
    <p:extLst>
      <p:ext uri="{BB962C8B-B14F-4D97-AF65-F5344CB8AC3E}">
        <p14:creationId xmlns:p14="http://schemas.microsoft.com/office/powerpoint/2010/main" val="2768234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Equations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95275" y="2296862"/>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b="0" dirty="0"/>
              <a:t>B is the magnetic flux density (T: Teslas)		similar to E or g</a:t>
            </a:r>
          </a:p>
          <a:p>
            <a:pPr algn="just"/>
            <a:r>
              <a:rPr lang="en-AU" b="0" dirty="0">
                <a:sym typeface="Symbol" panose="05050102010706020507" pitchFamily="18" charset="2"/>
              </a:rPr>
              <a:t></a:t>
            </a:r>
            <a:r>
              <a:rPr lang="en-AU" b="0" baseline="-25000" dirty="0">
                <a:sym typeface="Symbol" panose="05050102010706020507" pitchFamily="18" charset="2"/>
              </a:rPr>
              <a:t>o</a:t>
            </a:r>
            <a:r>
              <a:rPr lang="en-AU" b="0" dirty="0">
                <a:sym typeface="Symbol" panose="05050102010706020507" pitchFamily="18" charset="2"/>
              </a:rPr>
              <a:t> is the magnetic permeability (4**10</a:t>
            </a:r>
            <a:r>
              <a:rPr lang="en-AU" b="0" baseline="30000" dirty="0">
                <a:sym typeface="Symbol" panose="05050102010706020507" pitchFamily="18" charset="2"/>
              </a:rPr>
              <a:t>-7</a:t>
            </a:r>
            <a:r>
              <a:rPr lang="en-AU" b="0" dirty="0">
                <a:sym typeface="Symbol" panose="05050102010706020507" pitchFamily="18" charset="2"/>
              </a:rPr>
              <a:t> NA</a:t>
            </a:r>
            <a:r>
              <a:rPr lang="en-AU" b="0" baseline="30000" dirty="0">
                <a:sym typeface="Symbol" panose="05050102010706020507" pitchFamily="18" charset="2"/>
              </a:rPr>
              <a:t>-2</a:t>
            </a:r>
            <a:r>
              <a:rPr lang="en-AU" b="0" dirty="0">
                <a:sym typeface="Symbol" panose="05050102010706020507" pitchFamily="18" charset="2"/>
              </a:rPr>
              <a:t>)</a:t>
            </a:r>
          </a:p>
          <a:p>
            <a:pPr algn="just"/>
            <a:r>
              <a:rPr lang="en-AU" b="0" dirty="0">
                <a:sym typeface="Symbol" panose="05050102010706020507" pitchFamily="18" charset="2"/>
              </a:rPr>
              <a:t>I is the current (A)</a:t>
            </a:r>
          </a:p>
          <a:p>
            <a:pPr algn="just"/>
            <a:r>
              <a:rPr lang="en-AU" b="0" dirty="0">
                <a:sym typeface="Symbol" panose="05050102010706020507" pitchFamily="18" charset="2"/>
              </a:rPr>
              <a:t>r is the distance from wire (m)</a:t>
            </a:r>
            <a:endParaRPr lang="en-AU" sz="2400" dirty="0"/>
          </a:p>
          <a:p>
            <a:pPr lvl="1" indent="0" algn="just">
              <a:buNone/>
            </a:pPr>
            <a:endParaRPr lang="en-AU" sz="2000" dirty="0"/>
          </a:p>
        </p:txBody>
      </p:sp>
      <p:pic>
        <p:nvPicPr>
          <p:cNvPr id="5" name="Picture 4">
            <a:extLst>
              <a:ext uri="{FF2B5EF4-FFF2-40B4-BE49-F238E27FC236}">
                <a16:creationId xmlns:a16="http://schemas.microsoft.com/office/drawing/2014/main" id="{660A4540-5E05-CE93-8EB9-B797559934D5}"/>
              </a:ext>
            </a:extLst>
          </p:cNvPr>
          <p:cNvPicPr>
            <a:picLocks noChangeAspect="1"/>
          </p:cNvPicPr>
          <p:nvPr/>
        </p:nvPicPr>
        <p:blipFill>
          <a:blip r:embed="rId3"/>
          <a:stretch>
            <a:fillRect/>
          </a:stretch>
        </p:blipFill>
        <p:spPr>
          <a:xfrm>
            <a:off x="2135703" y="1007686"/>
            <a:ext cx="7705725" cy="1028700"/>
          </a:xfrm>
          <a:prstGeom prst="rect">
            <a:avLst/>
          </a:prstGeom>
        </p:spPr>
      </p:pic>
    </p:spTree>
    <p:extLst>
      <p:ext uri="{BB962C8B-B14F-4D97-AF65-F5344CB8AC3E}">
        <p14:creationId xmlns:p14="http://schemas.microsoft.com/office/powerpoint/2010/main" val="3119164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Equations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660A4540-5E05-CE93-8EB9-B797559934D5}"/>
              </a:ext>
            </a:extLst>
          </p:cNvPr>
          <p:cNvPicPr>
            <a:picLocks noChangeAspect="1"/>
          </p:cNvPicPr>
          <p:nvPr/>
        </p:nvPicPr>
        <p:blipFill>
          <a:blip r:embed="rId3"/>
          <a:stretch>
            <a:fillRect/>
          </a:stretch>
        </p:blipFill>
        <p:spPr>
          <a:xfrm>
            <a:off x="2135703" y="1007686"/>
            <a:ext cx="7705725" cy="1028700"/>
          </a:xfrm>
          <a:prstGeom prst="rect">
            <a:avLst/>
          </a:prstGeom>
        </p:spPr>
      </p:pic>
      <p:pic>
        <p:nvPicPr>
          <p:cNvPr id="8" name="Picture 7">
            <a:extLst>
              <a:ext uri="{FF2B5EF4-FFF2-40B4-BE49-F238E27FC236}">
                <a16:creationId xmlns:a16="http://schemas.microsoft.com/office/drawing/2014/main" id="{8719FEBF-03CB-A741-C90D-E969942D482C}"/>
              </a:ext>
            </a:extLst>
          </p:cNvPr>
          <p:cNvPicPr>
            <a:picLocks noChangeAspect="1"/>
          </p:cNvPicPr>
          <p:nvPr/>
        </p:nvPicPr>
        <p:blipFill>
          <a:blip r:embed="rId4"/>
          <a:stretch>
            <a:fillRect/>
          </a:stretch>
        </p:blipFill>
        <p:spPr>
          <a:xfrm>
            <a:off x="383102" y="2187254"/>
            <a:ext cx="11210925" cy="1933575"/>
          </a:xfrm>
          <a:prstGeom prst="rect">
            <a:avLst/>
          </a:prstGeom>
        </p:spPr>
      </p:pic>
      <p:pic>
        <p:nvPicPr>
          <p:cNvPr id="10" name="Picture 9">
            <a:extLst>
              <a:ext uri="{FF2B5EF4-FFF2-40B4-BE49-F238E27FC236}">
                <a16:creationId xmlns:a16="http://schemas.microsoft.com/office/drawing/2014/main" id="{814DB017-CB35-E75E-1677-F6F8A35C0BAD}"/>
              </a:ext>
            </a:extLst>
          </p:cNvPr>
          <p:cNvPicPr>
            <a:picLocks noChangeAspect="1"/>
          </p:cNvPicPr>
          <p:nvPr/>
        </p:nvPicPr>
        <p:blipFill>
          <a:blip r:embed="rId5"/>
          <a:stretch>
            <a:fillRect/>
          </a:stretch>
        </p:blipFill>
        <p:spPr>
          <a:xfrm>
            <a:off x="576011" y="4328091"/>
            <a:ext cx="8248650" cy="1647825"/>
          </a:xfrm>
          <a:prstGeom prst="rect">
            <a:avLst/>
          </a:prstGeom>
        </p:spPr>
      </p:pic>
    </p:spTree>
    <p:extLst>
      <p:ext uri="{BB962C8B-B14F-4D97-AF65-F5344CB8AC3E}">
        <p14:creationId xmlns:p14="http://schemas.microsoft.com/office/powerpoint/2010/main" val="1229968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Equations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660A4540-5E05-CE93-8EB9-B797559934D5}"/>
              </a:ext>
            </a:extLst>
          </p:cNvPr>
          <p:cNvPicPr>
            <a:picLocks noChangeAspect="1"/>
          </p:cNvPicPr>
          <p:nvPr/>
        </p:nvPicPr>
        <p:blipFill>
          <a:blip r:embed="rId3"/>
          <a:stretch>
            <a:fillRect/>
          </a:stretch>
        </p:blipFill>
        <p:spPr>
          <a:xfrm>
            <a:off x="2135703" y="1007686"/>
            <a:ext cx="7705725" cy="1028700"/>
          </a:xfrm>
          <a:prstGeom prst="rect">
            <a:avLst/>
          </a:prstGeom>
        </p:spPr>
      </p:pic>
      <p:pic>
        <p:nvPicPr>
          <p:cNvPr id="6" name="Picture 5">
            <a:extLst>
              <a:ext uri="{FF2B5EF4-FFF2-40B4-BE49-F238E27FC236}">
                <a16:creationId xmlns:a16="http://schemas.microsoft.com/office/drawing/2014/main" id="{540016CB-3A6B-0D19-E297-E85921EC071E}"/>
              </a:ext>
            </a:extLst>
          </p:cNvPr>
          <p:cNvPicPr>
            <a:picLocks noChangeAspect="1"/>
          </p:cNvPicPr>
          <p:nvPr/>
        </p:nvPicPr>
        <p:blipFill>
          <a:blip r:embed="rId4"/>
          <a:stretch>
            <a:fillRect/>
          </a:stretch>
        </p:blipFill>
        <p:spPr>
          <a:xfrm>
            <a:off x="295275" y="2506116"/>
            <a:ext cx="9487902" cy="1106498"/>
          </a:xfrm>
          <a:prstGeom prst="rect">
            <a:avLst/>
          </a:prstGeom>
        </p:spPr>
      </p:pic>
      <p:pic>
        <p:nvPicPr>
          <p:cNvPr id="9" name="Picture 8">
            <a:extLst>
              <a:ext uri="{FF2B5EF4-FFF2-40B4-BE49-F238E27FC236}">
                <a16:creationId xmlns:a16="http://schemas.microsoft.com/office/drawing/2014/main" id="{4295F33A-920F-2983-F9A5-4BA1BB657A67}"/>
              </a:ext>
            </a:extLst>
          </p:cNvPr>
          <p:cNvPicPr>
            <a:picLocks noChangeAspect="1"/>
          </p:cNvPicPr>
          <p:nvPr/>
        </p:nvPicPr>
        <p:blipFill>
          <a:blip r:embed="rId5"/>
          <a:stretch>
            <a:fillRect/>
          </a:stretch>
        </p:blipFill>
        <p:spPr>
          <a:xfrm>
            <a:off x="366662" y="3816990"/>
            <a:ext cx="8705850" cy="2295525"/>
          </a:xfrm>
          <a:prstGeom prst="rect">
            <a:avLst/>
          </a:prstGeom>
        </p:spPr>
      </p:pic>
    </p:spTree>
    <p:extLst>
      <p:ext uri="{BB962C8B-B14F-4D97-AF65-F5344CB8AC3E}">
        <p14:creationId xmlns:p14="http://schemas.microsoft.com/office/powerpoint/2010/main" val="349798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CDE568D2-0F7C-2747-E9D7-FA236BC849C3}"/>
              </a:ext>
            </a:extLst>
          </p:cNvPr>
          <p:cNvGrpSpPr/>
          <p:nvPr/>
        </p:nvGrpSpPr>
        <p:grpSpPr>
          <a:xfrm>
            <a:off x="5988566" y="3630370"/>
            <a:ext cx="4366071" cy="2893328"/>
            <a:chOff x="5988566" y="3630370"/>
            <a:chExt cx="4366071" cy="2893328"/>
          </a:xfrm>
        </p:grpSpPr>
        <p:grpSp>
          <p:nvGrpSpPr>
            <p:cNvPr id="11" name="Group 10">
              <a:extLst>
                <a:ext uri="{FF2B5EF4-FFF2-40B4-BE49-F238E27FC236}">
                  <a16:creationId xmlns:a16="http://schemas.microsoft.com/office/drawing/2014/main" id="{597D9162-620B-18A3-60F8-FB0F83CF8A83}"/>
                </a:ext>
              </a:extLst>
            </p:cNvPr>
            <p:cNvGrpSpPr/>
            <p:nvPr/>
          </p:nvGrpSpPr>
          <p:grpSpPr>
            <a:xfrm>
              <a:off x="5988566" y="3630370"/>
              <a:ext cx="4366071" cy="2893328"/>
              <a:chOff x="6308649" y="2610890"/>
              <a:chExt cx="3009460" cy="1994323"/>
            </a:xfrm>
          </p:grpSpPr>
          <p:pic>
            <p:nvPicPr>
              <p:cNvPr id="10" name="Picture 9">
                <a:extLst>
                  <a:ext uri="{FF2B5EF4-FFF2-40B4-BE49-F238E27FC236}">
                    <a16:creationId xmlns:a16="http://schemas.microsoft.com/office/drawing/2014/main" id="{80382560-1145-3FFB-8003-E0F10C867E8D}"/>
                  </a:ext>
                </a:extLst>
              </p:cNvPr>
              <p:cNvPicPr>
                <a:picLocks noChangeAspect="1"/>
              </p:cNvPicPr>
              <p:nvPr/>
            </p:nvPicPr>
            <p:blipFill rotWithShape="1">
              <a:blip r:embed="rId3"/>
              <a:srcRect l="3378" b="4830"/>
              <a:stretch/>
            </p:blipFill>
            <p:spPr>
              <a:xfrm>
                <a:off x="6308649" y="2610890"/>
                <a:ext cx="3009460" cy="1976154"/>
              </a:xfrm>
              <a:prstGeom prst="rect">
                <a:avLst/>
              </a:prstGeom>
              <a:ln>
                <a:noFill/>
              </a:ln>
            </p:spPr>
          </p:pic>
          <p:sp>
            <p:nvSpPr>
              <p:cNvPr id="14" name="Rectangle 13">
                <a:extLst>
                  <a:ext uri="{FF2B5EF4-FFF2-40B4-BE49-F238E27FC236}">
                    <a16:creationId xmlns:a16="http://schemas.microsoft.com/office/drawing/2014/main" id="{0DA4EA78-9C52-EEED-FD48-C98CC6F2083B}"/>
                  </a:ext>
                </a:extLst>
              </p:cNvPr>
              <p:cNvSpPr/>
              <p:nvPr/>
            </p:nvSpPr>
            <p:spPr>
              <a:xfrm>
                <a:off x="8241546" y="3874000"/>
                <a:ext cx="1076563" cy="731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8" name="Rectangle 17">
              <a:extLst>
                <a:ext uri="{FF2B5EF4-FFF2-40B4-BE49-F238E27FC236}">
                  <a16:creationId xmlns:a16="http://schemas.microsoft.com/office/drawing/2014/main" id="{7D8DA3C5-6F2D-1173-7F7E-95FA2E5F4220}"/>
                </a:ext>
              </a:extLst>
            </p:cNvPr>
            <p:cNvSpPr/>
            <p:nvPr/>
          </p:nvSpPr>
          <p:spPr>
            <a:xfrm>
              <a:off x="8246269" y="4744743"/>
              <a:ext cx="1321744" cy="141581"/>
            </a:xfrm>
            <a:prstGeom prst="rect">
              <a:avLst/>
            </a:prstGeom>
            <a:solidFill>
              <a:srgbClr val="EAB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Arrow Connector 46">
              <a:extLst>
                <a:ext uri="{FF2B5EF4-FFF2-40B4-BE49-F238E27FC236}">
                  <a16:creationId xmlns:a16="http://schemas.microsoft.com/office/drawing/2014/main" id="{3BDB3F3B-702F-1271-4EF8-13210AEC2238}"/>
                </a:ext>
              </a:extLst>
            </p:cNvPr>
            <p:cNvCxnSpPr/>
            <p:nvPr/>
          </p:nvCxnSpPr>
          <p:spPr>
            <a:xfrm>
              <a:off x="9429892" y="4808778"/>
              <a:ext cx="720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0AE7ADE7-71AD-C9FA-DF17-C1DD539F0690}"/>
              </a:ext>
            </a:extLst>
          </p:cNvPr>
          <p:cNvSpPr/>
          <p:nvPr/>
        </p:nvSpPr>
        <p:spPr>
          <a:xfrm>
            <a:off x="9052660" y="4988708"/>
            <a:ext cx="853340" cy="474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Direction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grpSp>
        <p:nvGrpSpPr>
          <p:cNvPr id="8" name="Group 7">
            <a:extLst>
              <a:ext uri="{FF2B5EF4-FFF2-40B4-BE49-F238E27FC236}">
                <a16:creationId xmlns:a16="http://schemas.microsoft.com/office/drawing/2014/main" id="{1780BA7A-C575-4C48-1720-9E0CCAE95844}"/>
              </a:ext>
            </a:extLst>
          </p:cNvPr>
          <p:cNvGrpSpPr/>
          <p:nvPr/>
        </p:nvGrpSpPr>
        <p:grpSpPr>
          <a:xfrm>
            <a:off x="932932" y="3429000"/>
            <a:ext cx="4110554" cy="3068338"/>
            <a:chOff x="1262743" y="2162374"/>
            <a:chExt cx="5074464" cy="3787852"/>
          </a:xfrm>
        </p:grpSpPr>
        <p:pic>
          <p:nvPicPr>
            <p:cNvPr id="6" name="Picture 5">
              <a:extLst>
                <a:ext uri="{FF2B5EF4-FFF2-40B4-BE49-F238E27FC236}">
                  <a16:creationId xmlns:a16="http://schemas.microsoft.com/office/drawing/2014/main" id="{E835FFED-FEF3-D0ED-A514-0BBF9C852531}"/>
                </a:ext>
              </a:extLst>
            </p:cNvPr>
            <p:cNvPicPr>
              <a:picLocks noChangeAspect="1"/>
            </p:cNvPicPr>
            <p:nvPr/>
          </p:nvPicPr>
          <p:blipFill rotWithShape="1">
            <a:blip r:embed="rId4"/>
            <a:srcRect l="2221"/>
            <a:stretch/>
          </p:blipFill>
          <p:spPr>
            <a:xfrm>
              <a:off x="1262743" y="2162374"/>
              <a:ext cx="5074464" cy="3631248"/>
            </a:xfrm>
            <a:prstGeom prst="rect">
              <a:avLst/>
            </a:prstGeom>
          </p:spPr>
        </p:pic>
        <p:sp>
          <p:nvSpPr>
            <p:cNvPr id="7" name="Rectangle 6">
              <a:extLst>
                <a:ext uri="{FF2B5EF4-FFF2-40B4-BE49-F238E27FC236}">
                  <a16:creationId xmlns:a16="http://schemas.microsoft.com/office/drawing/2014/main" id="{C31EAC27-99FD-5AA1-7077-9D59396ACA5F}"/>
                </a:ext>
              </a:extLst>
            </p:cNvPr>
            <p:cNvSpPr/>
            <p:nvPr/>
          </p:nvSpPr>
          <p:spPr>
            <a:xfrm>
              <a:off x="4688114" y="4441371"/>
              <a:ext cx="1649093" cy="1508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95275" y="1002521"/>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Right hand rule:</a:t>
            </a:r>
          </a:p>
          <a:p>
            <a:pPr algn="just"/>
            <a:r>
              <a:rPr lang="en-AU" sz="2000" b="0" dirty="0"/>
              <a:t> -  Place your </a:t>
            </a:r>
            <a:r>
              <a:rPr lang="en-AU" sz="2000" dirty="0"/>
              <a:t>right</a:t>
            </a:r>
            <a:r>
              <a:rPr lang="en-AU" sz="2000" b="0" dirty="0"/>
              <a:t> hand against the wire </a:t>
            </a:r>
          </a:p>
          <a:p>
            <a:pPr marL="342900" indent="-342900" algn="just">
              <a:buFontTx/>
              <a:buChar char="-"/>
            </a:pPr>
            <a:r>
              <a:rPr lang="en-AU" sz="2000" b="0" dirty="0"/>
              <a:t>Point your thumb in the direction of the conventional current</a:t>
            </a:r>
          </a:p>
          <a:p>
            <a:pPr marL="342900" indent="-342900" algn="just">
              <a:buFontTx/>
              <a:buChar char="-"/>
            </a:pPr>
            <a:r>
              <a:rPr lang="en-AU" sz="2000" b="0" dirty="0"/>
              <a:t>Grab the wire</a:t>
            </a:r>
          </a:p>
          <a:p>
            <a:pPr marL="342900" indent="-342900" algn="just">
              <a:buFontTx/>
              <a:buChar char="-"/>
            </a:pPr>
            <a:r>
              <a:rPr lang="en-AU" sz="2000" b="0" dirty="0"/>
              <a:t>Your fingers now point in the direction of the magnetic field</a:t>
            </a:r>
          </a:p>
          <a:p>
            <a:pPr algn="just"/>
            <a:endParaRPr lang="en-AU" sz="2400" dirty="0"/>
          </a:p>
          <a:p>
            <a:pPr lvl="1" indent="0" algn="just">
              <a:buNone/>
            </a:pPr>
            <a:endParaRPr lang="en-AU" sz="2000" dirty="0"/>
          </a:p>
        </p:txBody>
      </p:sp>
      <p:cxnSp>
        <p:nvCxnSpPr>
          <p:cNvPr id="46" name="Straight Arrow Connector 45">
            <a:extLst>
              <a:ext uri="{FF2B5EF4-FFF2-40B4-BE49-F238E27FC236}">
                <a16:creationId xmlns:a16="http://schemas.microsoft.com/office/drawing/2014/main" id="{B36690B2-A68A-636F-22A0-0D0F7FA2686D}"/>
              </a:ext>
            </a:extLst>
          </p:cNvPr>
          <p:cNvCxnSpPr/>
          <p:nvPr/>
        </p:nvCxnSpPr>
        <p:spPr>
          <a:xfrm>
            <a:off x="3703801" y="4863062"/>
            <a:ext cx="720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3921DC52-9EE3-8185-FADA-8D69F9A8889C}"/>
              </a:ext>
            </a:extLst>
          </p:cNvPr>
          <p:cNvGrpSpPr/>
          <p:nvPr/>
        </p:nvGrpSpPr>
        <p:grpSpPr>
          <a:xfrm>
            <a:off x="8246269" y="3354304"/>
            <a:ext cx="1196114" cy="2874924"/>
            <a:chOff x="8246269" y="3354304"/>
            <a:chExt cx="1196114" cy="2874924"/>
          </a:xfrm>
        </p:grpSpPr>
        <p:sp>
          <p:nvSpPr>
            <p:cNvPr id="3" name="Oval 2">
              <a:extLst>
                <a:ext uri="{FF2B5EF4-FFF2-40B4-BE49-F238E27FC236}">
                  <a16:creationId xmlns:a16="http://schemas.microsoft.com/office/drawing/2014/main" id="{5514380B-88FC-CC6B-C6A0-3EE5D784F554}"/>
                </a:ext>
              </a:extLst>
            </p:cNvPr>
            <p:cNvSpPr/>
            <p:nvPr/>
          </p:nvSpPr>
          <p:spPr>
            <a:xfrm>
              <a:off x="8701237" y="4443424"/>
              <a:ext cx="351423" cy="72624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26EE9774-402C-F8D7-A05B-A0A01282C9B2}"/>
                </a:ext>
              </a:extLst>
            </p:cNvPr>
            <p:cNvSpPr/>
            <p:nvPr/>
          </p:nvSpPr>
          <p:spPr>
            <a:xfrm>
              <a:off x="8531588" y="3974964"/>
              <a:ext cx="684700" cy="172539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660BB208-F3F8-F04E-32FB-A7FD39307ED7}"/>
                </a:ext>
              </a:extLst>
            </p:cNvPr>
            <p:cNvSpPr/>
            <p:nvPr/>
          </p:nvSpPr>
          <p:spPr>
            <a:xfrm>
              <a:off x="8246269" y="3460736"/>
              <a:ext cx="1196114" cy="276849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5" name="Group 34">
              <a:extLst>
                <a:ext uri="{FF2B5EF4-FFF2-40B4-BE49-F238E27FC236}">
                  <a16:creationId xmlns:a16="http://schemas.microsoft.com/office/drawing/2014/main" id="{BEE52366-5D4A-04F9-A40F-EC9590F9D118}"/>
                </a:ext>
              </a:extLst>
            </p:cNvPr>
            <p:cNvGrpSpPr/>
            <p:nvPr/>
          </p:nvGrpSpPr>
          <p:grpSpPr>
            <a:xfrm rot="20610177">
              <a:off x="8828897" y="3354304"/>
              <a:ext cx="127390" cy="257313"/>
              <a:chOff x="8911695" y="3371899"/>
              <a:chExt cx="127390" cy="257313"/>
            </a:xfrm>
          </p:grpSpPr>
          <p:cxnSp>
            <p:nvCxnSpPr>
              <p:cNvPr id="31" name="Straight Connector 30">
                <a:extLst>
                  <a:ext uri="{FF2B5EF4-FFF2-40B4-BE49-F238E27FC236}">
                    <a16:creationId xmlns:a16="http://schemas.microsoft.com/office/drawing/2014/main" id="{54E8C1E3-B143-20B8-C78B-53D0938A24E0}"/>
                  </a:ext>
                </a:extLst>
              </p:cNvPr>
              <p:cNvCxnSpPr>
                <a:cxnSpLocks/>
                <a:stCxn id="9" idx="0"/>
              </p:cNvCxnSpPr>
              <p:nvPr/>
            </p:nvCxnSpPr>
            <p:spPr>
              <a:xfrm rot="989823" flipV="1">
                <a:off x="8948997" y="3371899"/>
                <a:ext cx="90088" cy="1086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53DAED-D0BC-44D8-E935-567EAC0FA5EA}"/>
                  </a:ext>
                </a:extLst>
              </p:cNvPr>
              <p:cNvCxnSpPr>
                <a:cxnSpLocks/>
                <a:stCxn id="9" idx="0"/>
              </p:cNvCxnSpPr>
              <p:nvPr/>
            </p:nvCxnSpPr>
            <p:spPr>
              <a:xfrm rot="989823">
                <a:off x="8911695" y="3474407"/>
                <a:ext cx="84893" cy="15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C39DA257-1802-20CC-9DBC-A751D8B89DA5}"/>
                </a:ext>
              </a:extLst>
            </p:cNvPr>
            <p:cNvGrpSpPr/>
            <p:nvPr/>
          </p:nvGrpSpPr>
          <p:grpSpPr>
            <a:xfrm rot="20755882">
              <a:off x="8843640" y="3883077"/>
              <a:ext cx="159596" cy="251152"/>
              <a:chOff x="8893064" y="3386927"/>
              <a:chExt cx="159596" cy="251152"/>
            </a:xfrm>
          </p:grpSpPr>
          <p:cxnSp>
            <p:nvCxnSpPr>
              <p:cNvPr id="38" name="Straight Connector 37">
                <a:extLst>
                  <a:ext uri="{FF2B5EF4-FFF2-40B4-BE49-F238E27FC236}">
                    <a16:creationId xmlns:a16="http://schemas.microsoft.com/office/drawing/2014/main" id="{C8F46144-4C38-D6BA-9954-7AD862281EDA}"/>
                  </a:ext>
                </a:extLst>
              </p:cNvPr>
              <p:cNvCxnSpPr/>
              <p:nvPr/>
            </p:nvCxnSpPr>
            <p:spPr>
              <a:xfrm flipV="1">
                <a:off x="8893064" y="3386927"/>
                <a:ext cx="159596" cy="738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B299873-0476-66B6-B986-783C40A11C36}"/>
                  </a:ext>
                </a:extLst>
              </p:cNvPr>
              <p:cNvCxnSpPr>
                <a:cxnSpLocks/>
              </p:cNvCxnSpPr>
              <p:nvPr/>
            </p:nvCxnSpPr>
            <p:spPr>
              <a:xfrm>
                <a:off x="8893064" y="3460736"/>
                <a:ext cx="79798" cy="177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11FDDB5-35B3-91B9-F8C9-1FD79F7A9809}"/>
                </a:ext>
              </a:extLst>
            </p:cNvPr>
            <p:cNvGrpSpPr/>
            <p:nvPr/>
          </p:nvGrpSpPr>
          <p:grpSpPr>
            <a:xfrm rot="20498299">
              <a:off x="8772375" y="4344031"/>
              <a:ext cx="193605" cy="254947"/>
              <a:chOff x="8911037" y="3343311"/>
              <a:chExt cx="70321" cy="277081"/>
            </a:xfrm>
          </p:grpSpPr>
          <p:cxnSp>
            <p:nvCxnSpPr>
              <p:cNvPr id="41" name="Straight Connector 40">
                <a:extLst>
                  <a:ext uri="{FF2B5EF4-FFF2-40B4-BE49-F238E27FC236}">
                    <a16:creationId xmlns:a16="http://schemas.microsoft.com/office/drawing/2014/main" id="{0FCCA620-6B93-36A6-59AA-50336B1106B9}"/>
                  </a:ext>
                </a:extLst>
              </p:cNvPr>
              <p:cNvCxnSpPr>
                <a:cxnSpLocks/>
              </p:cNvCxnSpPr>
              <p:nvPr/>
            </p:nvCxnSpPr>
            <p:spPr>
              <a:xfrm rot="1101701" flipV="1">
                <a:off x="8921567" y="3343311"/>
                <a:ext cx="59791" cy="133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BA97716-2375-88B4-D544-832FB9DEF266}"/>
                  </a:ext>
                </a:extLst>
              </p:cNvPr>
              <p:cNvCxnSpPr>
                <a:cxnSpLocks/>
              </p:cNvCxnSpPr>
              <p:nvPr/>
            </p:nvCxnSpPr>
            <p:spPr>
              <a:xfrm rot="1101701">
                <a:off x="8911037" y="3484342"/>
                <a:ext cx="59791" cy="136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8" name="Text Placeholder 3">
            <a:extLst>
              <a:ext uri="{FF2B5EF4-FFF2-40B4-BE49-F238E27FC236}">
                <a16:creationId xmlns:a16="http://schemas.microsoft.com/office/drawing/2014/main" id="{9F85DC57-39DE-9FFC-2F4B-D9B07E75D384}"/>
              </a:ext>
            </a:extLst>
          </p:cNvPr>
          <p:cNvSpPr txBox="1">
            <a:spLocks/>
          </p:cNvSpPr>
          <p:nvPr/>
        </p:nvSpPr>
        <p:spPr>
          <a:xfrm>
            <a:off x="2860012" y="4988708"/>
            <a:ext cx="2296521" cy="7023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400" b="0" dirty="0"/>
              <a:t>Conventional current direction</a:t>
            </a:r>
            <a:endParaRPr lang="en-AU" sz="1400" dirty="0"/>
          </a:p>
          <a:p>
            <a:pPr lvl="1" indent="0" algn="just">
              <a:buNone/>
            </a:pPr>
            <a:endParaRPr lang="en-AU" sz="2000" dirty="0"/>
          </a:p>
        </p:txBody>
      </p:sp>
      <p:grpSp>
        <p:nvGrpSpPr>
          <p:cNvPr id="55" name="Group 54">
            <a:extLst>
              <a:ext uri="{FF2B5EF4-FFF2-40B4-BE49-F238E27FC236}">
                <a16:creationId xmlns:a16="http://schemas.microsoft.com/office/drawing/2014/main" id="{BB163B38-FBF4-7D71-FD18-1B7EC0F13DF1}"/>
              </a:ext>
            </a:extLst>
          </p:cNvPr>
          <p:cNvGrpSpPr/>
          <p:nvPr/>
        </p:nvGrpSpPr>
        <p:grpSpPr>
          <a:xfrm>
            <a:off x="8791360" y="4716676"/>
            <a:ext cx="1440870" cy="196781"/>
            <a:chOff x="8791360" y="4716676"/>
            <a:chExt cx="1440870" cy="196781"/>
          </a:xfrm>
        </p:grpSpPr>
        <p:sp>
          <p:nvSpPr>
            <p:cNvPr id="20" name="Rectangle 19">
              <a:extLst>
                <a:ext uri="{FF2B5EF4-FFF2-40B4-BE49-F238E27FC236}">
                  <a16:creationId xmlns:a16="http://schemas.microsoft.com/office/drawing/2014/main" id="{C7C170BE-D398-0184-10EC-EFAE119EDB5E}"/>
                </a:ext>
              </a:extLst>
            </p:cNvPr>
            <p:cNvSpPr/>
            <p:nvPr/>
          </p:nvSpPr>
          <p:spPr>
            <a:xfrm>
              <a:off x="8844325" y="4738314"/>
              <a:ext cx="1387905" cy="148010"/>
            </a:xfrm>
            <a:prstGeom prst="rect">
              <a:avLst/>
            </a:prstGeom>
            <a:solidFill>
              <a:srgbClr val="EAB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46643196-F802-0361-8415-68B748A63E71}"/>
                </a:ext>
              </a:extLst>
            </p:cNvPr>
            <p:cNvSpPr/>
            <p:nvPr/>
          </p:nvSpPr>
          <p:spPr>
            <a:xfrm>
              <a:off x="8828148" y="4716676"/>
              <a:ext cx="1321744" cy="25200"/>
            </a:xfrm>
            <a:prstGeom prst="rect">
              <a:avLst/>
            </a:prstGeom>
            <a:solidFill>
              <a:srgbClr val="4014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0910120-68A9-FFCB-865A-5851C36CEE97}"/>
                </a:ext>
              </a:extLst>
            </p:cNvPr>
            <p:cNvSpPr/>
            <p:nvPr/>
          </p:nvSpPr>
          <p:spPr>
            <a:xfrm>
              <a:off x="8791360" y="4888257"/>
              <a:ext cx="1321744" cy="25200"/>
            </a:xfrm>
            <a:prstGeom prst="rect">
              <a:avLst/>
            </a:prstGeom>
            <a:solidFill>
              <a:srgbClr val="7F25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80228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Symbols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95275" y="1002521"/>
            <a:ext cx="1168185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It gets very confusing trying to draw magnetic fields on wires as they need to be 3D. Instead of lines, if a field line is going into or out of the page, we use symbols.</a:t>
            </a:r>
          </a:p>
          <a:p>
            <a:pPr algn="just"/>
            <a:endParaRPr lang="en-AU" sz="2400" b="0" dirty="0"/>
          </a:p>
          <a:p>
            <a:pPr algn="just"/>
            <a:endParaRPr lang="en-AU" sz="2400" b="0" dirty="0"/>
          </a:p>
          <a:p>
            <a:pPr algn="just"/>
            <a:endParaRPr lang="en-AU" sz="2400" dirty="0"/>
          </a:p>
          <a:p>
            <a:pPr lvl="1" indent="0" algn="just">
              <a:buNone/>
            </a:pPr>
            <a:endParaRPr lang="en-AU" sz="2000" dirty="0"/>
          </a:p>
        </p:txBody>
      </p:sp>
      <p:sp>
        <p:nvSpPr>
          <p:cNvPr id="53" name="Oval 52">
            <a:extLst>
              <a:ext uri="{FF2B5EF4-FFF2-40B4-BE49-F238E27FC236}">
                <a16:creationId xmlns:a16="http://schemas.microsoft.com/office/drawing/2014/main" id="{EA1E58E4-0A50-97E5-F80E-D20045728A57}"/>
              </a:ext>
            </a:extLst>
          </p:cNvPr>
          <p:cNvSpPr/>
          <p:nvPr/>
        </p:nvSpPr>
        <p:spPr>
          <a:xfrm>
            <a:off x="6733240" y="2216799"/>
            <a:ext cx="664172" cy="6641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X</a:t>
            </a:r>
          </a:p>
        </p:txBody>
      </p:sp>
      <p:sp>
        <p:nvSpPr>
          <p:cNvPr id="56" name="Text Placeholder 3">
            <a:extLst>
              <a:ext uri="{FF2B5EF4-FFF2-40B4-BE49-F238E27FC236}">
                <a16:creationId xmlns:a16="http://schemas.microsoft.com/office/drawing/2014/main" id="{15CDC00D-7026-424C-9203-D9DB28B2F2B2}"/>
              </a:ext>
            </a:extLst>
          </p:cNvPr>
          <p:cNvSpPr txBox="1">
            <a:spLocks/>
          </p:cNvSpPr>
          <p:nvPr/>
        </p:nvSpPr>
        <p:spPr>
          <a:xfrm>
            <a:off x="8720909" y="2312631"/>
            <a:ext cx="4136320"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going into the page</a:t>
            </a:r>
          </a:p>
          <a:p>
            <a:pPr algn="just"/>
            <a:endParaRPr lang="en-AU" sz="2400" b="0" dirty="0"/>
          </a:p>
          <a:p>
            <a:pPr algn="just"/>
            <a:endParaRPr lang="en-AU" sz="2400" b="0" dirty="0"/>
          </a:p>
          <a:p>
            <a:pPr algn="just"/>
            <a:endParaRPr lang="en-AU" sz="2400" dirty="0"/>
          </a:p>
          <a:p>
            <a:pPr lvl="1" indent="0" algn="just">
              <a:buNone/>
            </a:pPr>
            <a:endParaRPr lang="en-AU" sz="2000" dirty="0"/>
          </a:p>
        </p:txBody>
      </p:sp>
      <p:sp>
        <p:nvSpPr>
          <p:cNvPr id="54" name="Oval 53">
            <a:extLst>
              <a:ext uri="{FF2B5EF4-FFF2-40B4-BE49-F238E27FC236}">
                <a16:creationId xmlns:a16="http://schemas.microsoft.com/office/drawing/2014/main" id="{8FFFA800-5377-288E-2625-F3DF25566424}"/>
              </a:ext>
            </a:extLst>
          </p:cNvPr>
          <p:cNvSpPr/>
          <p:nvPr/>
        </p:nvSpPr>
        <p:spPr>
          <a:xfrm>
            <a:off x="252876" y="2220458"/>
            <a:ext cx="664172" cy="6641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aseline="30000" dirty="0">
              <a:solidFill>
                <a:schemeClr val="tx1"/>
              </a:solidFill>
            </a:endParaRPr>
          </a:p>
        </p:txBody>
      </p:sp>
      <p:sp>
        <p:nvSpPr>
          <p:cNvPr id="55" name="Oval 54">
            <a:extLst>
              <a:ext uri="{FF2B5EF4-FFF2-40B4-BE49-F238E27FC236}">
                <a16:creationId xmlns:a16="http://schemas.microsoft.com/office/drawing/2014/main" id="{F3A8B7AF-FF1F-009D-A195-DA7CCF1D4A0D}"/>
              </a:ext>
            </a:extLst>
          </p:cNvPr>
          <p:cNvSpPr/>
          <p:nvPr/>
        </p:nvSpPr>
        <p:spPr>
          <a:xfrm>
            <a:off x="252876" y="2333171"/>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500" baseline="30000" dirty="0">
                <a:solidFill>
                  <a:schemeClr val="tx1"/>
                </a:solidFill>
              </a:rPr>
              <a:t>.</a:t>
            </a:r>
          </a:p>
        </p:txBody>
      </p:sp>
      <p:sp>
        <p:nvSpPr>
          <p:cNvPr id="57" name="Text Placeholder 3">
            <a:extLst>
              <a:ext uri="{FF2B5EF4-FFF2-40B4-BE49-F238E27FC236}">
                <a16:creationId xmlns:a16="http://schemas.microsoft.com/office/drawing/2014/main" id="{6411A7B7-30BC-71F2-0D36-D440A3C1AA40}"/>
              </a:ext>
            </a:extLst>
          </p:cNvPr>
          <p:cNvSpPr txBox="1">
            <a:spLocks/>
          </p:cNvSpPr>
          <p:nvPr/>
        </p:nvSpPr>
        <p:spPr>
          <a:xfrm>
            <a:off x="1756984" y="2338031"/>
            <a:ext cx="4136320"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coming out of the page</a:t>
            </a:r>
          </a:p>
          <a:p>
            <a:pPr algn="just"/>
            <a:endParaRPr lang="en-AU" sz="2400" b="0" dirty="0"/>
          </a:p>
          <a:p>
            <a:pPr algn="just"/>
            <a:endParaRPr lang="en-AU" sz="2400" b="0" dirty="0"/>
          </a:p>
          <a:p>
            <a:pPr algn="just"/>
            <a:endParaRPr lang="en-AU" sz="2400" dirty="0"/>
          </a:p>
          <a:p>
            <a:pPr lvl="1" indent="0" algn="just">
              <a:buNone/>
            </a:pPr>
            <a:endParaRPr lang="en-AU" sz="2000" dirty="0"/>
          </a:p>
        </p:txBody>
      </p:sp>
      <p:grpSp>
        <p:nvGrpSpPr>
          <p:cNvPr id="95" name="Group 94">
            <a:extLst>
              <a:ext uri="{FF2B5EF4-FFF2-40B4-BE49-F238E27FC236}">
                <a16:creationId xmlns:a16="http://schemas.microsoft.com/office/drawing/2014/main" id="{4E2A3850-57E5-9BB5-7CA2-F7F8EDD18F6C}"/>
              </a:ext>
            </a:extLst>
          </p:cNvPr>
          <p:cNvGrpSpPr/>
          <p:nvPr/>
        </p:nvGrpSpPr>
        <p:grpSpPr>
          <a:xfrm>
            <a:off x="295275" y="3692281"/>
            <a:ext cx="11681858" cy="2593902"/>
            <a:chOff x="295275" y="3692281"/>
            <a:chExt cx="11681858" cy="2593902"/>
          </a:xfrm>
        </p:grpSpPr>
        <p:sp>
          <p:nvSpPr>
            <p:cNvPr id="58" name="Text Placeholder 3">
              <a:extLst>
                <a:ext uri="{FF2B5EF4-FFF2-40B4-BE49-F238E27FC236}">
                  <a16:creationId xmlns:a16="http://schemas.microsoft.com/office/drawing/2014/main" id="{B1CD4908-84B5-D760-A728-E4135E721364}"/>
                </a:ext>
              </a:extLst>
            </p:cNvPr>
            <p:cNvSpPr txBox="1">
              <a:spLocks/>
            </p:cNvSpPr>
            <p:nvPr/>
          </p:nvSpPr>
          <p:spPr>
            <a:xfrm>
              <a:off x="295275" y="3850887"/>
              <a:ext cx="1168185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Picture it like an arrow:</a:t>
              </a:r>
            </a:p>
            <a:p>
              <a:pPr algn="just"/>
              <a:endParaRPr lang="en-AU" sz="2400" dirty="0"/>
            </a:p>
            <a:p>
              <a:pPr lvl="1" indent="0" algn="just">
                <a:buNone/>
              </a:pPr>
              <a:endParaRPr lang="en-AU" sz="2000" dirty="0"/>
            </a:p>
          </p:txBody>
        </p:sp>
        <p:pic>
          <p:nvPicPr>
            <p:cNvPr id="78" name="Picture 77">
              <a:extLst>
                <a:ext uri="{FF2B5EF4-FFF2-40B4-BE49-F238E27FC236}">
                  <a16:creationId xmlns:a16="http://schemas.microsoft.com/office/drawing/2014/main" id="{3102054D-F3E4-9123-5E81-1FC23D6C4EBF}"/>
                </a:ext>
              </a:extLst>
            </p:cNvPr>
            <p:cNvPicPr>
              <a:picLocks noChangeAspect="1"/>
            </p:cNvPicPr>
            <p:nvPr/>
          </p:nvPicPr>
          <p:blipFill>
            <a:blip r:embed="rId3"/>
            <a:stretch>
              <a:fillRect/>
            </a:stretch>
          </p:blipFill>
          <p:spPr>
            <a:xfrm>
              <a:off x="4742188" y="3692281"/>
              <a:ext cx="4295269" cy="688864"/>
            </a:xfrm>
            <a:prstGeom prst="rect">
              <a:avLst/>
            </a:prstGeom>
          </p:spPr>
        </p:pic>
        <p:sp>
          <p:nvSpPr>
            <p:cNvPr id="79" name="Text Placeholder 3">
              <a:extLst>
                <a:ext uri="{FF2B5EF4-FFF2-40B4-BE49-F238E27FC236}">
                  <a16:creationId xmlns:a16="http://schemas.microsoft.com/office/drawing/2014/main" id="{5EBA62D0-E89C-BD1A-A990-754409E885EB}"/>
                </a:ext>
              </a:extLst>
            </p:cNvPr>
            <p:cNvSpPr txBox="1">
              <a:spLocks/>
            </p:cNvSpPr>
            <p:nvPr/>
          </p:nvSpPr>
          <p:spPr>
            <a:xfrm>
              <a:off x="295275" y="4844572"/>
              <a:ext cx="1168185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If the arrow is coming towards you, you just see the point.</a:t>
              </a:r>
            </a:p>
            <a:p>
              <a:pPr algn="just"/>
              <a:endParaRPr lang="en-AU" sz="2400" b="0" dirty="0"/>
            </a:p>
            <a:p>
              <a:pPr algn="just"/>
              <a:r>
                <a:rPr lang="en-AU" sz="2400" b="0" dirty="0"/>
                <a:t>If the arrow is going away from you, you just see the fletching. </a:t>
              </a:r>
              <a:endParaRPr lang="en-AU" sz="2400" dirty="0"/>
            </a:p>
            <a:p>
              <a:pPr lvl="1" indent="0" algn="just">
                <a:buNone/>
              </a:pPr>
              <a:endParaRPr lang="en-AU" sz="2000" dirty="0"/>
            </a:p>
          </p:txBody>
        </p:sp>
        <p:grpSp>
          <p:nvGrpSpPr>
            <p:cNvPr id="89" name="Group 88">
              <a:extLst>
                <a:ext uri="{FF2B5EF4-FFF2-40B4-BE49-F238E27FC236}">
                  <a16:creationId xmlns:a16="http://schemas.microsoft.com/office/drawing/2014/main" id="{CEF29E1C-DEBB-A444-B328-FD0698465885}"/>
                </a:ext>
              </a:extLst>
            </p:cNvPr>
            <p:cNvGrpSpPr/>
            <p:nvPr/>
          </p:nvGrpSpPr>
          <p:grpSpPr>
            <a:xfrm>
              <a:off x="9576887" y="4739680"/>
              <a:ext cx="664172" cy="776885"/>
              <a:chOff x="9245302" y="4736449"/>
              <a:chExt cx="664172" cy="776885"/>
            </a:xfrm>
          </p:grpSpPr>
          <p:sp>
            <p:nvSpPr>
              <p:cNvPr id="83" name="Oval 82">
                <a:extLst>
                  <a:ext uri="{FF2B5EF4-FFF2-40B4-BE49-F238E27FC236}">
                    <a16:creationId xmlns:a16="http://schemas.microsoft.com/office/drawing/2014/main" id="{1F3D3AEF-063A-2088-5DC2-57F68C81BDAE}"/>
                  </a:ext>
                </a:extLst>
              </p:cNvPr>
              <p:cNvSpPr/>
              <p:nvPr/>
            </p:nvSpPr>
            <p:spPr>
              <a:xfrm>
                <a:off x="9245302" y="4736449"/>
                <a:ext cx="664172" cy="6641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aseline="30000" dirty="0">
                  <a:solidFill>
                    <a:schemeClr val="tx1"/>
                  </a:solidFill>
                </a:endParaRPr>
              </a:p>
            </p:txBody>
          </p:sp>
          <p:sp>
            <p:nvSpPr>
              <p:cNvPr id="84" name="Oval 83">
                <a:extLst>
                  <a:ext uri="{FF2B5EF4-FFF2-40B4-BE49-F238E27FC236}">
                    <a16:creationId xmlns:a16="http://schemas.microsoft.com/office/drawing/2014/main" id="{4D30ABBC-A063-5515-A5B8-603E298BB0EF}"/>
                  </a:ext>
                </a:extLst>
              </p:cNvPr>
              <p:cNvSpPr/>
              <p:nvPr/>
            </p:nvSpPr>
            <p:spPr>
              <a:xfrm>
                <a:off x="9245302" y="4849162"/>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500" baseline="30000" dirty="0">
                    <a:solidFill>
                      <a:schemeClr val="tx1"/>
                    </a:solidFill>
                  </a:rPr>
                  <a:t>.</a:t>
                </a:r>
              </a:p>
            </p:txBody>
          </p:sp>
        </p:grpSp>
        <p:sp>
          <p:nvSpPr>
            <p:cNvPr id="85" name="Oval 84">
              <a:extLst>
                <a:ext uri="{FF2B5EF4-FFF2-40B4-BE49-F238E27FC236}">
                  <a16:creationId xmlns:a16="http://schemas.microsoft.com/office/drawing/2014/main" id="{4966172A-81F9-F05E-396B-EE0A63E9722B}"/>
                </a:ext>
              </a:extLst>
            </p:cNvPr>
            <p:cNvSpPr/>
            <p:nvPr/>
          </p:nvSpPr>
          <p:spPr>
            <a:xfrm>
              <a:off x="9577388" y="5622011"/>
              <a:ext cx="664172" cy="6641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X</a:t>
              </a:r>
            </a:p>
          </p:txBody>
        </p:sp>
        <p:sp>
          <p:nvSpPr>
            <p:cNvPr id="87" name="Oval 86">
              <a:extLst>
                <a:ext uri="{FF2B5EF4-FFF2-40B4-BE49-F238E27FC236}">
                  <a16:creationId xmlns:a16="http://schemas.microsoft.com/office/drawing/2014/main" id="{98D72E63-D304-43EB-1A59-42EF9EED7B21}"/>
                </a:ext>
              </a:extLst>
            </p:cNvPr>
            <p:cNvSpPr/>
            <p:nvPr/>
          </p:nvSpPr>
          <p:spPr>
            <a:xfrm>
              <a:off x="10586048" y="4849162"/>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500" baseline="30000" dirty="0">
                  <a:solidFill>
                    <a:schemeClr val="tx1"/>
                  </a:solidFill>
                </a:rPr>
                <a:t>.</a:t>
              </a:r>
            </a:p>
          </p:txBody>
        </p:sp>
        <p:sp>
          <p:nvSpPr>
            <p:cNvPr id="88" name="Oval 87">
              <a:extLst>
                <a:ext uri="{FF2B5EF4-FFF2-40B4-BE49-F238E27FC236}">
                  <a16:creationId xmlns:a16="http://schemas.microsoft.com/office/drawing/2014/main" id="{054E12A3-EAAC-5764-CD82-572AD619FE6A}"/>
                </a:ext>
              </a:extLst>
            </p:cNvPr>
            <p:cNvSpPr/>
            <p:nvPr/>
          </p:nvSpPr>
          <p:spPr>
            <a:xfrm>
              <a:off x="10593388" y="5622011"/>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X</a:t>
              </a:r>
            </a:p>
          </p:txBody>
        </p:sp>
      </p:grpSp>
      <p:sp>
        <p:nvSpPr>
          <p:cNvPr id="91" name="Oval 90">
            <a:extLst>
              <a:ext uri="{FF2B5EF4-FFF2-40B4-BE49-F238E27FC236}">
                <a16:creationId xmlns:a16="http://schemas.microsoft.com/office/drawing/2014/main" id="{630F8013-9A88-FCBA-292F-F631A3939D54}"/>
              </a:ext>
            </a:extLst>
          </p:cNvPr>
          <p:cNvSpPr/>
          <p:nvPr/>
        </p:nvSpPr>
        <p:spPr>
          <a:xfrm>
            <a:off x="1092812" y="2332908"/>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500" baseline="30000" dirty="0">
                <a:solidFill>
                  <a:schemeClr val="tx1"/>
                </a:solidFill>
              </a:rPr>
              <a:t>.</a:t>
            </a:r>
          </a:p>
        </p:txBody>
      </p:sp>
      <p:sp>
        <p:nvSpPr>
          <p:cNvPr id="92" name="Text Placeholder 3">
            <a:extLst>
              <a:ext uri="{FF2B5EF4-FFF2-40B4-BE49-F238E27FC236}">
                <a16:creationId xmlns:a16="http://schemas.microsoft.com/office/drawing/2014/main" id="{2CE410EE-EE32-8A0C-D776-2AE5C81AB896}"/>
              </a:ext>
            </a:extLst>
          </p:cNvPr>
          <p:cNvSpPr txBox="1">
            <a:spLocks/>
          </p:cNvSpPr>
          <p:nvPr/>
        </p:nvSpPr>
        <p:spPr>
          <a:xfrm>
            <a:off x="967848" y="2410760"/>
            <a:ext cx="426792" cy="31083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1400" b="0" i="1" dirty="0"/>
              <a:t>or</a:t>
            </a:r>
          </a:p>
          <a:p>
            <a:pPr algn="just"/>
            <a:endParaRPr lang="en-AU" sz="2400" b="0" dirty="0"/>
          </a:p>
          <a:p>
            <a:pPr algn="just"/>
            <a:endParaRPr lang="en-AU" sz="2400" b="0" dirty="0"/>
          </a:p>
          <a:p>
            <a:pPr algn="just"/>
            <a:endParaRPr lang="en-AU" sz="2400" dirty="0"/>
          </a:p>
          <a:p>
            <a:pPr lvl="1" indent="0" algn="just">
              <a:buNone/>
            </a:pPr>
            <a:endParaRPr lang="en-AU" sz="2000" dirty="0"/>
          </a:p>
        </p:txBody>
      </p:sp>
      <p:sp>
        <p:nvSpPr>
          <p:cNvPr id="93" name="Oval 92">
            <a:extLst>
              <a:ext uri="{FF2B5EF4-FFF2-40B4-BE49-F238E27FC236}">
                <a16:creationId xmlns:a16="http://schemas.microsoft.com/office/drawing/2014/main" id="{11C2EBAD-DFDB-FA9B-DDE6-DC8ABA4CD539}"/>
              </a:ext>
            </a:extLst>
          </p:cNvPr>
          <p:cNvSpPr/>
          <p:nvPr/>
        </p:nvSpPr>
        <p:spPr>
          <a:xfrm>
            <a:off x="7852754" y="2216799"/>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X</a:t>
            </a:r>
          </a:p>
        </p:txBody>
      </p:sp>
      <p:sp>
        <p:nvSpPr>
          <p:cNvPr id="94" name="Text Placeholder 3">
            <a:extLst>
              <a:ext uri="{FF2B5EF4-FFF2-40B4-BE49-F238E27FC236}">
                <a16:creationId xmlns:a16="http://schemas.microsoft.com/office/drawing/2014/main" id="{F595C2EE-0D1A-7AF8-F601-D646D6ACA53A}"/>
              </a:ext>
            </a:extLst>
          </p:cNvPr>
          <p:cNvSpPr txBox="1">
            <a:spLocks/>
          </p:cNvSpPr>
          <p:nvPr/>
        </p:nvSpPr>
        <p:spPr>
          <a:xfrm>
            <a:off x="7544508" y="2415760"/>
            <a:ext cx="426792" cy="31083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1400" b="0" i="1" dirty="0"/>
              <a:t>or</a:t>
            </a:r>
          </a:p>
          <a:p>
            <a:pPr algn="just"/>
            <a:endParaRPr lang="en-AU" sz="2400" b="0" dirty="0"/>
          </a:p>
          <a:p>
            <a:pPr algn="just"/>
            <a:endParaRPr lang="en-AU" sz="2400" b="0" dirty="0"/>
          </a:p>
          <a:p>
            <a:pPr algn="just"/>
            <a:endParaRPr lang="en-AU" sz="2400" dirty="0"/>
          </a:p>
          <a:p>
            <a:pPr lvl="1" indent="0" algn="just">
              <a:buNone/>
            </a:pPr>
            <a:endParaRPr lang="en-AU" sz="2000" dirty="0"/>
          </a:p>
        </p:txBody>
      </p:sp>
    </p:spTree>
    <p:extLst>
      <p:ext uri="{BB962C8B-B14F-4D97-AF65-F5344CB8AC3E}">
        <p14:creationId xmlns:p14="http://schemas.microsoft.com/office/powerpoint/2010/main" val="380294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Symbols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95275" y="1002521"/>
            <a:ext cx="1168185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It gets very confusing trying to draw magnetic fields on wires as they need to be 3D. Instead of lines, if a field line is going into or out of the page, we use symbols.</a:t>
            </a:r>
          </a:p>
          <a:p>
            <a:pPr algn="just"/>
            <a:endParaRPr lang="en-AU" sz="2400" b="0" dirty="0"/>
          </a:p>
          <a:p>
            <a:pPr algn="just"/>
            <a:endParaRPr lang="en-AU" sz="2400" dirty="0"/>
          </a:p>
          <a:p>
            <a:pPr lvl="1" indent="0" algn="just">
              <a:buNone/>
            </a:pPr>
            <a:endParaRPr lang="en-AU" sz="2000" dirty="0"/>
          </a:p>
        </p:txBody>
      </p:sp>
      <p:sp>
        <p:nvSpPr>
          <p:cNvPr id="53" name="Oval 52">
            <a:extLst>
              <a:ext uri="{FF2B5EF4-FFF2-40B4-BE49-F238E27FC236}">
                <a16:creationId xmlns:a16="http://schemas.microsoft.com/office/drawing/2014/main" id="{EA1E58E4-0A50-97E5-F80E-D20045728A57}"/>
              </a:ext>
            </a:extLst>
          </p:cNvPr>
          <p:cNvSpPr/>
          <p:nvPr/>
        </p:nvSpPr>
        <p:spPr>
          <a:xfrm>
            <a:off x="6733240" y="2216799"/>
            <a:ext cx="664172" cy="6641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X</a:t>
            </a:r>
          </a:p>
        </p:txBody>
      </p:sp>
      <p:sp>
        <p:nvSpPr>
          <p:cNvPr id="56" name="Text Placeholder 3">
            <a:extLst>
              <a:ext uri="{FF2B5EF4-FFF2-40B4-BE49-F238E27FC236}">
                <a16:creationId xmlns:a16="http://schemas.microsoft.com/office/drawing/2014/main" id="{15CDC00D-7026-424C-9203-D9DB28B2F2B2}"/>
              </a:ext>
            </a:extLst>
          </p:cNvPr>
          <p:cNvSpPr txBox="1">
            <a:spLocks/>
          </p:cNvSpPr>
          <p:nvPr/>
        </p:nvSpPr>
        <p:spPr>
          <a:xfrm>
            <a:off x="8720909" y="2312631"/>
            <a:ext cx="4136320"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going into the page</a:t>
            </a:r>
          </a:p>
          <a:p>
            <a:pPr algn="just"/>
            <a:endParaRPr lang="en-AU" sz="2400" b="0" dirty="0"/>
          </a:p>
          <a:p>
            <a:pPr algn="just"/>
            <a:endParaRPr lang="en-AU" sz="2400" b="0" dirty="0"/>
          </a:p>
          <a:p>
            <a:pPr algn="just"/>
            <a:endParaRPr lang="en-AU" sz="2400" dirty="0"/>
          </a:p>
          <a:p>
            <a:pPr lvl="1" indent="0" algn="just">
              <a:buNone/>
            </a:pPr>
            <a:endParaRPr lang="en-AU" sz="2000" dirty="0"/>
          </a:p>
        </p:txBody>
      </p:sp>
      <p:sp>
        <p:nvSpPr>
          <p:cNvPr id="54" name="Oval 53">
            <a:extLst>
              <a:ext uri="{FF2B5EF4-FFF2-40B4-BE49-F238E27FC236}">
                <a16:creationId xmlns:a16="http://schemas.microsoft.com/office/drawing/2014/main" id="{8FFFA800-5377-288E-2625-F3DF25566424}"/>
              </a:ext>
            </a:extLst>
          </p:cNvPr>
          <p:cNvSpPr/>
          <p:nvPr/>
        </p:nvSpPr>
        <p:spPr>
          <a:xfrm>
            <a:off x="252876" y="2220458"/>
            <a:ext cx="664172" cy="6641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aseline="30000" dirty="0">
              <a:solidFill>
                <a:schemeClr val="tx1"/>
              </a:solidFill>
            </a:endParaRPr>
          </a:p>
        </p:txBody>
      </p:sp>
      <p:sp>
        <p:nvSpPr>
          <p:cNvPr id="55" name="Oval 54">
            <a:extLst>
              <a:ext uri="{FF2B5EF4-FFF2-40B4-BE49-F238E27FC236}">
                <a16:creationId xmlns:a16="http://schemas.microsoft.com/office/drawing/2014/main" id="{F3A8B7AF-FF1F-009D-A195-DA7CCF1D4A0D}"/>
              </a:ext>
            </a:extLst>
          </p:cNvPr>
          <p:cNvSpPr/>
          <p:nvPr/>
        </p:nvSpPr>
        <p:spPr>
          <a:xfrm>
            <a:off x="252876" y="2333171"/>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500" baseline="30000" dirty="0">
                <a:solidFill>
                  <a:schemeClr val="tx1"/>
                </a:solidFill>
              </a:rPr>
              <a:t>.</a:t>
            </a:r>
          </a:p>
        </p:txBody>
      </p:sp>
      <p:sp>
        <p:nvSpPr>
          <p:cNvPr id="57" name="Text Placeholder 3">
            <a:extLst>
              <a:ext uri="{FF2B5EF4-FFF2-40B4-BE49-F238E27FC236}">
                <a16:creationId xmlns:a16="http://schemas.microsoft.com/office/drawing/2014/main" id="{6411A7B7-30BC-71F2-0D36-D440A3C1AA40}"/>
              </a:ext>
            </a:extLst>
          </p:cNvPr>
          <p:cNvSpPr txBox="1">
            <a:spLocks/>
          </p:cNvSpPr>
          <p:nvPr/>
        </p:nvSpPr>
        <p:spPr>
          <a:xfrm>
            <a:off x="1756984" y="2338031"/>
            <a:ext cx="4136320"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coming out of the page</a:t>
            </a:r>
          </a:p>
          <a:p>
            <a:pPr algn="just"/>
            <a:endParaRPr lang="en-AU" sz="2400" b="0" dirty="0"/>
          </a:p>
          <a:p>
            <a:pPr algn="just"/>
            <a:endParaRPr lang="en-AU" sz="2400" b="0" dirty="0"/>
          </a:p>
          <a:p>
            <a:pPr algn="just"/>
            <a:endParaRPr lang="en-AU" sz="2400" dirty="0"/>
          </a:p>
          <a:p>
            <a:pPr lvl="1" indent="0" algn="just">
              <a:buNone/>
            </a:pPr>
            <a:endParaRPr lang="en-AU" sz="2000" dirty="0"/>
          </a:p>
        </p:txBody>
      </p:sp>
      <p:sp>
        <p:nvSpPr>
          <p:cNvPr id="91" name="Oval 90">
            <a:extLst>
              <a:ext uri="{FF2B5EF4-FFF2-40B4-BE49-F238E27FC236}">
                <a16:creationId xmlns:a16="http://schemas.microsoft.com/office/drawing/2014/main" id="{630F8013-9A88-FCBA-292F-F631A3939D54}"/>
              </a:ext>
            </a:extLst>
          </p:cNvPr>
          <p:cNvSpPr/>
          <p:nvPr/>
        </p:nvSpPr>
        <p:spPr>
          <a:xfrm>
            <a:off x="1092812" y="2332908"/>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500" baseline="30000" dirty="0">
                <a:solidFill>
                  <a:schemeClr val="tx1"/>
                </a:solidFill>
              </a:rPr>
              <a:t>.</a:t>
            </a:r>
          </a:p>
        </p:txBody>
      </p:sp>
      <p:sp>
        <p:nvSpPr>
          <p:cNvPr id="92" name="Text Placeholder 3">
            <a:extLst>
              <a:ext uri="{FF2B5EF4-FFF2-40B4-BE49-F238E27FC236}">
                <a16:creationId xmlns:a16="http://schemas.microsoft.com/office/drawing/2014/main" id="{2CE410EE-EE32-8A0C-D776-2AE5C81AB896}"/>
              </a:ext>
            </a:extLst>
          </p:cNvPr>
          <p:cNvSpPr txBox="1">
            <a:spLocks/>
          </p:cNvSpPr>
          <p:nvPr/>
        </p:nvSpPr>
        <p:spPr>
          <a:xfrm>
            <a:off x="967848" y="2410760"/>
            <a:ext cx="426792" cy="31083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1400" b="0" i="1" dirty="0"/>
              <a:t>or</a:t>
            </a:r>
          </a:p>
          <a:p>
            <a:pPr algn="just"/>
            <a:endParaRPr lang="en-AU" sz="2400" b="0" dirty="0"/>
          </a:p>
          <a:p>
            <a:pPr algn="just"/>
            <a:endParaRPr lang="en-AU" sz="2400" b="0" dirty="0"/>
          </a:p>
          <a:p>
            <a:pPr algn="just"/>
            <a:endParaRPr lang="en-AU" sz="2400" dirty="0"/>
          </a:p>
          <a:p>
            <a:pPr lvl="1" indent="0" algn="just">
              <a:buNone/>
            </a:pPr>
            <a:endParaRPr lang="en-AU" sz="2000" dirty="0"/>
          </a:p>
        </p:txBody>
      </p:sp>
      <p:sp>
        <p:nvSpPr>
          <p:cNvPr id="93" name="Oval 92">
            <a:extLst>
              <a:ext uri="{FF2B5EF4-FFF2-40B4-BE49-F238E27FC236}">
                <a16:creationId xmlns:a16="http://schemas.microsoft.com/office/drawing/2014/main" id="{11C2EBAD-DFDB-FA9B-DDE6-DC8ABA4CD539}"/>
              </a:ext>
            </a:extLst>
          </p:cNvPr>
          <p:cNvSpPr/>
          <p:nvPr/>
        </p:nvSpPr>
        <p:spPr>
          <a:xfrm>
            <a:off x="7852754" y="2216799"/>
            <a:ext cx="664172" cy="664172"/>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X</a:t>
            </a:r>
          </a:p>
        </p:txBody>
      </p:sp>
      <p:sp>
        <p:nvSpPr>
          <p:cNvPr id="94" name="Text Placeholder 3">
            <a:extLst>
              <a:ext uri="{FF2B5EF4-FFF2-40B4-BE49-F238E27FC236}">
                <a16:creationId xmlns:a16="http://schemas.microsoft.com/office/drawing/2014/main" id="{F595C2EE-0D1A-7AF8-F601-D646D6ACA53A}"/>
              </a:ext>
            </a:extLst>
          </p:cNvPr>
          <p:cNvSpPr txBox="1">
            <a:spLocks/>
          </p:cNvSpPr>
          <p:nvPr/>
        </p:nvSpPr>
        <p:spPr>
          <a:xfrm>
            <a:off x="7544508" y="2415760"/>
            <a:ext cx="426792" cy="31083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1400" b="0" i="1" dirty="0"/>
              <a:t>or</a:t>
            </a:r>
            <a:endParaRPr lang="en-AU" sz="2400" b="0" dirty="0"/>
          </a:p>
          <a:p>
            <a:pPr algn="just"/>
            <a:endParaRPr lang="en-AU" sz="2400" b="0" dirty="0"/>
          </a:p>
          <a:p>
            <a:pPr algn="just"/>
            <a:endParaRPr lang="en-AU" sz="2400" dirty="0"/>
          </a:p>
          <a:p>
            <a:pPr lvl="1" indent="0" algn="just">
              <a:buNone/>
            </a:pPr>
            <a:endParaRPr lang="en-AU" sz="2000" dirty="0"/>
          </a:p>
        </p:txBody>
      </p:sp>
      <p:grpSp>
        <p:nvGrpSpPr>
          <p:cNvPr id="7" name="Group 6">
            <a:extLst>
              <a:ext uri="{FF2B5EF4-FFF2-40B4-BE49-F238E27FC236}">
                <a16:creationId xmlns:a16="http://schemas.microsoft.com/office/drawing/2014/main" id="{DA1BAC82-9D85-DCDB-9F12-EE1BC4EF56A6}"/>
              </a:ext>
            </a:extLst>
          </p:cNvPr>
          <p:cNvGrpSpPr/>
          <p:nvPr/>
        </p:nvGrpSpPr>
        <p:grpSpPr>
          <a:xfrm>
            <a:off x="679966" y="3328760"/>
            <a:ext cx="4366071" cy="3169394"/>
            <a:chOff x="5988566" y="3354304"/>
            <a:chExt cx="4366071" cy="3169394"/>
          </a:xfrm>
        </p:grpSpPr>
        <p:grpSp>
          <p:nvGrpSpPr>
            <p:cNvPr id="8" name="Group 7">
              <a:extLst>
                <a:ext uri="{FF2B5EF4-FFF2-40B4-BE49-F238E27FC236}">
                  <a16:creationId xmlns:a16="http://schemas.microsoft.com/office/drawing/2014/main" id="{FD10D942-7D53-D398-7F82-319377188AFD}"/>
                </a:ext>
              </a:extLst>
            </p:cNvPr>
            <p:cNvGrpSpPr/>
            <p:nvPr/>
          </p:nvGrpSpPr>
          <p:grpSpPr>
            <a:xfrm>
              <a:off x="5988566" y="3630370"/>
              <a:ext cx="4366071" cy="2893328"/>
              <a:chOff x="6308649" y="2610890"/>
              <a:chExt cx="3009460" cy="1994323"/>
            </a:xfrm>
          </p:grpSpPr>
          <p:pic>
            <p:nvPicPr>
              <p:cNvPr id="27" name="Picture 26">
                <a:extLst>
                  <a:ext uri="{FF2B5EF4-FFF2-40B4-BE49-F238E27FC236}">
                    <a16:creationId xmlns:a16="http://schemas.microsoft.com/office/drawing/2014/main" id="{82976CA4-3765-ED14-57FC-0D59359BD4AD}"/>
                  </a:ext>
                </a:extLst>
              </p:cNvPr>
              <p:cNvPicPr>
                <a:picLocks noChangeAspect="1"/>
              </p:cNvPicPr>
              <p:nvPr/>
            </p:nvPicPr>
            <p:blipFill rotWithShape="1">
              <a:blip r:embed="rId3"/>
              <a:srcRect l="3378" b="4830"/>
              <a:stretch/>
            </p:blipFill>
            <p:spPr>
              <a:xfrm>
                <a:off x="6308649" y="2610890"/>
                <a:ext cx="3009460" cy="1976154"/>
              </a:xfrm>
              <a:prstGeom prst="rect">
                <a:avLst/>
              </a:prstGeom>
              <a:ln>
                <a:noFill/>
              </a:ln>
            </p:spPr>
          </p:pic>
          <p:sp>
            <p:nvSpPr>
              <p:cNvPr id="28" name="Rectangle 27">
                <a:extLst>
                  <a:ext uri="{FF2B5EF4-FFF2-40B4-BE49-F238E27FC236}">
                    <a16:creationId xmlns:a16="http://schemas.microsoft.com/office/drawing/2014/main" id="{D3315549-A6BE-49AE-71FB-303CC1D6DC32}"/>
                  </a:ext>
                </a:extLst>
              </p:cNvPr>
              <p:cNvSpPr/>
              <p:nvPr/>
            </p:nvSpPr>
            <p:spPr>
              <a:xfrm>
                <a:off x="8241546" y="3874000"/>
                <a:ext cx="1076563" cy="731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 name="Rectangle 8">
              <a:extLst>
                <a:ext uri="{FF2B5EF4-FFF2-40B4-BE49-F238E27FC236}">
                  <a16:creationId xmlns:a16="http://schemas.microsoft.com/office/drawing/2014/main" id="{69C1B5CC-4B9B-2F82-0FD4-78CE82A62431}"/>
                </a:ext>
              </a:extLst>
            </p:cNvPr>
            <p:cNvSpPr/>
            <p:nvPr/>
          </p:nvSpPr>
          <p:spPr>
            <a:xfrm>
              <a:off x="8246269" y="4744743"/>
              <a:ext cx="1321744" cy="141581"/>
            </a:xfrm>
            <a:prstGeom prst="rect">
              <a:avLst/>
            </a:prstGeom>
            <a:solidFill>
              <a:srgbClr val="EAB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A261CE55-9851-4697-FC59-9DAF53D4F7FB}"/>
                </a:ext>
              </a:extLst>
            </p:cNvPr>
            <p:cNvSpPr/>
            <p:nvPr/>
          </p:nvSpPr>
          <p:spPr>
            <a:xfrm>
              <a:off x="8701237" y="4443424"/>
              <a:ext cx="351423" cy="72624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9F1A0094-4B4B-089A-6B50-AC028F4D1DA1}"/>
                </a:ext>
              </a:extLst>
            </p:cNvPr>
            <p:cNvSpPr/>
            <p:nvPr/>
          </p:nvSpPr>
          <p:spPr>
            <a:xfrm>
              <a:off x="8531588" y="3974964"/>
              <a:ext cx="684700" cy="172539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AA4BD572-0A72-A5A5-4D8A-3803847F0DA6}"/>
                </a:ext>
              </a:extLst>
            </p:cNvPr>
            <p:cNvSpPr/>
            <p:nvPr/>
          </p:nvSpPr>
          <p:spPr>
            <a:xfrm>
              <a:off x="8246269" y="3460736"/>
              <a:ext cx="1196114" cy="276849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72FC8C42-515D-893B-D1AD-9F901C662F85}"/>
                </a:ext>
              </a:extLst>
            </p:cNvPr>
            <p:cNvSpPr/>
            <p:nvPr/>
          </p:nvSpPr>
          <p:spPr>
            <a:xfrm>
              <a:off x="8844325" y="4738314"/>
              <a:ext cx="1387905" cy="148010"/>
            </a:xfrm>
            <a:prstGeom prst="rect">
              <a:avLst/>
            </a:prstGeom>
            <a:solidFill>
              <a:srgbClr val="EAB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9321D7FC-40A4-3A70-D162-29A0DA2E809C}"/>
                </a:ext>
              </a:extLst>
            </p:cNvPr>
            <p:cNvSpPr/>
            <p:nvPr/>
          </p:nvSpPr>
          <p:spPr>
            <a:xfrm>
              <a:off x="8791360" y="4888257"/>
              <a:ext cx="1321744" cy="25200"/>
            </a:xfrm>
            <a:prstGeom prst="rect">
              <a:avLst/>
            </a:prstGeom>
            <a:solidFill>
              <a:srgbClr val="7F25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C925821-AC69-8BF7-5919-B7EF4C1A36A6}"/>
                </a:ext>
              </a:extLst>
            </p:cNvPr>
            <p:cNvSpPr/>
            <p:nvPr/>
          </p:nvSpPr>
          <p:spPr>
            <a:xfrm>
              <a:off x="8828148" y="4716676"/>
              <a:ext cx="1321744" cy="25200"/>
            </a:xfrm>
            <a:prstGeom prst="rect">
              <a:avLst/>
            </a:prstGeom>
            <a:solidFill>
              <a:srgbClr val="4014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6" name="Group 15">
              <a:extLst>
                <a:ext uri="{FF2B5EF4-FFF2-40B4-BE49-F238E27FC236}">
                  <a16:creationId xmlns:a16="http://schemas.microsoft.com/office/drawing/2014/main" id="{7D25DB0C-BF97-ED49-87F3-015F73295BB6}"/>
                </a:ext>
              </a:extLst>
            </p:cNvPr>
            <p:cNvGrpSpPr/>
            <p:nvPr/>
          </p:nvGrpSpPr>
          <p:grpSpPr>
            <a:xfrm rot="20610177">
              <a:off x="8828897" y="3354304"/>
              <a:ext cx="127390" cy="257313"/>
              <a:chOff x="8911695" y="3371899"/>
              <a:chExt cx="127390" cy="257313"/>
            </a:xfrm>
          </p:grpSpPr>
          <p:cxnSp>
            <p:nvCxnSpPr>
              <p:cNvPr id="25" name="Straight Connector 24">
                <a:extLst>
                  <a:ext uri="{FF2B5EF4-FFF2-40B4-BE49-F238E27FC236}">
                    <a16:creationId xmlns:a16="http://schemas.microsoft.com/office/drawing/2014/main" id="{E09DAC86-E45C-C7A8-BCA0-45AE64F684F4}"/>
                  </a:ext>
                </a:extLst>
              </p:cNvPr>
              <p:cNvCxnSpPr>
                <a:cxnSpLocks/>
                <a:stCxn id="12" idx="0"/>
              </p:cNvCxnSpPr>
              <p:nvPr/>
            </p:nvCxnSpPr>
            <p:spPr>
              <a:xfrm rot="989823" flipV="1">
                <a:off x="8948997" y="3371899"/>
                <a:ext cx="90088" cy="1086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A84F2C8-107B-8F64-2DB4-8A584DEC08FD}"/>
                  </a:ext>
                </a:extLst>
              </p:cNvPr>
              <p:cNvCxnSpPr>
                <a:cxnSpLocks/>
                <a:stCxn id="12" idx="0"/>
              </p:cNvCxnSpPr>
              <p:nvPr/>
            </p:nvCxnSpPr>
            <p:spPr>
              <a:xfrm rot="989823">
                <a:off x="8911695" y="3474407"/>
                <a:ext cx="84893" cy="15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4AEC85D0-9787-D90C-7952-BA033098A28C}"/>
                </a:ext>
              </a:extLst>
            </p:cNvPr>
            <p:cNvGrpSpPr/>
            <p:nvPr/>
          </p:nvGrpSpPr>
          <p:grpSpPr>
            <a:xfrm rot="20755882">
              <a:off x="8843640" y="3883077"/>
              <a:ext cx="159596" cy="251152"/>
              <a:chOff x="8893064" y="3386927"/>
              <a:chExt cx="159596" cy="251152"/>
            </a:xfrm>
          </p:grpSpPr>
          <p:cxnSp>
            <p:nvCxnSpPr>
              <p:cNvPr id="23" name="Straight Connector 22">
                <a:extLst>
                  <a:ext uri="{FF2B5EF4-FFF2-40B4-BE49-F238E27FC236}">
                    <a16:creationId xmlns:a16="http://schemas.microsoft.com/office/drawing/2014/main" id="{41DF6BAE-BC36-0310-2CDE-638A20E16047}"/>
                  </a:ext>
                </a:extLst>
              </p:cNvPr>
              <p:cNvCxnSpPr/>
              <p:nvPr/>
            </p:nvCxnSpPr>
            <p:spPr>
              <a:xfrm flipV="1">
                <a:off x="8893064" y="3386927"/>
                <a:ext cx="159596" cy="738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DBD223-167E-8F37-60ED-AD72EC63D0BD}"/>
                  </a:ext>
                </a:extLst>
              </p:cNvPr>
              <p:cNvCxnSpPr>
                <a:cxnSpLocks/>
              </p:cNvCxnSpPr>
              <p:nvPr/>
            </p:nvCxnSpPr>
            <p:spPr>
              <a:xfrm>
                <a:off x="8893064" y="3460736"/>
                <a:ext cx="79798" cy="177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2B11487-7522-DB23-2BC1-3CE99D464F17}"/>
                </a:ext>
              </a:extLst>
            </p:cNvPr>
            <p:cNvGrpSpPr/>
            <p:nvPr/>
          </p:nvGrpSpPr>
          <p:grpSpPr>
            <a:xfrm rot="20498299">
              <a:off x="8772375" y="4344031"/>
              <a:ext cx="193605" cy="254947"/>
              <a:chOff x="8911037" y="3343311"/>
              <a:chExt cx="70321" cy="277081"/>
            </a:xfrm>
          </p:grpSpPr>
          <p:cxnSp>
            <p:nvCxnSpPr>
              <p:cNvPr id="20" name="Straight Connector 19">
                <a:extLst>
                  <a:ext uri="{FF2B5EF4-FFF2-40B4-BE49-F238E27FC236}">
                    <a16:creationId xmlns:a16="http://schemas.microsoft.com/office/drawing/2014/main" id="{D6CDF511-5AFF-51D3-1C9F-71CE3924091A}"/>
                  </a:ext>
                </a:extLst>
              </p:cNvPr>
              <p:cNvCxnSpPr>
                <a:cxnSpLocks/>
              </p:cNvCxnSpPr>
              <p:nvPr/>
            </p:nvCxnSpPr>
            <p:spPr>
              <a:xfrm rot="1101701" flipV="1">
                <a:off x="8921567" y="3343311"/>
                <a:ext cx="59791" cy="133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88CB62-7F76-5F08-0206-1151ABB7337D}"/>
                  </a:ext>
                </a:extLst>
              </p:cNvPr>
              <p:cNvCxnSpPr>
                <a:cxnSpLocks/>
              </p:cNvCxnSpPr>
              <p:nvPr/>
            </p:nvCxnSpPr>
            <p:spPr>
              <a:xfrm rot="1101701">
                <a:off x="8911037" y="3484342"/>
                <a:ext cx="59791" cy="136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1113452C-9768-051E-24A9-98A86CD2083E}"/>
                </a:ext>
              </a:extLst>
            </p:cNvPr>
            <p:cNvCxnSpPr/>
            <p:nvPr/>
          </p:nvCxnSpPr>
          <p:spPr>
            <a:xfrm>
              <a:off x="9429892" y="4808778"/>
              <a:ext cx="720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A3E4ACA-BE3F-2C88-E637-F9D36E2C276C}"/>
              </a:ext>
            </a:extLst>
          </p:cNvPr>
          <p:cNvGrpSpPr/>
          <p:nvPr/>
        </p:nvGrpSpPr>
        <p:grpSpPr>
          <a:xfrm>
            <a:off x="6727193" y="3627003"/>
            <a:ext cx="4366071" cy="2893328"/>
            <a:chOff x="6308649" y="2610890"/>
            <a:chExt cx="3009460" cy="1994323"/>
          </a:xfrm>
        </p:grpSpPr>
        <p:pic>
          <p:nvPicPr>
            <p:cNvPr id="48" name="Picture 47">
              <a:extLst>
                <a:ext uri="{FF2B5EF4-FFF2-40B4-BE49-F238E27FC236}">
                  <a16:creationId xmlns:a16="http://schemas.microsoft.com/office/drawing/2014/main" id="{F9D80445-572C-48DB-BAEE-669FFF61B262}"/>
                </a:ext>
              </a:extLst>
            </p:cNvPr>
            <p:cNvPicPr>
              <a:picLocks noChangeAspect="1"/>
            </p:cNvPicPr>
            <p:nvPr/>
          </p:nvPicPr>
          <p:blipFill rotWithShape="1">
            <a:blip r:embed="rId3"/>
            <a:srcRect l="3378" b="4830"/>
            <a:stretch/>
          </p:blipFill>
          <p:spPr>
            <a:xfrm>
              <a:off x="6308649" y="2610890"/>
              <a:ext cx="3009460" cy="1976154"/>
            </a:xfrm>
            <a:prstGeom prst="rect">
              <a:avLst/>
            </a:prstGeom>
            <a:ln>
              <a:noFill/>
            </a:ln>
          </p:spPr>
        </p:pic>
        <p:sp>
          <p:nvSpPr>
            <p:cNvPr id="49" name="Rectangle 48">
              <a:extLst>
                <a:ext uri="{FF2B5EF4-FFF2-40B4-BE49-F238E27FC236}">
                  <a16:creationId xmlns:a16="http://schemas.microsoft.com/office/drawing/2014/main" id="{C4B83100-893B-F18F-80FC-28EF83D0C0DA}"/>
                </a:ext>
              </a:extLst>
            </p:cNvPr>
            <p:cNvSpPr/>
            <p:nvPr/>
          </p:nvSpPr>
          <p:spPr>
            <a:xfrm>
              <a:off x="8241546" y="3874000"/>
              <a:ext cx="1076563" cy="731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1" name="Rectangle 30">
            <a:extLst>
              <a:ext uri="{FF2B5EF4-FFF2-40B4-BE49-F238E27FC236}">
                <a16:creationId xmlns:a16="http://schemas.microsoft.com/office/drawing/2014/main" id="{B9DF0458-2789-A736-391F-53F46D142569}"/>
              </a:ext>
            </a:extLst>
          </p:cNvPr>
          <p:cNvSpPr/>
          <p:nvPr/>
        </p:nvSpPr>
        <p:spPr>
          <a:xfrm>
            <a:off x="8984896" y="4741376"/>
            <a:ext cx="1321744" cy="141581"/>
          </a:xfrm>
          <a:prstGeom prst="rect">
            <a:avLst/>
          </a:prstGeom>
          <a:solidFill>
            <a:srgbClr val="EAB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91A64841-CDFA-DED9-0EEF-C16CD72E6EA1}"/>
              </a:ext>
            </a:extLst>
          </p:cNvPr>
          <p:cNvSpPr/>
          <p:nvPr/>
        </p:nvSpPr>
        <p:spPr>
          <a:xfrm>
            <a:off x="9582952" y="4734947"/>
            <a:ext cx="1387905" cy="148010"/>
          </a:xfrm>
          <a:prstGeom prst="rect">
            <a:avLst/>
          </a:prstGeom>
          <a:solidFill>
            <a:srgbClr val="EAB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116E905C-4B49-05BC-67F2-8D8391EE600F}"/>
              </a:ext>
            </a:extLst>
          </p:cNvPr>
          <p:cNvSpPr/>
          <p:nvPr/>
        </p:nvSpPr>
        <p:spPr>
          <a:xfrm>
            <a:off x="9529987" y="4884890"/>
            <a:ext cx="1321744" cy="25200"/>
          </a:xfrm>
          <a:prstGeom prst="rect">
            <a:avLst/>
          </a:prstGeom>
          <a:solidFill>
            <a:srgbClr val="7F25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758296FF-291E-6608-F4BA-9453B6461696}"/>
              </a:ext>
            </a:extLst>
          </p:cNvPr>
          <p:cNvSpPr/>
          <p:nvPr/>
        </p:nvSpPr>
        <p:spPr>
          <a:xfrm>
            <a:off x="9566775" y="4713309"/>
            <a:ext cx="1321744" cy="25200"/>
          </a:xfrm>
          <a:prstGeom prst="rect">
            <a:avLst/>
          </a:prstGeom>
          <a:solidFill>
            <a:srgbClr val="4014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Straight Arrow Connector 40">
            <a:extLst>
              <a:ext uri="{FF2B5EF4-FFF2-40B4-BE49-F238E27FC236}">
                <a16:creationId xmlns:a16="http://schemas.microsoft.com/office/drawing/2014/main" id="{0C0B1DF5-31F8-7BDF-FAB4-C7BBD2A6D1BB}"/>
              </a:ext>
            </a:extLst>
          </p:cNvPr>
          <p:cNvCxnSpPr/>
          <p:nvPr/>
        </p:nvCxnSpPr>
        <p:spPr>
          <a:xfrm>
            <a:off x="10168519" y="4805411"/>
            <a:ext cx="720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C433A20-8075-3513-87E6-C08A0B9CB8DC}"/>
              </a:ext>
            </a:extLst>
          </p:cNvPr>
          <p:cNvSpPr/>
          <p:nvPr/>
        </p:nvSpPr>
        <p:spPr>
          <a:xfrm>
            <a:off x="9661240" y="4985036"/>
            <a:ext cx="882070" cy="37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2" name="Group 61">
            <a:extLst>
              <a:ext uri="{FF2B5EF4-FFF2-40B4-BE49-F238E27FC236}">
                <a16:creationId xmlns:a16="http://schemas.microsoft.com/office/drawing/2014/main" id="{4C5E4201-8C18-3A51-40BE-B767A1B8EFEE}"/>
              </a:ext>
            </a:extLst>
          </p:cNvPr>
          <p:cNvGrpSpPr/>
          <p:nvPr/>
        </p:nvGrpSpPr>
        <p:grpSpPr>
          <a:xfrm>
            <a:off x="8904117" y="4946992"/>
            <a:ext cx="2114497" cy="332085"/>
            <a:chOff x="8904117" y="4946992"/>
            <a:chExt cx="2114497" cy="332085"/>
          </a:xfrm>
        </p:grpSpPr>
        <p:sp>
          <p:nvSpPr>
            <p:cNvPr id="50" name="Oval 49">
              <a:extLst>
                <a:ext uri="{FF2B5EF4-FFF2-40B4-BE49-F238E27FC236}">
                  <a16:creationId xmlns:a16="http://schemas.microsoft.com/office/drawing/2014/main" id="{29689561-A668-2C07-151A-876E67765AB1}"/>
                </a:ext>
              </a:extLst>
            </p:cNvPr>
            <p:cNvSpPr/>
            <p:nvPr/>
          </p:nvSpPr>
          <p:spPr>
            <a:xfrm>
              <a:off x="9323012"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51" name="Oval 50">
              <a:extLst>
                <a:ext uri="{FF2B5EF4-FFF2-40B4-BE49-F238E27FC236}">
                  <a16:creationId xmlns:a16="http://schemas.microsoft.com/office/drawing/2014/main" id="{E44DB007-C8A1-7825-E544-DD207253BC81}"/>
                </a:ext>
              </a:extLst>
            </p:cNvPr>
            <p:cNvSpPr/>
            <p:nvPr/>
          </p:nvSpPr>
          <p:spPr>
            <a:xfrm>
              <a:off x="8904117"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52" name="Oval 51">
              <a:extLst>
                <a:ext uri="{FF2B5EF4-FFF2-40B4-BE49-F238E27FC236}">
                  <a16:creationId xmlns:a16="http://schemas.microsoft.com/office/drawing/2014/main" id="{C7946E3C-5B7E-CC85-2686-86799E9F7765}"/>
                </a:ext>
              </a:extLst>
            </p:cNvPr>
            <p:cNvSpPr/>
            <p:nvPr/>
          </p:nvSpPr>
          <p:spPr>
            <a:xfrm>
              <a:off x="9729778"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59" name="Oval 58">
              <a:extLst>
                <a:ext uri="{FF2B5EF4-FFF2-40B4-BE49-F238E27FC236}">
                  <a16:creationId xmlns:a16="http://schemas.microsoft.com/office/drawing/2014/main" id="{63917023-396B-589E-7806-62ACF7D7D51D}"/>
                </a:ext>
              </a:extLst>
            </p:cNvPr>
            <p:cNvSpPr/>
            <p:nvPr/>
          </p:nvSpPr>
          <p:spPr>
            <a:xfrm>
              <a:off x="10136544"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60" name="Oval 59">
              <a:extLst>
                <a:ext uri="{FF2B5EF4-FFF2-40B4-BE49-F238E27FC236}">
                  <a16:creationId xmlns:a16="http://schemas.microsoft.com/office/drawing/2014/main" id="{798F95C9-6197-01B3-42BC-41DE55C76256}"/>
                </a:ext>
              </a:extLst>
            </p:cNvPr>
            <p:cNvSpPr/>
            <p:nvPr/>
          </p:nvSpPr>
          <p:spPr>
            <a:xfrm>
              <a:off x="10543310"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grpSp>
      <p:grpSp>
        <p:nvGrpSpPr>
          <p:cNvPr id="63" name="Group 62">
            <a:extLst>
              <a:ext uri="{FF2B5EF4-FFF2-40B4-BE49-F238E27FC236}">
                <a16:creationId xmlns:a16="http://schemas.microsoft.com/office/drawing/2014/main" id="{E70FD7CD-DA09-CB5E-344B-41E8B7E8453C}"/>
              </a:ext>
            </a:extLst>
          </p:cNvPr>
          <p:cNvGrpSpPr/>
          <p:nvPr/>
        </p:nvGrpSpPr>
        <p:grpSpPr>
          <a:xfrm>
            <a:off x="8904117" y="5535347"/>
            <a:ext cx="2114497" cy="332085"/>
            <a:chOff x="8904117" y="4946992"/>
            <a:chExt cx="2114497" cy="332085"/>
          </a:xfrm>
        </p:grpSpPr>
        <p:sp>
          <p:nvSpPr>
            <p:cNvPr id="64" name="Oval 63">
              <a:extLst>
                <a:ext uri="{FF2B5EF4-FFF2-40B4-BE49-F238E27FC236}">
                  <a16:creationId xmlns:a16="http://schemas.microsoft.com/office/drawing/2014/main" id="{A53D3FDB-7363-4128-5B40-3958DF6DEAEC}"/>
                </a:ext>
              </a:extLst>
            </p:cNvPr>
            <p:cNvSpPr/>
            <p:nvPr/>
          </p:nvSpPr>
          <p:spPr>
            <a:xfrm>
              <a:off x="9323012"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65" name="Oval 64">
              <a:extLst>
                <a:ext uri="{FF2B5EF4-FFF2-40B4-BE49-F238E27FC236}">
                  <a16:creationId xmlns:a16="http://schemas.microsoft.com/office/drawing/2014/main" id="{7C0F3F81-F693-55BC-1C64-7A4B4B1FFD52}"/>
                </a:ext>
              </a:extLst>
            </p:cNvPr>
            <p:cNvSpPr/>
            <p:nvPr/>
          </p:nvSpPr>
          <p:spPr>
            <a:xfrm>
              <a:off x="8904117"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66" name="Oval 65">
              <a:extLst>
                <a:ext uri="{FF2B5EF4-FFF2-40B4-BE49-F238E27FC236}">
                  <a16:creationId xmlns:a16="http://schemas.microsoft.com/office/drawing/2014/main" id="{B97E85C7-844B-AEA6-813B-C73DFAB869E0}"/>
                </a:ext>
              </a:extLst>
            </p:cNvPr>
            <p:cNvSpPr/>
            <p:nvPr/>
          </p:nvSpPr>
          <p:spPr>
            <a:xfrm>
              <a:off x="9729778"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67" name="Oval 66">
              <a:extLst>
                <a:ext uri="{FF2B5EF4-FFF2-40B4-BE49-F238E27FC236}">
                  <a16:creationId xmlns:a16="http://schemas.microsoft.com/office/drawing/2014/main" id="{13D53D2C-9219-125C-4DD3-E47C11229C19}"/>
                </a:ext>
              </a:extLst>
            </p:cNvPr>
            <p:cNvSpPr/>
            <p:nvPr/>
          </p:nvSpPr>
          <p:spPr>
            <a:xfrm>
              <a:off x="10136544"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68" name="Oval 67">
              <a:extLst>
                <a:ext uri="{FF2B5EF4-FFF2-40B4-BE49-F238E27FC236}">
                  <a16:creationId xmlns:a16="http://schemas.microsoft.com/office/drawing/2014/main" id="{F267E570-4258-DB48-13B6-7D829AC2D1DB}"/>
                </a:ext>
              </a:extLst>
            </p:cNvPr>
            <p:cNvSpPr/>
            <p:nvPr/>
          </p:nvSpPr>
          <p:spPr>
            <a:xfrm>
              <a:off x="10543310"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grpSp>
      <p:grpSp>
        <p:nvGrpSpPr>
          <p:cNvPr id="69" name="Group 68">
            <a:extLst>
              <a:ext uri="{FF2B5EF4-FFF2-40B4-BE49-F238E27FC236}">
                <a16:creationId xmlns:a16="http://schemas.microsoft.com/office/drawing/2014/main" id="{7296CB54-AF2A-6390-8B63-616996A1F66B}"/>
              </a:ext>
            </a:extLst>
          </p:cNvPr>
          <p:cNvGrpSpPr/>
          <p:nvPr/>
        </p:nvGrpSpPr>
        <p:grpSpPr>
          <a:xfrm>
            <a:off x="8904117" y="6364831"/>
            <a:ext cx="2114497" cy="332085"/>
            <a:chOff x="8904117" y="4946992"/>
            <a:chExt cx="2114497" cy="332085"/>
          </a:xfrm>
        </p:grpSpPr>
        <p:sp>
          <p:nvSpPr>
            <p:cNvPr id="70" name="Oval 69">
              <a:extLst>
                <a:ext uri="{FF2B5EF4-FFF2-40B4-BE49-F238E27FC236}">
                  <a16:creationId xmlns:a16="http://schemas.microsoft.com/office/drawing/2014/main" id="{A044073D-F848-4233-9141-91040E89C31C}"/>
                </a:ext>
              </a:extLst>
            </p:cNvPr>
            <p:cNvSpPr/>
            <p:nvPr/>
          </p:nvSpPr>
          <p:spPr>
            <a:xfrm>
              <a:off x="9323012"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71" name="Oval 70">
              <a:extLst>
                <a:ext uri="{FF2B5EF4-FFF2-40B4-BE49-F238E27FC236}">
                  <a16:creationId xmlns:a16="http://schemas.microsoft.com/office/drawing/2014/main" id="{CC82886C-AA20-80CD-DDB1-E5FDBA0180BD}"/>
                </a:ext>
              </a:extLst>
            </p:cNvPr>
            <p:cNvSpPr/>
            <p:nvPr/>
          </p:nvSpPr>
          <p:spPr>
            <a:xfrm>
              <a:off x="8904117"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72" name="Oval 71">
              <a:extLst>
                <a:ext uri="{FF2B5EF4-FFF2-40B4-BE49-F238E27FC236}">
                  <a16:creationId xmlns:a16="http://schemas.microsoft.com/office/drawing/2014/main" id="{08A6A52C-B883-6C94-0738-153D2BE727AE}"/>
                </a:ext>
              </a:extLst>
            </p:cNvPr>
            <p:cNvSpPr/>
            <p:nvPr/>
          </p:nvSpPr>
          <p:spPr>
            <a:xfrm>
              <a:off x="9729778"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73" name="Oval 72">
              <a:extLst>
                <a:ext uri="{FF2B5EF4-FFF2-40B4-BE49-F238E27FC236}">
                  <a16:creationId xmlns:a16="http://schemas.microsoft.com/office/drawing/2014/main" id="{B8424222-CC82-6CB2-4CAA-BA0A686C375E}"/>
                </a:ext>
              </a:extLst>
            </p:cNvPr>
            <p:cNvSpPr/>
            <p:nvPr/>
          </p:nvSpPr>
          <p:spPr>
            <a:xfrm>
              <a:off x="10136544"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sp>
          <p:nvSpPr>
            <p:cNvPr id="74" name="Oval 73">
              <a:extLst>
                <a:ext uri="{FF2B5EF4-FFF2-40B4-BE49-F238E27FC236}">
                  <a16:creationId xmlns:a16="http://schemas.microsoft.com/office/drawing/2014/main" id="{DE3F4A56-EFF1-D5D4-960E-4D2064B2F018}"/>
                </a:ext>
              </a:extLst>
            </p:cNvPr>
            <p:cNvSpPr/>
            <p:nvPr/>
          </p:nvSpPr>
          <p:spPr>
            <a:xfrm>
              <a:off x="10543310"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x</a:t>
              </a:r>
            </a:p>
          </p:txBody>
        </p:sp>
      </p:grpSp>
      <p:grpSp>
        <p:nvGrpSpPr>
          <p:cNvPr id="75" name="Group 74">
            <a:extLst>
              <a:ext uri="{FF2B5EF4-FFF2-40B4-BE49-F238E27FC236}">
                <a16:creationId xmlns:a16="http://schemas.microsoft.com/office/drawing/2014/main" id="{A17AD9D5-AE02-9C60-3D9F-DFB04DD5F686}"/>
              </a:ext>
            </a:extLst>
          </p:cNvPr>
          <p:cNvGrpSpPr/>
          <p:nvPr/>
        </p:nvGrpSpPr>
        <p:grpSpPr>
          <a:xfrm>
            <a:off x="8904117" y="4089695"/>
            <a:ext cx="2114497" cy="332085"/>
            <a:chOff x="8904117" y="4946992"/>
            <a:chExt cx="2114497" cy="332085"/>
          </a:xfrm>
        </p:grpSpPr>
        <p:sp>
          <p:nvSpPr>
            <p:cNvPr id="76" name="Oval 75">
              <a:extLst>
                <a:ext uri="{FF2B5EF4-FFF2-40B4-BE49-F238E27FC236}">
                  <a16:creationId xmlns:a16="http://schemas.microsoft.com/office/drawing/2014/main" id="{A528BB5D-81C1-923A-A6A9-92073348E12A}"/>
                </a:ext>
              </a:extLst>
            </p:cNvPr>
            <p:cNvSpPr/>
            <p:nvPr/>
          </p:nvSpPr>
          <p:spPr>
            <a:xfrm>
              <a:off x="9323012"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77" name="Oval 76">
              <a:extLst>
                <a:ext uri="{FF2B5EF4-FFF2-40B4-BE49-F238E27FC236}">
                  <a16:creationId xmlns:a16="http://schemas.microsoft.com/office/drawing/2014/main" id="{251B94CE-3A29-5FA6-6451-47463EB03A8C}"/>
                </a:ext>
              </a:extLst>
            </p:cNvPr>
            <p:cNvSpPr/>
            <p:nvPr/>
          </p:nvSpPr>
          <p:spPr>
            <a:xfrm>
              <a:off x="8904117"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81" name="Oval 80">
              <a:extLst>
                <a:ext uri="{FF2B5EF4-FFF2-40B4-BE49-F238E27FC236}">
                  <a16:creationId xmlns:a16="http://schemas.microsoft.com/office/drawing/2014/main" id="{66EB7D1D-8E2A-F864-36B2-CFBA79E37969}"/>
                </a:ext>
              </a:extLst>
            </p:cNvPr>
            <p:cNvSpPr/>
            <p:nvPr/>
          </p:nvSpPr>
          <p:spPr>
            <a:xfrm>
              <a:off x="9729778"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82" name="Oval 81">
              <a:extLst>
                <a:ext uri="{FF2B5EF4-FFF2-40B4-BE49-F238E27FC236}">
                  <a16:creationId xmlns:a16="http://schemas.microsoft.com/office/drawing/2014/main" id="{415A2C48-F274-4916-DE68-25DF7282B1D6}"/>
                </a:ext>
              </a:extLst>
            </p:cNvPr>
            <p:cNvSpPr/>
            <p:nvPr/>
          </p:nvSpPr>
          <p:spPr>
            <a:xfrm>
              <a:off x="10136544"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86" name="Oval 85">
              <a:extLst>
                <a:ext uri="{FF2B5EF4-FFF2-40B4-BE49-F238E27FC236}">
                  <a16:creationId xmlns:a16="http://schemas.microsoft.com/office/drawing/2014/main" id="{BE401017-0125-014E-4556-0A42B55DD8A9}"/>
                </a:ext>
              </a:extLst>
            </p:cNvPr>
            <p:cNvSpPr/>
            <p:nvPr/>
          </p:nvSpPr>
          <p:spPr>
            <a:xfrm>
              <a:off x="10543310"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grpSp>
      <p:grpSp>
        <p:nvGrpSpPr>
          <p:cNvPr id="90" name="Group 89">
            <a:extLst>
              <a:ext uri="{FF2B5EF4-FFF2-40B4-BE49-F238E27FC236}">
                <a16:creationId xmlns:a16="http://schemas.microsoft.com/office/drawing/2014/main" id="{F5D19946-D03D-8A74-9932-770B57F425EB}"/>
              </a:ext>
            </a:extLst>
          </p:cNvPr>
          <p:cNvGrpSpPr/>
          <p:nvPr/>
        </p:nvGrpSpPr>
        <p:grpSpPr>
          <a:xfrm>
            <a:off x="8893467" y="3636907"/>
            <a:ext cx="2114497" cy="332085"/>
            <a:chOff x="8904117" y="4946992"/>
            <a:chExt cx="2114497" cy="332085"/>
          </a:xfrm>
        </p:grpSpPr>
        <p:sp>
          <p:nvSpPr>
            <p:cNvPr id="96" name="Oval 95">
              <a:extLst>
                <a:ext uri="{FF2B5EF4-FFF2-40B4-BE49-F238E27FC236}">
                  <a16:creationId xmlns:a16="http://schemas.microsoft.com/office/drawing/2014/main" id="{7A3289DD-A4C3-1FC8-BDA4-BBF0887602CB}"/>
                </a:ext>
              </a:extLst>
            </p:cNvPr>
            <p:cNvSpPr/>
            <p:nvPr/>
          </p:nvSpPr>
          <p:spPr>
            <a:xfrm>
              <a:off x="9323012"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97" name="Oval 96">
              <a:extLst>
                <a:ext uri="{FF2B5EF4-FFF2-40B4-BE49-F238E27FC236}">
                  <a16:creationId xmlns:a16="http://schemas.microsoft.com/office/drawing/2014/main" id="{A5219877-E652-6CC2-7347-68C3581B0C85}"/>
                </a:ext>
              </a:extLst>
            </p:cNvPr>
            <p:cNvSpPr/>
            <p:nvPr/>
          </p:nvSpPr>
          <p:spPr>
            <a:xfrm>
              <a:off x="8904117"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98" name="Oval 97">
              <a:extLst>
                <a:ext uri="{FF2B5EF4-FFF2-40B4-BE49-F238E27FC236}">
                  <a16:creationId xmlns:a16="http://schemas.microsoft.com/office/drawing/2014/main" id="{C8DF2787-D3E5-66EF-5416-D6D056D40D4B}"/>
                </a:ext>
              </a:extLst>
            </p:cNvPr>
            <p:cNvSpPr/>
            <p:nvPr/>
          </p:nvSpPr>
          <p:spPr>
            <a:xfrm>
              <a:off x="9729778"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99" name="Oval 98">
              <a:extLst>
                <a:ext uri="{FF2B5EF4-FFF2-40B4-BE49-F238E27FC236}">
                  <a16:creationId xmlns:a16="http://schemas.microsoft.com/office/drawing/2014/main" id="{14462F6B-84F9-A6BA-044F-3BDAF0751AD5}"/>
                </a:ext>
              </a:extLst>
            </p:cNvPr>
            <p:cNvSpPr/>
            <p:nvPr/>
          </p:nvSpPr>
          <p:spPr>
            <a:xfrm>
              <a:off x="10136544"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100" name="Oval 99">
              <a:extLst>
                <a:ext uri="{FF2B5EF4-FFF2-40B4-BE49-F238E27FC236}">
                  <a16:creationId xmlns:a16="http://schemas.microsoft.com/office/drawing/2014/main" id="{064A9330-043E-A5D9-D3F6-60951B553F00}"/>
                </a:ext>
              </a:extLst>
            </p:cNvPr>
            <p:cNvSpPr/>
            <p:nvPr/>
          </p:nvSpPr>
          <p:spPr>
            <a:xfrm>
              <a:off x="10543310"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grpSp>
      <p:grpSp>
        <p:nvGrpSpPr>
          <p:cNvPr id="101" name="Group 100">
            <a:extLst>
              <a:ext uri="{FF2B5EF4-FFF2-40B4-BE49-F238E27FC236}">
                <a16:creationId xmlns:a16="http://schemas.microsoft.com/office/drawing/2014/main" id="{2EA08637-3EF4-E7C6-5D73-813FE3B44881}"/>
              </a:ext>
            </a:extLst>
          </p:cNvPr>
          <p:cNvGrpSpPr/>
          <p:nvPr/>
        </p:nvGrpSpPr>
        <p:grpSpPr>
          <a:xfrm>
            <a:off x="8882817" y="2898125"/>
            <a:ext cx="2114497" cy="332085"/>
            <a:chOff x="8904117" y="4946992"/>
            <a:chExt cx="2114497" cy="332085"/>
          </a:xfrm>
        </p:grpSpPr>
        <p:sp>
          <p:nvSpPr>
            <p:cNvPr id="102" name="Oval 101">
              <a:extLst>
                <a:ext uri="{FF2B5EF4-FFF2-40B4-BE49-F238E27FC236}">
                  <a16:creationId xmlns:a16="http://schemas.microsoft.com/office/drawing/2014/main" id="{1C0B6C10-B2D5-4578-3055-6B15806E73F4}"/>
                </a:ext>
              </a:extLst>
            </p:cNvPr>
            <p:cNvSpPr/>
            <p:nvPr/>
          </p:nvSpPr>
          <p:spPr>
            <a:xfrm>
              <a:off x="9323012"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103" name="Oval 102">
              <a:extLst>
                <a:ext uri="{FF2B5EF4-FFF2-40B4-BE49-F238E27FC236}">
                  <a16:creationId xmlns:a16="http://schemas.microsoft.com/office/drawing/2014/main" id="{8F2E1BB1-B96D-522B-D6F2-CEFF46A85281}"/>
                </a:ext>
              </a:extLst>
            </p:cNvPr>
            <p:cNvSpPr/>
            <p:nvPr/>
          </p:nvSpPr>
          <p:spPr>
            <a:xfrm>
              <a:off x="8904117"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104" name="Oval 103">
              <a:extLst>
                <a:ext uri="{FF2B5EF4-FFF2-40B4-BE49-F238E27FC236}">
                  <a16:creationId xmlns:a16="http://schemas.microsoft.com/office/drawing/2014/main" id="{91850A6D-917B-4E97-C786-6AF78CB1AA49}"/>
                </a:ext>
              </a:extLst>
            </p:cNvPr>
            <p:cNvSpPr/>
            <p:nvPr/>
          </p:nvSpPr>
          <p:spPr>
            <a:xfrm>
              <a:off x="9729778"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105" name="Oval 104">
              <a:extLst>
                <a:ext uri="{FF2B5EF4-FFF2-40B4-BE49-F238E27FC236}">
                  <a16:creationId xmlns:a16="http://schemas.microsoft.com/office/drawing/2014/main" id="{C15CC38A-679B-9FB8-3A8B-3AFC90E79976}"/>
                </a:ext>
              </a:extLst>
            </p:cNvPr>
            <p:cNvSpPr/>
            <p:nvPr/>
          </p:nvSpPr>
          <p:spPr>
            <a:xfrm>
              <a:off x="10136544"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sp>
          <p:nvSpPr>
            <p:cNvPr id="106" name="Oval 105">
              <a:extLst>
                <a:ext uri="{FF2B5EF4-FFF2-40B4-BE49-F238E27FC236}">
                  <a16:creationId xmlns:a16="http://schemas.microsoft.com/office/drawing/2014/main" id="{27038167-751A-D7F5-C567-62A7FA2E463F}"/>
                </a:ext>
              </a:extLst>
            </p:cNvPr>
            <p:cNvSpPr/>
            <p:nvPr/>
          </p:nvSpPr>
          <p:spPr>
            <a:xfrm>
              <a:off x="10543310" y="4946992"/>
              <a:ext cx="475304" cy="332085"/>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a:t>
              </a:r>
            </a:p>
          </p:txBody>
        </p:sp>
      </p:grpSp>
    </p:spTree>
    <p:extLst>
      <p:ext uri="{BB962C8B-B14F-4D97-AF65-F5344CB8AC3E}">
        <p14:creationId xmlns:p14="http://schemas.microsoft.com/office/powerpoint/2010/main" val="890294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Direction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3" name="Oval 2">
            <a:extLst>
              <a:ext uri="{FF2B5EF4-FFF2-40B4-BE49-F238E27FC236}">
                <a16:creationId xmlns:a16="http://schemas.microsoft.com/office/drawing/2014/main" id="{3157E737-36B9-04DA-1693-69DE1EBABF98}"/>
              </a:ext>
            </a:extLst>
          </p:cNvPr>
          <p:cNvSpPr/>
          <p:nvPr/>
        </p:nvSpPr>
        <p:spPr>
          <a:xfrm>
            <a:off x="1689846" y="1480360"/>
            <a:ext cx="2940424" cy="294042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Connector 8">
            <a:extLst>
              <a:ext uri="{FF2B5EF4-FFF2-40B4-BE49-F238E27FC236}">
                <a16:creationId xmlns:a16="http://schemas.microsoft.com/office/drawing/2014/main" id="{DEB4BF82-B86D-1AD8-1C50-C32C5D66BB06}"/>
              </a:ext>
            </a:extLst>
          </p:cNvPr>
          <p:cNvCxnSpPr/>
          <p:nvPr/>
        </p:nvCxnSpPr>
        <p:spPr>
          <a:xfrm>
            <a:off x="2783540" y="4295278"/>
            <a:ext cx="0" cy="1828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D8E66B-D9E9-BB55-CF0C-81BE16AE8A21}"/>
              </a:ext>
            </a:extLst>
          </p:cNvPr>
          <p:cNvCxnSpPr/>
          <p:nvPr/>
        </p:nvCxnSpPr>
        <p:spPr>
          <a:xfrm>
            <a:off x="3554505" y="4295278"/>
            <a:ext cx="0" cy="1828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C233D26-BDC7-4C3E-3AB9-95EFA23418C7}"/>
              </a:ext>
            </a:extLst>
          </p:cNvPr>
          <p:cNvSpPr/>
          <p:nvPr/>
        </p:nvSpPr>
        <p:spPr>
          <a:xfrm>
            <a:off x="2805952" y="4295278"/>
            <a:ext cx="726140" cy="440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9" name="Straight Connector 28">
            <a:extLst>
              <a:ext uri="{FF2B5EF4-FFF2-40B4-BE49-F238E27FC236}">
                <a16:creationId xmlns:a16="http://schemas.microsoft.com/office/drawing/2014/main" id="{5F5692C6-D728-94FD-07C8-1B08C0EEE92A}"/>
              </a:ext>
            </a:extLst>
          </p:cNvPr>
          <p:cNvCxnSpPr/>
          <p:nvPr/>
        </p:nvCxnSpPr>
        <p:spPr>
          <a:xfrm flipH="1">
            <a:off x="2586317" y="5353113"/>
            <a:ext cx="197223" cy="251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C162C10-E6BF-753A-13CF-92642D388E45}"/>
              </a:ext>
            </a:extLst>
          </p:cNvPr>
          <p:cNvCxnSpPr>
            <a:cxnSpLocks/>
          </p:cNvCxnSpPr>
          <p:nvPr/>
        </p:nvCxnSpPr>
        <p:spPr>
          <a:xfrm>
            <a:off x="2783540" y="5374469"/>
            <a:ext cx="152400" cy="229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088121-4832-AAAB-957E-95EF3583AB97}"/>
              </a:ext>
            </a:extLst>
          </p:cNvPr>
          <p:cNvCxnSpPr>
            <a:cxnSpLocks/>
          </p:cNvCxnSpPr>
          <p:nvPr/>
        </p:nvCxnSpPr>
        <p:spPr>
          <a:xfrm flipH="1" flipV="1">
            <a:off x="3402105" y="5489297"/>
            <a:ext cx="129989"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B596D0-013A-EDD3-EBCC-6CC2B3D77906}"/>
              </a:ext>
            </a:extLst>
          </p:cNvPr>
          <p:cNvCxnSpPr>
            <a:cxnSpLocks/>
          </p:cNvCxnSpPr>
          <p:nvPr/>
        </p:nvCxnSpPr>
        <p:spPr>
          <a:xfrm flipV="1">
            <a:off x="3554505" y="5462931"/>
            <a:ext cx="152400" cy="178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E7083DF-6D68-996D-139C-6062F20E3951}"/>
              </a:ext>
            </a:extLst>
          </p:cNvPr>
          <p:cNvSpPr/>
          <p:nvPr/>
        </p:nvSpPr>
        <p:spPr>
          <a:xfrm>
            <a:off x="7718754" y="1464080"/>
            <a:ext cx="2940424" cy="294042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a:extLst>
              <a:ext uri="{FF2B5EF4-FFF2-40B4-BE49-F238E27FC236}">
                <a16:creationId xmlns:a16="http://schemas.microsoft.com/office/drawing/2014/main" id="{55433739-C015-82A6-2AEF-2D09EA40ACDD}"/>
              </a:ext>
            </a:extLst>
          </p:cNvPr>
          <p:cNvCxnSpPr/>
          <p:nvPr/>
        </p:nvCxnSpPr>
        <p:spPr>
          <a:xfrm>
            <a:off x="8812448" y="4278998"/>
            <a:ext cx="0" cy="1828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738D35-CE92-C162-A80F-F6C780246124}"/>
              </a:ext>
            </a:extLst>
          </p:cNvPr>
          <p:cNvCxnSpPr/>
          <p:nvPr/>
        </p:nvCxnSpPr>
        <p:spPr>
          <a:xfrm>
            <a:off x="9583413" y="4278998"/>
            <a:ext cx="0" cy="1828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C297808-B075-EC34-0A9B-F4F0AD22E591}"/>
              </a:ext>
            </a:extLst>
          </p:cNvPr>
          <p:cNvSpPr/>
          <p:nvPr/>
        </p:nvSpPr>
        <p:spPr>
          <a:xfrm>
            <a:off x="8834860" y="4278998"/>
            <a:ext cx="726140" cy="440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72C4E187-3AE5-3746-44C4-2E9E768AC60B}"/>
              </a:ext>
            </a:extLst>
          </p:cNvPr>
          <p:cNvCxnSpPr/>
          <p:nvPr/>
        </p:nvCxnSpPr>
        <p:spPr>
          <a:xfrm flipH="1">
            <a:off x="8615225" y="5336833"/>
            <a:ext cx="197223" cy="251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4FE6-9F4F-3340-F601-EC84B0A4E63A}"/>
              </a:ext>
            </a:extLst>
          </p:cNvPr>
          <p:cNvCxnSpPr>
            <a:cxnSpLocks/>
          </p:cNvCxnSpPr>
          <p:nvPr/>
        </p:nvCxnSpPr>
        <p:spPr>
          <a:xfrm>
            <a:off x="8812448" y="5358189"/>
            <a:ext cx="152400" cy="229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2999EC7-5211-40F5-3D77-806FCD869E66}"/>
              </a:ext>
            </a:extLst>
          </p:cNvPr>
          <p:cNvCxnSpPr>
            <a:cxnSpLocks/>
          </p:cNvCxnSpPr>
          <p:nvPr/>
        </p:nvCxnSpPr>
        <p:spPr>
          <a:xfrm flipH="1" flipV="1">
            <a:off x="9431013" y="5473017"/>
            <a:ext cx="129989"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CA93A7D-F987-5E02-09F5-62493C239F97}"/>
              </a:ext>
            </a:extLst>
          </p:cNvPr>
          <p:cNvCxnSpPr>
            <a:cxnSpLocks/>
          </p:cNvCxnSpPr>
          <p:nvPr/>
        </p:nvCxnSpPr>
        <p:spPr>
          <a:xfrm flipV="1">
            <a:off x="9583413" y="5446651"/>
            <a:ext cx="152400" cy="178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446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 Direction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6" name="Picture 5">
            <a:extLst>
              <a:ext uri="{FF2B5EF4-FFF2-40B4-BE49-F238E27FC236}">
                <a16:creationId xmlns:a16="http://schemas.microsoft.com/office/drawing/2014/main" id="{31838FF8-3742-A8D2-EDD8-8DF3CBA8123A}"/>
              </a:ext>
            </a:extLst>
          </p:cNvPr>
          <p:cNvPicPr>
            <a:picLocks noChangeAspect="1"/>
          </p:cNvPicPr>
          <p:nvPr/>
        </p:nvPicPr>
        <p:blipFill>
          <a:blip r:embed="rId3"/>
          <a:stretch>
            <a:fillRect/>
          </a:stretch>
        </p:blipFill>
        <p:spPr>
          <a:xfrm>
            <a:off x="561001" y="1489640"/>
            <a:ext cx="5548468" cy="4360673"/>
          </a:xfrm>
          <a:prstGeom prst="rect">
            <a:avLst/>
          </a:prstGeom>
        </p:spPr>
      </p:pic>
      <p:pic>
        <p:nvPicPr>
          <p:cNvPr id="8" name="Picture 7">
            <a:extLst>
              <a:ext uri="{FF2B5EF4-FFF2-40B4-BE49-F238E27FC236}">
                <a16:creationId xmlns:a16="http://schemas.microsoft.com/office/drawing/2014/main" id="{2A50BD0F-D736-89D3-6425-FDB70BC89527}"/>
              </a:ext>
            </a:extLst>
          </p:cNvPr>
          <p:cNvPicPr>
            <a:picLocks noChangeAspect="1"/>
          </p:cNvPicPr>
          <p:nvPr/>
        </p:nvPicPr>
        <p:blipFill>
          <a:blip r:embed="rId4"/>
          <a:stretch>
            <a:fillRect/>
          </a:stretch>
        </p:blipFill>
        <p:spPr>
          <a:xfrm>
            <a:off x="6967063" y="1261039"/>
            <a:ext cx="3959086" cy="4994539"/>
          </a:xfrm>
          <a:prstGeom prst="rect">
            <a:avLst/>
          </a:prstGeom>
        </p:spPr>
      </p:pic>
    </p:spTree>
    <p:extLst>
      <p:ext uri="{BB962C8B-B14F-4D97-AF65-F5344CB8AC3E}">
        <p14:creationId xmlns:p14="http://schemas.microsoft.com/office/powerpoint/2010/main" val="8463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sz="11500" dirty="0"/>
              <a:t> </a:t>
            </a:r>
          </a:p>
        </p:txBody>
      </p:sp>
      <p:sp>
        <p:nvSpPr>
          <p:cNvPr id="3" name="Text Placeholder 2">
            <a:extLst>
              <a:ext uri="{FF2B5EF4-FFF2-40B4-BE49-F238E27FC236}">
                <a16:creationId xmlns:a16="http://schemas.microsoft.com/office/drawing/2014/main" id="{077C5160-7C61-4493-B223-FEA0BC7A48F2}"/>
              </a:ext>
            </a:extLst>
          </p:cNvPr>
          <p:cNvSpPr>
            <a:spLocks noGrp="1"/>
          </p:cNvSpPr>
          <p:nvPr>
            <p:ph type="body" sz="quarter" idx="11"/>
          </p:nvPr>
        </p:nvSpPr>
        <p:spPr/>
        <p:txBody>
          <a:bodyPr/>
          <a:lstStyle/>
          <a:p>
            <a:r>
              <a:rPr lang="en-AU" b="1" dirty="0">
                <a:solidFill>
                  <a:srgbClr val="FFD966"/>
                </a:solidFill>
              </a:rPr>
              <a:t>Homework</a:t>
            </a:r>
          </a:p>
        </p:txBody>
      </p:sp>
    </p:spTree>
    <p:extLst>
      <p:ext uri="{BB962C8B-B14F-4D97-AF65-F5344CB8AC3E}">
        <p14:creationId xmlns:p14="http://schemas.microsoft.com/office/powerpoint/2010/main" val="160499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Drawing magnetic fields:	Lines show what a </a:t>
            </a:r>
            <a:r>
              <a:rPr lang="en-AU" sz="2400" dirty="0"/>
              <a:t>north</a:t>
            </a:r>
            <a:r>
              <a:rPr lang="en-AU" sz="2400" b="0" dirty="0"/>
              <a:t> end magnet would do</a:t>
            </a:r>
          </a:p>
          <a:p>
            <a:pPr marL="342900" indent="-342900" algn="just">
              <a:buFont typeface="Arial" panose="020B0604020202020204" pitchFamily="34" charset="0"/>
              <a:buChar char="•"/>
            </a:pPr>
            <a:r>
              <a:rPr lang="en-AU" sz="2400" b="0" dirty="0"/>
              <a:t>Magnetic field lines start in the North and move to the South</a:t>
            </a:r>
          </a:p>
          <a:p>
            <a:pPr marL="342900" indent="-342900" algn="just">
              <a:buFont typeface="Arial" panose="020B0604020202020204" pitchFamily="34" charset="0"/>
              <a:buChar char="•"/>
            </a:pPr>
            <a:r>
              <a:rPr lang="en-AU" sz="2400" b="0" dirty="0"/>
              <a:t>The field lines can never touch</a:t>
            </a:r>
          </a:p>
        </p:txBody>
      </p:sp>
      <p:sp>
        <p:nvSpPr>
          <p:cNvPr id="5" name="Rectangle 4">
            <a:extLst>
              <a:ext uri="{FF2B5EF4-FFF2-40B4-BE49-F238E27FC236}">
                <a16:creationId xmlns:a16="http://schemas.microsoft.com/office/drawing/2014/main" id="{A5177841-B3C5-38C9-57E6-F35BE0A1E31F}"/>
              </a:ext>
            </a:extLst>
          </p:cNvPr>
          <p:cNvSpPr/>
          <p:nvPr/>
        </p:nvSpPr>
        <p:spPr>
          <a:xfrm>
            <a:off x="2904565" y="2259108"/>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5" name="Rectangle 14">
            <a:extLst>
              <a:ext uri="{FF2B5EF4-FFF2-40B4-BE49-F238E27FC236}">
                <a16:creationId xmlns:a16="http://schemas.microsoft.com/office/drawing/2014/main" id="{66FC6220-EB33-30F9-81FA-A8CF82255D7E}"/>
              </a:ext>
            </a:extLst>
          </p:cNvPr>
          <p:cNvSpPr/>
          <p:nvPr/>
        </p:nvSpPr>
        <p:spPr>
          <a:xfrm>
            <a:off x="7969625" y="225642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sp>
        <p:nvSpPr>
          <p:cNvPr id="16" name="Rectangle 15">
            <a:extLst>
              <a:ext uri="{FF2B5EF4-FFF2-40B4-BE49-F238E27FC236}">
                <a16:creationId xmlns:a16="http://schemas.microsoft.com/office/drawing/2014/main" id="{DF723DBB-01FF-384C-5F77-6867E59C320D}"/>
              </a:ext>
            </a:extLst>
          </p:cNvPr>
          <p:cNvSpPr/>
          <p:nvPr/>
        </p:nvSpPr>
        <p:spPr>
          <a:xfrm>
            <a:off x="2856767" y="3624891"/>
            <a:ext cx="1501881" cy="85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76D5DEDE-4C20-4D3D-E39D-39F3481C13AA}"/>
              </a:ext>
            </a:extLst>
          </p:cNvPr>
          <p:cNvSpPr/>
          <p:nvPr/>
        </p:nvSpPr>
        <p:spPr>
          <a:xfrm>
            <a:off x="1332766" y="3622206"/>
            <a:ext cx="1532964" cy="854242"/>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65786171-B342-3B50-22F7-42F485FF8E9B}"/>
              </a:ext>
            </a:extLst>
          </p:cNvPr>
          <p:cNvSpPr/>
          <p:nvPr/>
        </p:nvSpPr>
        <p:spPr>
          <a:xfrm>
            <a:off x="1363849" y="3590886"/>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9" name="Rectangle 18">
            <a:extLst>
              <a:ext uri="{FF2B5EF4-FFF2-40B4-BE49-F238E27FC236}">
                <a16:creationId xmlns:a16="http://schemas.microsoft.com/office/drawing/2014/main" id="{354870DD-F64B-7D9D-1785-59808A53AE68}"/>
              </a:ext>
            </a:extLst>
          </p:cNvPr>
          <p:cNvSpPr/>
          <p:nvPr/>
        </p:nvSpPr>
        <p:spPr>
          <a:xfrm>
            <a:off x="3480107" y="3607740"/>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grpSp>
        <p:nvGrpSpPr>
          <p:cNvPr id="7" name="Group 6">
            <a:extLst>
              <a:ext uri="{FF2B5EF4-FFF2-40B4-BE49-F238E27FC236}">
                <a16:creationId xmlns:a16="http://schemas.microsoft.com/office/drawing/2014/main" id="{3CA3C3C6-FCA8-83AF-0F1E-9648A8ECD442}"/>
              </a:ext>
            </a:extLst>
          </p:cNvPr>
          <p:cNvGrpSpPr/>
          <p:nvPr/>
        </p:nvGrpSpPr>
        <p:grpSpPr>
          <a:xfrm rot="10800000">
            <a:off x="6660883" y="3854823"/>
            <a:ext cx="2026852" cy="604473"/>
            <a:chOff x="6660883" y="3556881"/>
            <a:chExt cx="3025882" cy="902416"/>
          </a:xfrm>
        </p:grpSpPr>
        <p:sp>
          <p:nvSpPr>
            <p:cNvPr id="23" name="Rectangle 22">
              <a:extLst>
                <a:ext uri="{FF2B5EF4-FFF2-40B4-BE49-F238E27FC236}">
                  <a16:creationId xmlns:a16="http://schemas.microsoft.com/office/drawing/2014/main" id="{B0F21E83-C77A-D1D9-6135-11DAA621CC78}"/>
                </a:ext>
              </a:extLst>
            </p:cNvPr>
            <p:cNvSpPr/>
            <p:nvPr/>
          </p:nvSpPr>
          <p:spPr>
            <a:xfrm>
              <a:off x="8184884" y="3590886"/>
              <a:ext cx="1501881" cy="85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6776D4DE-0ED9-CF3A-B56D-D891867D3E39}"/>
                </a:ext>
              </a:extLst>
            </p:cNvPr>
            <p:cNvSpPr/>
            <p:nvPr/>
          </p:nvSpPr>
          <p:spPr>
            <a:xfrm>
              <a:off x="6660883" y="3588201"/>
              <a:ext cx="1532964" cy="854242"/>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B00560A7-8CA2-D92F-9BD4-4F46EFC339E6}"/>
                </a:ext>
              </a:extLst>
            </p:cNvPr>
            <p:cNvSpPr/>
            <p:nvPr/>
          </p:nvSpPr>
          <p:spPr>
            <a:xfrm>
              <a:off x="6691966" y="3556881"/>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26" name="Rectangle 25">
              <a:extLst>
                <a:ext uri="{FF2B5EF4-FFF2-40B4-BE49-F238E27FC236}">
                  <a16:creationId xmlns:a16="http://schemas.microsoft.com/office/drawing/2014/main" id="{45A1CBB4-8DBE-1807-A887-430FA1615658}"/>
                </a:ext>
              </a:extLst>
            </p:cNvPr>
            <p:cNvSpPr/>
            <p:nvPr/>
          </p:nvSpPr>
          <p:spPr>
            <a:xfrm>
              <a:off x="8808224" y="3573735"/>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grpSp>
      <p:grpSp>
        <p:nvGrpSpPr>
          <p:cNvPr id="30" name="Group 29">
            <a:extLst>
              <a:ext uri="{FF2B5EF4-FFF2-40B4-BE49-F238E27FC236}">
                <a16:creationId xmlns:a16="http://schemas.microsoft.com/office/drawing/2014/main" id="{ACE62D3D-D97D-FF50-692A-E2B1AA5EA362}"/>
              </a:ext>
            </a:extLst>
          </p:cNvPr>
          <p:cNvGrpSpPr/>
          <p:nvPr/>
        </p:nvGrpSpPr>
        <p:grpSpPr>
          <a:xfrm rot="10800000">
            <a:off x="9694864" y="3866112"/>
            <a:ext cx="2026852" cy="604473"/>
            <a:chOff x="6660883" y="3556881"/>
            <a:chExt cx="3025882" cy="902416"/>
          </a:xfrm>
        </p:grpSpPr>
        <p:sp>
          <p:nvSpPr>
            <p:cNvPr id="31" name="Rectangle 30">
              <a:extLst>
                <a:ext uri="{FF2B5EF4-FFF2-40B4-BE49-F238E27FC236}">
                  <a16:creationId xmlns:a16="http://schemas.microsoft.com/office/drawing/2014/main" id="{57BEC06B-D0B5-EBEC-F717-91015CD5718C}"/>
                </a:ext>
              </a:extLst>
            </p:cNvPr>
            <p:cNvSpPr/>
            <p:nvPr/>
          </p:nvSpPr>
          <p:spPr>
            <a:xfrm>
              <a:off x="8184884" y="3590886"/>
              <a:ext cx="1501881" cy="85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083DE88C-B87A-785C-AB95-B5BFA7053C86}"/>
                </a:ext>
              </a:extLst>
            </p:cNvPr>
            <p:cNvSpPr/>
            <p:nvPr/>
          </p:nvSpPr>
          <p:spPr>
            <a:xfrm>
              <a:off x="6660883" y="3588201"/>
              <a:ext cx="1532964" cy="854242"/>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B0B8DB73-A14B-E703-EE53-A108CAC8ED65}"/>
                </a:ext>
              </a:extLst>
            </p:cNvPr>
            <p:cNvSpPr/>
            <p:nvPr/>
          </p:nvSpPr>
          <p:spPr>
            <a:xfrm>
              <a:off x="6691966" y="3556881"/>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34" name="Rectangle 33">
              <a:extLst>
                <a:ext uri="{FF2B5EF4-FFF2-40B4-BE49-F238E27FC236}">
                  <a16:creationId xmlns:a16="http://schemas.microsoft.com/office/drawing/2014/main" id="{B82C0013-802B-383D-AA11-6719DC3728C3}"/>
                </a:ext>
              </a:extLst>
            </p:cNvPr>
            <p:cNvSpPr/>
            <p:nvPr/>
          </p:nvSpPr>
          <p:spPr>
            <a:xfrm>
              <a:off x="8808224" y="3573735"/>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grpSp>
    </p:spTree>
    <p:extLst>
      <p:ext uri="{BB962C8B-B14F-4D97-AF65-F5344CB8AC3E}">
        <p14:creationId xmlns:p14="http://schemas.microsoft.com/office/powerpoint/2010/main" val="43227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Drawing magnetic field:		Lines show what a </a:t>
            </a:r>
            <a:r>
              <a:rPr lang="en-AU" sz="2400" dirty="0"/>
              <a:t>north</a:t>
            </a:r>
            <a:r>
              <a:rPr lang="en-AU" sz="2400" b="0" dirty="0"/>
              <a:t> end magnet would do</a:t>
            </a:r>
          </a:p>
          <a:p>
            <a:pPr marL="342900" indent="-342900" algn="just">
              <a:buFont typeface="Arial" panose="020B0604020202020204" pitchFamily="34" charset="0"/>
              <a:buChar char="•"/>
            </a:pPr>
            <a:r>
              <a:rPr lang="en-AU" sz="2400" b="0" dirty="0"/>
              <a:t>Magnetic field lines start in the North and move to the South</a:t>
            </a:r>
          </a:p>
          <a:p>
            <a:pPr marL="342900" indent="-342900" algn="just">
              <a:buFont typeface="Arial" panose="020B0604020202020204" pitchFamily="34" charset="0"/>
              <a:buChar char="•"/>
            </a:pPr>
            <a:r>
              <a:rPr lang="en-AU" sz="2400" b="0" dirty="0"/>
              <a:t>The field lines can never touch</a:t>
            </a:r>
          </a:p>
        </p:txBody>
      </p:sp>
      <p:sp>
        <p:nvSpPr>
          <p:cNvPr id="5" name="Rectangle 4">
            <a:extLst>
              <a:ext uri="{FF2B5EF4-FFF2-40B4-BE49-F238E27FC236}">
                <a16:creationId xmlns:a16="http://schemas.microsoft.com/office/drawing/2014/main" id="{A5177841-B3C5-38C9-57E6-F35BE0A1E31F}"/>
              </a:ext>
            </a:extLst>
          </p:cNvPr>
          <p:cNvSpPr/>
          <p:nvPr/>
        </p:nvSpPr>
        <p:spPr>
          <a:xfrm>
            <a:off x="2904565" y="2259108"/>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5" name="Rectangle 14">
            <a:extLst>
              <a:ext uri="{FF2B5EF4-FFF2-40B4-BE49-F238E27FC236}">
                <a16:creationId xmlns:a16="http://schemas.microsoft.com/office/drawing/2014/main" id="{66FC6220-EB33-30F9-81FA-A8CF82255D7E}"/>
              </a:ext>
            </a:extLst>
          </p:cNvPr>
          <p:cNvSpPr/>
          <p:nvPr/>
        </p:nvSpPr>
        <p:spPr>
          <a:xfrm>
            <a:off x="7969625" y="225642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pic>
        <p:nvPicPr>
          <p:cNvPr id="3" name="Picture 2">
            <a:extLst>
              <a:ext uri="{FF2B5EF4-FFF2-40B4-BE49-F238E27FC236}">
                <a16:creationId xmlns:a16="http://schemas.microsoft.com/office/drawing/2014/main" id="{1B159C8A-1754-2269-113A-D06C564C4DCE}"/>
              </a:ext>
            </a:extLst>
          </p:cNvPr>
          <p:cNvPicPr>
            <a:picLocks noChangeAspect="1"/>
          </p:cNvPicPr>
          <p:nvPr/>
        </p:nvPicPr>
        <p:blipFill>
          <a:blip r:embed="rId3"/>
          <a:stretch>
            <a:fillRect/>
          </a:stretch>
        </p:blipFill>
        <p:spPr>
          <a:xfrm>
            <a:off x="624302" y="2743428"/>
            <a:ext cx="5092793" cy="3389022"/>
          </a:xfrm>
          <a:prstGeom prst="rect">
            <a:avLst/>
          </a:prstGeom>
        </p:spPr>
      </p:pic>
      <p:pic>
        <p:nvPicPr>
          <p:cNvPr id="6" name="Picture 5">
            <a:extLst>
              <a:ext uri="{FF2B5EF4-FFF2-40B4-BE49-F238E27FC236}">
                <a16:creationId xmlns:a16="http://schemas.microsoft.com/office/drawing/2014/main" id="{97064960-039B-EAAC-90A5-5CE3D16D658F}"/>
              </a:ext>
            </a:extLst>
          </p:cNvPr>
          <p:cNvPicPr>
            <a:picLocks noChangeAspect="1"/>
          </p:cNvPicPr>
          <p:nvPr/>
        </p:nvPicPr>
        <p:blipFill rotWithShape="1">
          <a:blip r:embed="rId4"/>
          <a:srcRect r="32837" b="48914"/>
          <a:stretch/>
        </p:blipFill>
        <p:spPr>
          <a:xfrm>
            <a:off x="5991993" y="2743428"/>
            <a:ext cx="6275470" cy="3389022"/>
          </a:xfrm>
          <a:prstGeom prst="rect">
            <a:avLst/>
          </a:prstGeom>
        </p:spPr>
      </p:pic>
    </p:spTree>
    <p:extLst>
      <p:ext uri="{BB962C8B-B14F-4D97-AF65-F5344CB8AC3E}">
        <p14:creationId xmlns:p14="http://schemas.microsoft.com/office/powerpoint/2010/main" val="426041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Drawing magnetic field:		Lines show what a </a:t>
            </a:r>
            <a:r>
              <a:rPr lang="en-AU" sz="2400" dirty="0"/>
              <a:t>north</a:t>
            </a:r>
            <a:r>
              <a:rPr lang="en-AU" sz="2400" b="0" dirty="0"/>
              <a:t> end magnet would do</a:t>
            </a:r>
          </a:p>
          <a:p>
            <a:pPr marL="342900" indent="-342900" algn="just">
              <a:buFont typeface="Arial" panose="020B0604020202020204" pitchFamily="34" charset="0"/>
              <a:buChar char="•"/>
            </a:pPr>
            <a:r>
              <a:rPr lang="en-AU" sz="2400" b="0" dirty="0"/>
              <a:t>Magnetic field lines start in the North and move to the South</a:t>
            </a:r>
          </a:p>
          <a:p>
            <a:pPr marL="342900" indent="-342900" algn="just">
              <a:buFont typeface="Arial" panose="020B0604020202020204" pitchFamily="34" charset="0"/>
              <a:buChar char="•"/>
            </a:pPr>
            <a:r>
              <a:rPr lang="en-AU" sz="2400" b="0" dirty="0"/>
              <a:t>The field lines can never touch</a:t>
            </a:r>
          </a:p>
        </p:txBody>
      </p:sp>
      <p:sp>
        <p:nvSpPr>
          <p:cNvPr id="5" name="Rectangle 4">
            <a:extLst>
              <a:ext uri="{FF2B5EF4-FFF2-40B4-BE49-F238E27FC236}">
                <a16:creationId xmlns:a16="http://schemas.microsoft.com/office/drawing/2014/main" id="{A5177841-B3C5-38C9-57E6-F35BE0A1E31F}"/>
              </a:ext>
            </a:extLst>
          </p:cNvPr>
          <p:cNvSpPr/>
          <p:nvPr/>
        </p:nvSpPr>
        <p:spPr>
          <a:xfrm>
            <a:off x="2904565" y="2259108"/>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5" name="Rectangle 14">
            <a:extLst>
              <a:ext uri="{FF2B5EF4-FFF2-40B4-BE49-F238E27FC236}">
                <a16:creationId xmlns:a16="http://schemas.microsoft.com/office/drawing/2014/main" id="{66FC6220-EB33-30F9-81FA-A8CF82255D7E}"/>
              </a:ext>
            </a:extLst>
          </p:cNvPr>
          <p:cNvSpPr/>
          <p:nvPr/>
        </p:nvSpPr>
        <p:spPr>
          <a:xfrm>
            <a:off x="7969625" y="225642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pic>
        <p:nvPicPr>
          <p:cNvPr id="7" name="Picture 6">
            <a:extLst>
              <a:ext uri="{FF2B5EF4-FFF2-40B4-BE49-F238E27FC236}">
                <a16:creationId xmlns:a16="http://schemas.microsoft.com/office/drawing/2014/main" id="{7B74E892-F2ED-B751-5484-B491DC329DD2}"/>
              </a:ext>
            </a:extLst>
          </p:cNvPr>
          <p:cNvPicPr>
            <a:picLocks noChangeAspect="1"/>
          </p:cNvPicPr>
          <p:nvPr/>
        </p:nvPicPr>
        <p:blipFill rotWithShape="1">
          <a:blip r:embed="rId3"/>
          <a:srcRect t="50000" r="34565"/>
          <a:stretch/>
        </p:blipFill>
        <p:spPr>
          <a:xfrm>
            <a:off x="2904564" y="2453819"/>
            <a:ext cx="7386917" cy="3539930"/>
          </a:xfrm>
          <a:prstGeom prst="rect">
            <a:avLst/>
          </a:prstGeom>
        </p:spPr>
      </p:pic>
      <p:grpSp>
        <p:nvGrpSpPr>
          <p:cNvPr id="11" name="Group 10">
            <a:extLst>
              <a:ext uri="{FF2B5EF4-FFF2-40B4-BE49-F238E27FC236}">
                <a16:creationId xmlns:a16="http://schemas.microsoft.com/office/drawing/2014/main" id="{242D8359-BDCE-4016-688D-CD8C4BCC5BBB}"/>
              </a:ext>
            </a:extLst>
          </p:cNvPr>
          <p:cNvGrpSpPr/>
          <p:nvPr/>
        </p:nvGrpSpPr>
        <p:grpSpPr>
          <a:xfrm>
            <a:off x="6956199" y="4022355"/>
            <a:ext cx="2026852" cy="604473"/>
            <a:chOff x="6660883" y="3556881"/>
            <a:chExt cx="3025882" cy="902416"/>
          </a:xfrm>
        </p:grpSpPr>
        <p:sp>
          <p:nvSpPr>
            <p:cNvPr id="12" name="Rectangle 11">
              <a:extLst>
                <a:ext uri="{FF2B5EF4-FFF2-40B4-BE49-F238E27FC236}">
                  <a16:creationId xmlns:a16="http://schemas.microsoft.com/office/drawing/2014/main" id="{EDBDC1FB-3745-824B-AF75-68759025A29C}"/>
                </a:ext>
              </a:extLst>
            </p:cNvPr>
            <p:cNvSpPr/>
            <p:nvPr/>
          </p:nvSpPr>
          <p:spPr>
            <a:xfrm>
              <a:off x="8184884" y="3590886"/>
              <a:ext cx="1501881" cy="85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F140C395-23D1-02E2-81A8-2A0C8E5ADA43}"/>
                </a:ext>
              </a:extLst>
            </p:cNvPr>
            <p:cNvSpPr/>
            <p:nvPr/>
          </p:nvSpPr>
          <p:spPr>
            <a:xfrm>
              <a:off x="6660883" y="3588201"/>
              <a:ext cx="1532964" cy="854242"/>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9553C581-3D61-62EA-07A3-F38B690EEFBA}"/>
                </a:ext>
              </a:extLst>
            </p:cNvPr>
            <p:cNvSpPr/>
            <p:nvPr/>
          </p:nvSpPr>
          <p:spPr>
            <a:xfrm>
              <a:off x="6691966" y="3556881"/>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6" name="Rectangle 15">
              <a:extLst>
                <a:ext uri="{FF2B5EF4-FFF2-40B4-BE49-F238E27FC236}">
                  <a16:creationId xmlns:a16="http://schemas.microsoft.com/office/drawing/2014/main" id="{C45D0BE4-57FE-F8C4-6AE4-7DB1779C6061}"/>
                </a:ext>
              </a:extLst>
            </p:cNvPr>
            <p:cNvSpPr/>
            <p:nvPr/>
          </p:nvSpPr>
          <p:spPr>
            <a:xfrm>
              <a:off x="8808224" y="3573735"/>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grpSp>
      <p:grpSp>
        <p:nvGrpSpPr>
          <p:cNvPr id="17" name="Group 16">
            <a:extLst>
              <a:ext uri="{FF2B5EF4-FFF2-40B4-BE49-F238E27FC236}">
                <a16:creationId xmlns:a16="http://schemas.microsoft.com/office/drawing/2014/main" id="{976975D0-ACC9-3698-92F7-7E8C5DE5EFA5}"/>
              </a:ext>
            </a:extLst>
          </p:cNvPr>
          <p:cNvGrpSpPr/>
          <p:nvPr/>
        </p:nvGrpSpPr>
        <p:grpSpPr>
          <a:xfrm>
            <a:off x="3927367" y="4036650"/>
            <a:ext cx="2026852" cy="604473"/>
            <a:chOff x="6660883" y="3556881"/>
            <a:chExt cx="3025882" cy="902416"/>
          </a:xfrm>
        </p:grpSpPr>
        <p:sp>
          <p:nvSpPr>
            <p:cNvPr id="18" name="Rectangle 17">
              <a:extLst>
                <a:ext uri="{FF2B5EF4-FFF2-40B4-BE49-F238E27FC236}">
                  <a16:creationId xmlns:a16="http://schemas.microsoft.com/office/drawing/2014/main" id="{079F94E8-A89A-EE30-E4DF-91E7107EDD23}"/>
                </a:ext>
              </a:extLst>
            </p:cNvPr>
            <p:cNvSpPr/>
            <p:nvPr/>
          </p:nvSpPr>
          <p:spPr>
            <a:xfrm>
              <a:off x="8184884" y="3590886"/>
              <a:ext cx="1501881" cy="851557"/>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06FD3E5E-3552-E660-69D7-FB34B63805C3}"/>
                </a:ext>
              </a:extLst>
            </p:cNvPr>
            <p:cNvSpPr/>
            <p:nvPr/>
          </p:nvSpPr>
          <p:spPr>
            <a:xfrm>
              <a:off x="6660883" y="3588201"/>
              <a:ext cx="1532964" cy="854242"/>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875C4E59-11D7-C01A-9E77-D3141A29B3BC}"/>
                </a:ext>
              </a:extLst>
            </p:cNvPr>
            <p:cNvSpPr/>
            <p:nvPr/>
          </p:nvSpPr>
          <p:spPr>
            <a:xfrm>
              <a:off x="6691966" y="3556881"/>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sp>
          <p:nvSpPr>
            <p:cNvPr id="21" name="Rectangle 20">
              <a:extLst>
                <a:ext uri="{FF2B5EF4-FFF2-40B4-BE49-F238E27FC236}">
                  <a16:creationId xmlns:a16="http://schemas.microsoft.com/office/drawing/2014/main" id="{104B2ECA-5921-44B7-5AFD-74DA633F3F08}"/>
                </a:ext>
              </a:extLst>
            </p:cNvPr>
            <p:cNvSpPr/>
            <p:nvPr/>
          </p:nvSpPr>
          <p:spPr>
            <a:xfrm>
              <a:off x="8808224" y="3573735"/>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grpSp>
    </p:spTree>
    <p:extLst>
      <p:ext uri="{BB962C8B-B14F-4D97-AF65-F5344CB8AC3E}">
        <p14:creationId xmlns:p14="http://schemas.microsoft.com/office/powerpoint/2010/main" val="107265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p:txBody>
      </p:sp>
      <p:sp>
        <p:nvSpPr>
          <p:cNvPr id="5" name="Rectangle 4">
            <a:extLst>
              <a:ext uri="{FF2B5EF4-FFF2-40B4-BE49-F238E27FC236}">
                <a16:creationId xmlns:a16="http://schemas.microsoft.com/office/drawing/2014/main" id="{A5177841-B3C5-38C9-57E6-F35BE0A1E31F}"/>
              </a:ext>
            </a:extLst>
          </p:cNvPr>
          <p:cNvSpPr/>
          <p:nvPr/>
        </p:nvSpPr>
        <p:spPr>
          <a:xfrm>
            <a:off x="2904565" y="2259108"/>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5" name="Rectangle 14">
            <a:extLst>
              <a:ext uri="{FF2B5EF4-FFF2-40B4-BE49-F238E27FC236}">
                <a16:creationId xmlns:a16="http://schemas.microsoft.com/office/drawing/2014/main" id="{66FC6220-EB33-30F9-81FA-A8CF82255D7E}"/>
              </a:ext>
            </a:extLst>
          </p:cNvPr>
          <p:cNvSpPr/>
          <p:nvPr/>
        </p:nvSpPr>
        <p:spPr>
          <a:xfrm>
            <a:off x="7969625" y="225642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pic>
        <p:nvPicPr>
          <p:cNvPr id="6" name="Picture 5">
            <a:extLst>
              <a:ext uri="{FF2B5EF4-FFF2-40B4-BE49-F238E27FC236}">
                <a16:creationId xmlns:a16="http://schemas.microsoft.com/office/drawing/2014/main" id="{61670A97-34C3-1F83-FCAF-2EAB1B4E585B}"/>
              </a:ext>
            </a:extLst>
          </p:cNvPr>
          <p:cNvPicPr>
            <a:picLocks noChangeAspect="1"/>
          </p:cNvPicPr>
          <p:nvPr/>
        </p:nvPicPr>
        <p:blipFill>
          <a:blip r:embed="rId3"/>
          <a:stretch>
            <a:fillRect/>
          </a:stretch>
        </p:blipFill>
        <p:spPr>
          <a:xfrm>
            <a:off x="2185014" y="1007685"/>
            <a:ext cx="7911486" cy="5534383"/>
          </a:xfrm>
          <a:prstGeom prst="rect">
            <a:avLst/>
          </a:prstGeom>
        </p:spPr>
      </p:pic>
    </p:spTree>
    <p:extLst>
      <p:ext uri="{BB962C8B-B14F-4D97-AF65-F5344CB8AC3E}">
        <p14:creationId xmlns:p14="http://schemas.microsoft.com/office/powerpoint/2010/main" val="81415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p:txBody>
      </p:sp>
      <p:sp>
        <p:nvSpPr>
          <p:cNvPr id="5" name="Rectangle 4">
            <a:extLst>
              <a:ext uri="{FF2B5EF4-FFF2-40B4-BE49-F238E27FC236}">
                <a16:creationId xmlns:a16="http://schemas.microsoft.com/office/drawing/2014/main" id="{A5177841-B3C5-38C9-57E6-F35BE0A1E31F}"/>
              </a:ext>
            </a:extLst>
          </p:cNvPr>
          <p:cNvSpPr/>
          <p:nvPr/>
        </p:nvSpPr>
        <p:spPr>
          <a:xfrm>
            <a:off x="2904565" y="2259108"/>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15" name="Rectangle 14">
            <a:extLst>
              <a:ext uri="{FF2B5EF4-FFF2-40B4-BE49-F238E27FC236}">
                <a16:creationId xmlns:a16="http://schemas.microsoft.com/office/drawing/2014/main" id="{66FC6220-EB33-30F9-81FA-A8CF82255D7E}"/>
              </a:ext>
            </a:extLst>
          </p:cNvPr>
          <p:cNvSpPr/>
          <p:nvPr/>
        </p:nvSpPr>
        <p:spPr>
          <a:xfrm>
            <a:off x="7969625" y="225642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pic>
        <p:nvPicPr>
          <p:cNvPr id="7" name="Picture 6">
            <a:extLst>
              <a:ext uri="{FF2B5EF4-FFF2-40B4-BE49-F238E27FC236}">
                <a16:creationId xmlns:a16="http://schemas.microsoft.com/office/drawing/2014/main" id="{C2B5E1AD-C57B-4194-EC1D-ECEF7751CFE5}"/>
              </a:ext>
            </a:extLst>
          </p:cNvPr>
          <p:cNvPicPr>
            <a:picLocks noChangeAspect="1"/>
          </p:cNvPicPr>
          <p:nvPr/>
        </p:nvPicPr>
        <p:blipFill>
          <a:blip r:embed="rId3"/>
          <a:stretch>
            <a:fillRect/>
          </a:stretch>
        </p:blipFill>
        <p:spPr>
          <a:xfrm>
            <a:off x="2808194" y="1007686"/>
            <a:ext cx="7231155" cy="5275792"/>
          </a:xfrm>
          <a:prstGeom prst="rect">
            <a:avLst/>
          </a:prstGeom>
        </p:spPr>
      </p:pic>
    </p:spTree>
    <p:extLst>
      <p:ext uri="{BB962C8B-B14F-4D97-AF65-F5344CB8AC3E}">
        <p14:creationId xmlns:p14="http://schemas.microsoft.com/office/powerpoint/2010/main" val="359664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76226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3200" b="0" dirty="0"/>
              <a:t>Magnetic fields are created by </a:t>
            </a:r>
            <a:r>
              <a:rPr lang="en-AU" sz="3200" dirty="0"/>
              <a:t>moving</a:t>
            </a:r>
            <a:r>
              <a:rPr lang="en-AU" sz="3200" b="0" dirty="0"/>
              <a:t> charges.</a:t>
            </a:r>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r>
              <a:rPr lang="en-AU" sz="3200" b="0" dirty="0"/>
              <a:t>In the 1800s, Hans Christian </a:t>
            </a:r>
            <a:r>
              <a:rPr lang="en-AU" sz="3200" b="0" dirty="0" err="1"/>
              <a:t>Ørsted</a:t>
            </a:r>
            <a:r>
              <a:rPr lang="en-AU" sz="3200" b="0" dirty="0"/>
              <a:t> discovered that compass near a current-carrying conductor (a wire in a circuit) was deflected (the needle moved). </a:t>
            </a:r>
          </a:p>
          <a:p>
            <a:pPr algn="just"/>
            <a:endParaRPr lang="en-AU" sz="3200" b="0" dirty="0"/>
          </a:p>
          <a:p>
            <a:pPr marL="342900" indent="-342900" algn="just">
              <a:buFont typeface="Arial" panose="020B0604020202020204" pitchFamily="34" charset="0"/>
              <a:buChar char="•"/>
            </a:pPr>
            <a:r>
              <a:rPr lang="en-AU" sz="3200" b="0" dirty="0"/>
              <a:t>There is a very strong link between electricity and magnetism and this course will explore that connection.</a:t>
            </a:r>
            <a:endParaRPr lang="en-AU" dirty="0"/>
          </a:p>
          <a:p>
            <a:pPr lvl="1" indent="0" algn="just">
              <a:buNone/>
            </a:pPr>
            <a:endParaRPr lang="en-AU" sz="2000" dirty="0"/>
          </a:p>
        </p:txBody>
      </p:sp>
    </p:spTree>
    <p:extLst>
      <p:ext uri="{BB962C8B-B14F-4D97-AF65-F5344CB8AC3E}">
        <p14:creationId xmlns:p14="http://schemas.microsoft.com/office/powerpoint/2010/main" val="177109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76226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600" b="0" dirty="0"/>
              <a:t>Magnetic fields are created by </a:t>
            </a:r>
            <a:r>
              <a:rPr lang="en-AU" sz="2600" dirty="0"/>
              <a:t>moving</a:t>
            </a:r>
            <a:r>
              <a:rPr lang="en-AU" sz="2600" b="0" dirty="0"/>
              <a:t> charges.</a:t>
            </a:r>
          </a:p>
          <a:p>
            <a:pPr marL="342900" indent="-342900" algn="just">
              <a:buFont typeface="Arial" panose="020B0604020202020204" pitchFamily="34" charset="0"/>
              <a:buChar char="•"/>
            </a:pPr>
            <a:r>
              <a:rPr lang="en-AU" sz="2600" b="0" dirty="0"/>
              <a:t>If we consider the atomic model, electron are charged particles in motion. As electrons move, they create tiny magnetic fields.</a:t>
            </a:r>
          </a:p>
          <a:p>
            <a:pPr algn="just"/>
            <a:endParaRPr lang="en-AU" sz="24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lvl="1" indent="0" algn="just">
              <a:buNone/>
            </a:pPr>
            <a:endParaRPr lang="en-AU" sz="2000" dirty="0"/>
          </a:p>
        </p:txBody>
      </p:sp>
      <p:pic>
        <p:nvPicPr>
          <p:cNvPr id="6" name="Screen Recording 5">
            <a:hlinkClick r:id="" action="ppaction://media"/>
            <a:extLst>
              <a:ext uri="{FF2B5EF4-FFF2-40B4-BE49-F238E27FC236}">
                <a16:creationId xmlns:a16="http://schemas.microsoft.com/office/drawing/2014/main" id="{F4CC9704-AA12-2B79-E719-E10EF634D3A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681798" y="2415004"/>
            <a:ext cx="4295335" cy="2708625"/>
          </a:xfrm>
          <a:prstGeom prst="rect">
            <a:avLst/>
          </a:prstGeom>
        </p:spPr>
      </p:pic>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0" name="Text Placeholder 3">
            <a:extLst>
              <a:ext uri="{FF2B5EF4-FFF2-40B4-BE49-F238E27FC236}">
                <a16:creationId xmlns:a16="http://schemas.microsoft.com/office/drawing/2014/main" id="{E15C2685-1A77-4C9B-F93C-338C265DF244}"/>
              </a:ext>
            </a:extLst>
          </p:cNvPr>
          <p:cNvSpPr txBox="1">
            <a:spLocks/>
          </p:cNvSpPr>
          <p:nvPr/>
        </p:nvSpPr>
        <p:spPr>
          <a:xfrm>
            <a:off x="214866" y="5526680"/>
            <a:ext cx="1050767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1600" b="0" dirty="0"/>
              <a:t>Note: the reality is far more complicated (it is related to the ‘spin’ of an electron which we touch on in Semester 2) but this is sufficient detail for the current topic. One of the fundamental properties of an electron is that it has an magnetic dipole moment. A moving charge will create a magnetic field.</a:t>
            </a:r>
          </a:p>
          <a:p>
            <a:pPr marL="342900" indent="-342900" algn="just">
              <a:buFont typeface="Arial" panose="020B0604020202020204" pitchFamily="34" charset="0"/>
              <a:buChar char="•"/>
            </a:pPr>
            <a:endParaRPr lang="en-AU" sz="16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marL="342900" indent="-342900" algn="just">
              <a:buFont typeface="Arial" panose="020B0604020202020204" pitchFamily="34" charset="0"/>
              <a:buChar char="•"/>
            </a:pPr>
            <a:endParaRPr lang="en-AU" sz="3200" b="0" dirty="0"/>
          </a:p>
          <a:p>
            <a:pPr lvl="1" indent="0" algn="just">
              <a:buNone/>
            </a:pPr>
            <a:endParaRPr lang="en-AU" sz="2000" dirty="0"/>
          </a:p>
        </p:txBody>
      </p:sp>
      <p:sp>
        <p:nvSpPr>
          <p:cNvPr id="11" name="Text Placeholder 3">
            <a:extLst>
              <a:ext uri="{FF2B5EF4-FFF2-40B4-BE49-F238E27FC236}">
                <a16:creationId xmlns:a16="http://schemas.microsoft.com/office/drawing/2014/main" id="{85191949-5F20-0718-FD76-C1451A3991F4}"/>
              </a:ext>
            </a:extLst>
          </p:cNvPr>
          <p:cNvSpPr txBox="1">
            <a:spLocks/>
          </p:cNvSpPr>
          <p:nvPr/>
        </p:nvSpPr>
        <p:spPr>
          <a:xfrm>
            <a:off x="214867" y="2751926"/>
            <a:ext cx="703197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600" b="0" dirty="0"/>
              <a:t>Normally, the electrons are moving in random directions and these tiny magnetic fields cancel each other out. But if you can align or move the electrons in the same direction, you can create detectable magnetic fields.</a:t>
            </a:r>
            <a:endParaRPr lang="en-AU" sz="3200" b="0" dirty="0"/>
          </a:p>
        </p:txBody>
      </p:sp>
    </p:spTree>
    <p:extLst>
      <p:ext uri="{BB962C8B-B14F-4D97-AF65-F5344CB8AC3E}">
        <p14:creationId xmlns:p14="http://schemas.microsoft.com/office/powerpoint/2010/main" val="98594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mediacall" presetSubtype="0" fill="hold" nodeType="withEffect">
                                  <p:stCondLst>
                                    <p:cond delay="0"/>
                                  </p:stCondLst>
                                  <p:childTnLst>
                                    <p:cmd type="call" cmd="playFrom(0.0)">
                                      <p:cBhvr>
                                        <p:cTn id="10" dur="7515"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9" repeatCount="indefinite" fill="hold" display="0">
                  <p:stCondLst>
                    <p:cond delay="indefinite"/>
                  </p:stCondLst>
                </p:cTn>
                <p:tgtEl>
                  <p:spTgt spid="6"/>
                </p:tgtEl>
              </p:cMediaNode>
            </p:video>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6"/>
                                        </p:tgtEl>
                                      </p:cBhvr>
                                    </p:cmd>
                                  </p:childTnLst>
                                </p:cTn>
                              </p:par>
                            </p:childTnLst>
                          </p:cTn>
                        </p:par>
                      </p:childTnLst>
                    </p:cTn>
                  </p:par>
                </p:childTnLst>
              </p:cTn>
              <p:nextCondLst>
                <p:cond evt="onClick" delay="0">
                  <p:tgtEl>
                    <p:spTgt spid="6"/>
                  </p:tgtEl>
                </p:cond>
              </p:nextCondLst>
            </p:seq>
          </p:childTnLst>
        </p:cTn>
      </p:par>
    </p:tnLst>
    <p:bldLst>
      <p:bldP spid="10" grpId="0"/>
      <p:bldP spid="11" grpId="0"/>
    </p:bldLst>
  </p:timing>
</p:sld>
</file>

<file path=ppt/theme/theme1.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7F09D33-A1B5-4438-8F96-65DD71762491}">
  <ds:schemaRefs>
    <ds:schemaRef ds:uri="http://schemas.microsoft.com/sharepoint/v3/contenttype/forms"/>
  </ds:schemaRefs>
</ds:datastoreItem>
</file>

<file path=customXml/itemProps3.xml><?xml version="1.0" encoding="utf-8"?>
<ds:datastoreItem xmlns:ds="http://schemas.openxmlformats.org/officeDocument/2006/customXml" ds:itemID="{602C7A33-B506-431A-8077-BABCA3EB5CE6}"/>
</file>

<file path=docProps/app.xml><?xml version="1.0" encoding="utf-8"?>
<Properties xmlns="http://schemas.openxmlformats.org/officeDocument/2006/extended-properties" xmlns:vt="http://schemas.openxmlformats.org/officeDocument/2006/docPropsVTypes">
  <Template>{33057687-8793-EB47-A5E0-08E93C53D0F2}tf10001071</Template>
  <TotalTime>7339</TotalTime>
  <Words>1456</Words>
  <Application>Microsoft Office PowerPoint</Application>
  <PresentationFormat>Widescreen</PresentationFormat>
  <Paragraphs>312</Paragraphs>
  <Slides>29</Slides>
  <Notes>27</Notes>
  <HiddenSlides>2</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Futura Medium</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BAKER Mark [Southern River College]</cp:lastModifiedBy>
  <cp:revision>448</cp:revision>
  <cp:lastPrinted>2018-05-27T06:54:10Z</cp:lastPrinted>
  <dcterms:created xsi:type="dcterms:W3CDTF">2018-03-29T05:56:09Z</dcterms:created>
  <dcterms:modified xsi:type="dcterms:W3CDTF">2023-05-02T07:07:21Z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