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4" r:id="rId6"/>
    <p:sldId id="259" r:id="rId7"/>
    <p:sldId id="258" r:id="rId8"/>
    <p:sldId id="261" r:id="rId9"/>
    <p:sldId id="263" r:id="rId10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>
        <p:scale>
          <a:sx n="100" d="100"/>
          <a:sy n="100" d="100"/>
        </p:scale>
        <p:origin x="2292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B305-C523-4C73-8423-576A246D8D9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6876-EB27-4F70-906F-5B1F6AA07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59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B305-C523-4C73-8423-576A246D8D9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6876-EB27-4F70-906F-5B1F6AA07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8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B305-C523-4C73-8423-576A246D8D9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6876-EB27-4F70-906F-5B1F6AA07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545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B305-C523-4C73-8423-576A246D8D9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6876-EB27-4F70-906F-5B1F6AA07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98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B305-C523-4C73-8423-576A246D8D9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6876-EB27-4F70-906F-5B1F6AA07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4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B305-C523-4C73-8423-576A246D8D9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6876-EB27-4F70-906F-5B1F6AA07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458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B305-C523-4C73-8423-576A246D8D9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6876-EB27-4F70-906F-5B1F6AA07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89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B305-C523-4C73-8423-576A246D8D9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6876-EB27-4F70-906F-5B1F6AA07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21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B305-C523-4C73-8423-576A246D8D9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6876-EB27-4F70-906F-5B1F6AA07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31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B305-C523-4C73-8423-576A246D8D9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6876-EB27-4F70-906F-5B1F6AA07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409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B305-C523-4C73-8423-576A246D8D9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26876-EB27-4F70-906F-5B1F6AA07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35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4B305-C523-4C73-8423-576A246D8D99}" type="datetimeFigureOut">
              <a:rPr lang="en-AU" smtClean="0"/>
              <a:t>10/05/2022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26876-EB27-4F70-906F-5B1F6AA07E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40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486F2B-0255-30B4-1CCC-01D1B84A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28625"/>
            <a:ext cx="6553200" cy="904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3F9CC3-D262-2DCD-6B3D-F9BDBA1D8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0825" cy="560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981627-31E9-766D-6046-F6A57C7F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" y="4499018"/>
            <a:ext cx="62293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9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E9D69F-C8FA-7A88-6855-BCF85330D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433387"/>
            <a:ext cx="6210300" cy="90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0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2B6C13-0324-E84A-8D32-52176C32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19" y="126656"/>
            <a:ext cx="6096000" cy="6019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F7C60F-6305-91AC-A956-3999C651803B}"/>
              </a:ext>
            </a:extLst>
          </p:cNvPr>
          <p:cNvSpPr txBox="1"/>
          <p:nvPr/>
        </p:nvSpPr>
        <p:spPr>
          <a:xfrm>
            <a:off x="232719" y="6007956"/>
            <a:ext cx="43007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Explain three ways that you could increase the torque of a motor?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34172-8BB8-FE85-D546-DBAE390FA2EE}"/>
              </a:ext>
            </a:extLst>
          </p:cNvPr>
          <p:cNvSpPr txBox="1"/>
          <p:nvPr/>
        </p:nvSpPr>
        <p:spPr>
          <a:xfrm>
            <a:off x="232719" y="7399637"/>
            <a:ext cx="6615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Explain the function (what it does) and purpose (why it is needed) of the following parts of a DC motor: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The armature coils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AU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200" dirty="0"/>
              <a:t>The carbon brushes</a:t>
            </a:r>
          </a:p>
        </p:txBody>
      </p:sp>
    </p:spTree>
    <p:extLst>
      <p:ext uri="{BB962C8B-B14F-4D97-AF65-F5344CB8AC3E}">
        <p14:creationId xmlns:p14="http://schemas.microsoft.com/office/powerpoint/2010/main" val="3912725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71AD6F6C-58C4-BE8A-94E6-F9F8AA191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73" y="544742"/>
            <a:ext cx="685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6.  Look at the diagram of a motor below:</a:t>
            </a:r>
            <a:endParaRPr kumimoji="0" lang="en-AU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Side CD is moving into the page.</a:t>
            </a:r>
            <a:endParaRPr kumimoji="0" lang="en-AU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B65DDC1B-8224-BA00-D7A7-B18DA3A06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374" y="1045328"/>
            <a:ext cx="6318422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lang="en-AU" altLang="en-US" sz="11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way will the current flow through R?   </a:t>
            </a:r>
            <a:endParaRPr kumimoji="0" lang="en-AU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    A to B     or     B to A</a:t>
            </a:r>
            <a:endParaRPr lang="en-AU" altLang="en-US" sz="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kumimoji="0" lang="en-AU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lang="en-AU" altLang="en-US" sz="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kumimoji="0" lang="en-AU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lang="en-AU" altLang="en-US" sz="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kumimoji="0" lang="en-AU" altLang="en-US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kumimoji="0" lang="en-AU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lang="en-AU" altLang="en-US" sz="11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kumimoji="0" lang="en-AU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lang="en-AU" altLang="en-US" sz="11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r>
              <a:rPr kumimoji="0" lang="en-AU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potential difference is 3.40 V and the resistance 12 ohms, determine the minimum power to rotate the coil.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lang="en-AU" altLang="en-US" sz="11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kumimoji="0" lang="en-AU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lang="en-AU" altLang="en-US" sz="1100" dirty="0">
              <a:cs typeface="Arial" panose="020B0604020202020204" pitchFamily="34" charset="0"/>
            </a:endParaRPr>
          </a:p>
          <a:p>
            <a:pPr defTabSz="914400"/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7a</a:t>
            </a:r>
            <a:r>
              <a:rPr lang="en-AU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Calculate the torque on a square motor which has 500 turns, if the length of the sides between the 0.80T permanent magnetic field is 23.0 cm and the current in the motor is 2.1 A?</a:t>
            </a:r>
          </a:p>
          <a:p>
            <a:pPr defTabSz="914400"/>
            <a:endParaRPr lang="en-AU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/>
            <a:endParaRPr lang="en-A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/>
            <a:endParaRPr lang="en-AU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/>
            <a:endParaRPr lang="en-A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/>
            <a:endParaRPr lang="en-A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/>
            <a:endParaRPr lang="en-AU" sz="1400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/>
            <a:endParaRPr lang="en-AU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defTabSz="914400"/>
            <a:r>
              <a:rPr lang="en-AU" sz="1200" dirty="0">
                <a:ea typeface="Times New Roman" panose="02020603050405020304" pitchFamily="18" charset="0"/>
                <a:cs typeface="Arial" panose="020B0604020202020204" pitchFamily="34" charset="0"/>
              </a:rPr>
              <a:t>7b</a:t>
            </a:r>
          </a:p>
          <a:p>
            <a:pPr algn="just" defTabSz="914400"/>
            <a:r>
              <a:rPr lang="en-AU" sz="12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Using the same total length of wire as 7a, the design of the motor was changed to rectangular with a length of 46 cm and a width of 11.5 cm.</a:t>
            </a:r>
          </a:p>
          <a:p>
            <a:pPr algn="just" defTabSz="914400"/>
            <a:r>
              <a:rPr lang="en-AU" sz="1200" dirty="0">
                <a:ea typeface="Times New Roman" panose="02020603050405020304" pitchFamily="18" charset="0"/>
                <a:cs typeface="Arial" panose="020B0604020202020204" pitchFamily="34" charset="0"/>
              </a:rPr>
              <a:t>Assuming the same current and field strength, calculate the torque of the new design?</a:t>
            </a:r>
            <a:endParaRPr lang="en-AU" sz="1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04800" algn="l"/>
              </a:tabLst>
            </a:pPr>
            <a:endParaRPr kumimoji="0" lang="en-AU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FD0AEF-EDA7-3A16-5DEA-278E4C68F9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43" r="7387" b="60242"/>
          <a:stretch/>
        </p:blipFill>
        <p:spPr>
          <a:xfrm>
            <a:off x="3429000" y="296069"/>
            <a:ext cx="2761735" cy="21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3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D2C56-24FB-7CBF-7321-A240D2114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8" y="280730"/>
            <a:ext cx="6539703" cy="613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71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832EC8-406C-CAA5-E7FC-AFB6E499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28" y="5480865"/>
            <a:ext cx="6229350" cy="4257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55EA15-7443-05F4-535A-E3360D90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97" y="489122"/>
            <a:ext cx="63912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2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CE896A-13E8-3AF4-CBB4-074BE167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342900"/>
            <a:ext cx="6534150" cy="9220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6671D7-57ED-D9C0-8F1A-47597524A95D}"/>
              </a:ext>
            </a:extLst>
          </p:cNvPr>
          <p:cNvSpPr txBox="1"/>
          <p:nvPr/>
        </p:nvSpPr>
        <p:spPr>
          <a:xfrm rot="19222756">
            <a:off x="2792031" y="840258"/>
            <a:ext cx="127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No answers</a:t>
            </a:r>
          </a:p>
        </p:txBody>
      </p:sp>
    </p:spTree>
    <p:extLst>
      <p:ext uri="{BB962C8B-B14F-4D97-AF65-F5344CB8AC3E}">
        <p14:creationId xmlns:p14="http://schemas.microsoft.com/office/powerpoint/2010/main" val="323267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8B7B91-37CD-7DE5-C2E1-F764D79E2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1993"/>
            <a:ext cx="6858000" cy="54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000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B0227CD2BEFA46BD0287DFC43E823B" ma:contentTypeVersion="12" ma:contentTypeDescription="Create a new document." ma:contentTypeScope="" ma:versionID="f500aaac1970466c61e0d6a58ec4849b">
  <xsd:schema xmlns:xsd="http://www.w3.org/2001/XMLSchema" xmlns:xs="http://www.w3.org/2001/XMLSchema" xmlns:p="http://schemas.microsoft.com/office/2006/metadata/properties" xmlns:ns2="ba6ee96d-6780-4ce9-ba7b-fb47f72e0c1e" xmlns:ns3="07fa3f3b-e89d-475b-8a2d-088e5c03107e" targetNamespace="http://schemas.microsoft.com/office/2006/metadata/properties" ma:root="true" ma:fieldsID="f4b8f0e602227ea9a857af5db6146451" ns2:_="" ns3:_="">
    <xsd:import namespace="ba6ee96d-6780-4ce9-ba7b-fb47f72e0c1e"/>
    <xsd:import namespace="07fa3f3b-e89d-475b-8a2d-088e5c0310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6ee96d-6780-4ce9-ba7b-fb47f72e0c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fa3f3b-e89d-475b-8a2d-088e5c03107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026e962-f6c1-4e27-9cc1-399dc89cc7ee}" ma:internalName="TaxCatchAll" ma:showField="CatchAllData" ma:web="07fa3f3b-e89d-475b-8a2d-088e5c0310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7fa3f3b-e89d-475b-8a2d-088e5c03107e" xsi:nil="true"/>
    <lcf76f155ced4ddcb4097134ff3c332f xmlns="ba6ee96d-6780-4ce9-ba7b-fb47f72e0c1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BDD5869-01A7-4232-96D6-B51CCD8091F0}"/>
</file>

<file path=customXml/itemProps2.xml><?xml version="1.0" encoding="utf-8"?>
<ds:datastoreItem xmlns:ds="http://schemas.openxmlformats.org/officeDocument/2006/customXml" ds:itemID="{EB866383-80A7-4DE8-B105-9A581C66FD92}"/>
</file>

<file path=customXml/itemProps3.xml><?xml version="1.0" encoding="utf-8"?>
<ds:datastoreItem xmlns:ds="http://schemas.openxmlformats.org/officeDocument/2006/customXml" ds:itemID="{3C6D94CD-42B4-42A5-9DDE-1253245BB0A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192</Words>
  <Application>Microsoft Office PowerPoint</Application>
  <PresentationFormat>A4 Paper (210x297 mm)</PresentationFormat>
  <Paragraphs>38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Equation.3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Mark [Southern River College]</dc:creator>
  <cp:lastModifiedBy>BAKER Mark [Southern River College]</cp:lastModifiedBy>
  <cp:revision>4</cp:revision>
  <dcterms:created xsi:type="dcterms:W3CDTF">2022-05-10T00:25:36Z</dcterms:created>
  <dcterms:modified xsi:type="dcterms:W3CDTF">2022-05-10T01:51:39Z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0x010100ADB0227CD2BEFA46BD0287DFC43E823B</vt:lpwstr>
  </property>
</Properties>
</file>