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B5FC7-FB95-347E-9FC1-495E130EF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8E173-09A2-D911-3294-865DB6AEB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ACB52-5A04-C8A9-3FDC-B96D4FB0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1A79-54A8-4D8F-B2A0-B9D6D6D813FF}" type="datetimeFigureOut">
              <a:rPr lang="en-AU" smtClean="0"/>
              <a:t>27/04/2023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13929-2011-9D51-613B-E0B5A52E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8ED13-92A4-CC3E-592E-1AB79791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2CFB-4D69-4CCF-8B1E-7F592E5F70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822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866B0-986D-DDD3-4BA7-60A780C91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1DA1C-B098-A320-B6AD-F22F170C6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0DAED-8FC4-E308-4FD0-98288A408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1A79-54A8-4D8F-B2A0-B9D6D6D813FF}" type="datetimeFigureOut">
              <a:rPr lang="en-AU" smtClean="0"/>
              <a:t>27/04/2023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8C792-139C-62D3-9F6B-BAB09DA1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F94B3-FB9F-73C7-AF3C-6CB969644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2CFB-4D69-4CCF-8B1E-7F592E5F70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0455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C714AA-DB8E-01AE-EE6A-CA11E1244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957C65-1661-91A4-A507-045826794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92F99-4BFE-382C-5D1C-51E0C1C61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1A79-54A8-4D8F-B2A0-B9D6D6D813FF}" type="datetimeFigureOut">
              <a:rPr lang="en-AU" smtClean="0"/>
              <a:t>27/04/2023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3E6EB-33D4-5968-5C61-00B1BBDB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65DD2-AC7D-08A1-4784-DCAAF605C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2CFB-4D69-4CCF-8B1E-7F592E5F70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228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E773-E6FB-4374-3772-7D99157B5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A48FE-B1C6-AFA6-D0C3-98FAA1BBA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F7AAC-E8B3-9AFA-5147-A9A86309D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1A79-54A8-4D8F-B2A0-B9D6D6D813FF}" type="datetimeFigureOut">
              <a:rPr lang="en-AU" smtClean="0"/>
              <a:t>27/04/2023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B4426-2D2E-B76F-9DC6-BB694EDF4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A2A85-3253-916A-B449-9AFC4530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2CFB-4D69-4CCF-8B1E-7F592E5F70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7916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896FF-C57D-60D4-ABE2-831C903D0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5C44E-2610-3335-D5B5-2D33D6AC6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57D58-7225-79CD-66BE-A447307B2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1A79-54A8-4D8F-B2A0-B9D6D6D813FF}" type="datetimeFigureOut">
              <a:rPr lang="en-AU" smtClean="0"/>
              <a:t>27/04/2023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3D120-2371-37E5-B20D-2D720A564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2F4D3-AD32-E3AC-82F1-2A8800D31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2CFB-4D69-4CCF-8B1E-7F592E5F70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4470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95EA6-1774-471B-4AA2-C3D5CDD07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3D515-B77A-2A89-F047-92D2E89BD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A0418-708B-F4B7-E039-85C9BD7BB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CC403-F164-B813-1A7D-DD3F7E12C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1A79-54A8-4D8F-B2A0-B9D6D6D813FF}" type="datetimeFigureOut">
              <a:rPr lang="en-AU" smtClean="0"/>
              <a:t>27/04/2023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DE398-CADA-9DFF-CF8B-258EF62E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2C0F8-A995-49BB-3A97-F63BA1A9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2CFB-4D69-4CCF-8B1E-7F592E5F70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6905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6C933-21DD-6703-5A9C-1062245DA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E03E9-E733-A8C9-2EC5-0B818B1A2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A91C7-9F97-5520-2BD7-F68996ADA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91793-D937-95FF-E0FC-8667E7CCA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B33549-9EC7-391B-F73E-7F62E0956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B203AF-227A-62DF-F00F-5A57E54FF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1A79-54A8-4D8F-B2A0-B9D6D6D813FF}" type="datetimeFigureOut">
              <a:rPr lang="en-AU" smtClean="0"/>
              <a:t>27/04/2023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5B7B57-ABB3-A36C-D4A7-2E0EE1418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69FB72-23CE-C9CA-AF09-1324413E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2CFB-4D69-4CCF-8B1E-7F592E5F70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9708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EA4B6-6C53-9460-6E35-A5086216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C0881F-1B3E-1820-17BE-AE5F0EE28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1A79-54A8-4D8F-B2A0-B9D6D6D813FF}" type="datetimeFigureOut">
              <a:rPr lang="en-AU" smtClean="0"/>
              <a:t>27/04/2023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06B9F-914F-8EA1-4449-66415537F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8EEB3F-23D5-ACEA-0FFC-720AA4725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2CFB-4D69-4CCF-8B1E-7F592E5F70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09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61AE40-7AB4-6942-74BF-65A76C52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1A79-54A8-4D8F-B2A0-B9D6D6D813FF}" type="datetimeFigureOut">
              <a:rPr lang="en-AU" smtClean="0"/>
              <a:t>27/04/2023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17279A-2713-B941-7CA5-56C0E0E1F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481D5-BC7A-6FA4-8099-F4534602B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2CFB-4D69-4CCF-8B1E-7F592E5F70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597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7A253-5FA5-60D6-82F4-8299FCD38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CB23C-47DC-1791-4F0D-6E4660100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20230-B551-67F6-D2C0-58394FB57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FBC0B-E70B-8F66-E0E9-CDD588433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1A79-54A8-4D8F-B2A0-B9D6D6D813FF}" type="datetimeFigureOut">
              <a:rPr lang="en-AU" smtClean="0"/>
              <a:t>27/04/2023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58CD3-3561-AEA3-25BA-9425F7BA9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E5472-81AE-86FE-5FD0-660EB3AB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2CFB-4D69-4CCF-8B1E-7F592E5F70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632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3F650-EC4E-3560-892E-8E6E83DD6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3077DF-3781-3748-AD7B-C4C9E16988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B54B3-A6A8-EA5C-F461-9EA220DF3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826E5-FA83-7D87-60EF-CDE801DB8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1A79-54A8-4D8F-B2A0-B9D6D6D813FF}" type="datetimeFigureOut">
              <a:rPr lang="en-AU" smtClean="0"/>
              <a:t>27/04/2023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5F5B5-154A-7749-D240-7A72DFDF0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C63AA-8679-A760-EB89-410A3062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2CFB-4D69-4CCF-8B1E-7F592E5F70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513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297078-107F-4EDC-D6BC-FCC689080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4C548-F5BF-F652-3EFD-038505A29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09C4B-14A7-1AE1-AE5C-7F6A1E0008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21A79-54A8-4D8F-B2A0-B9D6D6D813FF}" type="datetimeFigureOut">
              <a:rPr lang="en-AU" smtClean="0"/>
              <a:t>27/04/2023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EA1D2-6A54-C8B6-BA56-88F7C588FB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A2DB7-5AA1-6809-263D-5664EB740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D2CFB-4D69-4CCF-8B1E-7F592E5F70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725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EC03E58-9480-652F-7A7E-9E625D2CB1A1}"/>
              </a:ext>
            </a:extLst>
          </p:cNvPr>
          <p:cNvSpPr/>
          <p:nvPr/>
        </p:nvSpPr>
        <p:spPr>
          <a:xfrm>
            <a:off x="152400" y="123825"/>
            <a:ext cx="5781675" cy="65722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Electric Fields			Name: ____________</a:t>
            </a:r>
          </a:p>
          <a:p>
            <a:endParaRPr lang="en-A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Draw electric field for the following scenarios.</a:t>
            </a:r>
          </a:p>
          <a:p>
            <a:endParaRPr lang="en-A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</a:p>
          <a:p>
            <a:endParaRPr lang="en-A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</a:p>
          <a:p>
            <a:endParaRPr lang="en-A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D5B6EA6-F626-F749-EA96-E59C5DD50CBC}"/>
              </a:ext>
            </a:extLst>
          </p:cNvPr>
          <p:cNvSpPr/>
          <p:nvPr/>
        </p:nvSpPr>
        <p:spPr>
          <a:xfrm>
            <a:off x="1848071" y="4913778"/>
            <a:ext cx="527212" cy="5272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264E07E-6751-0A3C-6FB0-2CB6F409F05C}"/>
              </a:ext>
            </a:extLst>
          </p:cNvPr>
          <p:cNvSpPr/>
          <p:nvPr/>
        </p:nvSpPr>
        <p:spPr>
          <a:xfrm>
            <a:off x="3816341" y="4913778"/>
            <a:ext cx="527212" cy="5272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-2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B77D62-B536-378C-A5C2-415920954FEE}"/>
              </a:ext>
            </a:extLst>
          </p:cNvPr>
          <p:cNvSpPr/>
          <p:nvPr/>
        </p:nvSpPr>
        <p:spPr>
          <a:xfrm>
            <a:off x="1903842" y="1263222"/>
            <a:ext cx="290557" cy="1809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------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4AFC41-E698-49F1-B28F-66B2A5B5D1A6}"/>
              </a:ext>
            </a:extLst>
          </p:cNvPr>
          <p:cNvSpPr/>
          <p:nvPr/>
        </p:nvSpPr>
        <p:spPr>
          <a:xfrm>
            <a:off x="3883840" y="1263222"/>
            <a:ext cx="290557" cy="1809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++++++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E29E33-A86E-624D-C8D2-5FBCAA2D16CA}"/>
              </a:ext>
            </a:extLst>
          </p:cNvPr>
          <p:cNvSpPr/>
          <p:nvPr/>
        </p:nvSpPr>
        <p:spPr>
          <a:xfrm>
            <a:off x="6192852" y="123825"/>
            <a:ext cx="5781675" cy="65722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Electric Fields			Name: ____________</a:t>
            </a:r>
          </a:p>
          <a:p>
            <a:endParaRPr lang="en-A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Draw electric field for the following scenarios.</a:t>
            </a:r>
          </a:p>
          <a:p>
            <a:endParaRPr lang="en-A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</a:p>
          <a:p>
            <a:endParaRPr lang="en-A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</a:p>
          <a:p>
            <a:endParaRPr lang="en-A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D04430-9D14-C5E2-1C7C-E838FCBE27E1}"/>
              </a:ext>
            </a:extLst>
          </p:cNvPr>
          <p:cNvSpPr/>
          <p:nvPr/>
        </p:nvSpPr>
        <p:spPr>
          <a:xfrm>
            <a:off x="7888523" y="4913778"/>
            <a:ext cx="527212" cy="5272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4A7CC7F-860A-4868-B808-0A108C260CC3}"/>
              </a:ext>
            </a:extLst>
          </p:cNvPr>
          <p:cNvSpPr/>
          <p:nvPr/>
        </p:nvSpPr>
        <p:spPr>
          <a:xfrm>
            <a:off x="9856793" y="4913778"/>
            <a:ext cx="527212" cy="5272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-2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8EC0A5-453A-BD5E-E6C0-A6385D6DED68}"/>
              </a:ext>
            </a:extLst>
          </p:cNvPr>
          <p:cNvSpPr/>
          <p:nvPr/>
        </p:nvSpPr>
        <p:spPr>
          <a:xfrm>
            <a:off x="7944294" y="1263222"/>
            <a:ext cx="290557" cy="1809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------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974C23-D1DC-D222-A789-F8E62A2E9406}"/>
              </a:ext>
            </a:extLst>
          </p:cNvPr>
          <p:cNvSpPr/>
          <p:nvPr/>
        </p:nvSpPr>
        <p:spPr>
          <a:xfrm>
            <a:off x="9924292" y="1263222"/>
            <a:ext cx="290557" cy="1809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++++++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006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EC03E58-9480-652F-7A7E-9E625D2CB1A1}"/>
              </a:ext>
            </a:extLst>
          </p:cNvPr>
          <p:cNvSpPr/>
          <p:nvPr/>
        </p:nvSpPr>
        <p:spPr>
          <a:xfrm>
            <a:off x="152400" y="123825"/>
            <a:ext cx="5781675" cy="65722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Electric Fields			Name: ____________</a:t>
            </a:r>
          </a:p>
          <a:p>
            <a:endParaRPr lang="en-A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two point charges below are 15 cm apart. At what distance from the first charge will the forces be balanced?</a:t>
            </a:r>
          </a:p>
          <a:p>
            <a:endParaRPr lang="en-A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D5B6EA6-F626-F749-EA96-E59C5DD50CBC}"/>
              </a:ext>
            </a:extLst>
          </p:cNvPr>
          <p:cNvSpPr/>
          <p:nvPr/>
        </p:nvSpPr>
        <p:spPr>
          <a:xfrm>
            <a:off x="1745521" y="1188883"/>
            <a:ext cx="527212" cy="5272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264E07E-6751-0A3C-6FB0-2CB6F409F05C}"/>
              </a:ext>
            </a:extLst>
          </p:cNvPr>
          <p:cNvSpPr/>
          <p:nvPr/>
        </p:nvSpPr>
        <p:spPr>
          <a:xfrm>
            <a:off x="3713791" y="1188883"/>
            <a:ext cx="527212" cy="5272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-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05DF04-D2BA-3F3C-E8F8-EDDE591A31D0}"/>
              </a:ext>
            </a:extLst>
          </p:cNvPr>
          <p:cNvSpPr/>
          <p:nvPr/>
        </p:nvSpPr>
        <p:spPr>
          <a:xfrm>
            <a:off x="6257925" y="123825"/>
            <a:ext cx="5781675" cy="65722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Electric Fields			Name: ____________</a:t>
            </a:r>
          </a:p>
          <a:p>
            <a:endParaRPr lang="en-A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two point charges below are 15 cm apart. At what distance from the first charge will the forces be balanced?</a:t>
            </a:r>
          </a:p>
          <a:p>
            <a:endParaRPr lang="en-A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5CC8BC-1E5F-06BF-5779-1FE089C7C08D}"/>
              </a:ext>
            </a:extLst>
          </p:cNvPr>
          <p:cNvSpPr/>
          <p:nvPr/>
        </p:nvSpPr>
        <p:spPr>
          <a:xfrm>
            <a:off x="7851046" y="1188883"/>
            <a:ext cx="527212" cy="5272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C697B5-7E40-6B32-FD5C-18210CC6B158}"/>
              </a:ext>
            </a:extLst>
          </p:cNvPr>
          <p:cNvSpPr/>
          <p:nvPr/>
        </p:nvSpPr>
        <p:spPr>
          <a:xfrm>
            <a:off x="9819316" y="1188883"/>
            <a:ext cx="527212" cy="5272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-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96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B0227CD2BEFA46BD0287DFC43E823B" ma:contentTypeVersion="12" ma:contentTypeDescription="Create a new document." ma:contentTypeScope="" ma:versionID="f500aaac1970466c61e0d6a58ec4849b">
  <xsd:schema xmlns:xsd="http://www.w3.org/2001/XMLSchema" xmlns:xs="http://www.w3.org/2001/XMLSchema" xmlns:p="http://schemas.microsoft.com/office/2006/metadata/properties" xmlns:ns2="ba6ee96d-6780-4ce9-ba7b-fb47f72e0c1e" xmlns:ns3="07fa3f3b-e89d-475b-8a2d-088e5c03107e" targetNamespace="http://schemas.microsoft.com/office/2006/metadata/properties" ma:root="true" ma:fieldsID="f4b8f0e602227ea9a857af5db6146451" ns2:_="" ns3:_="">
    <xsd:import namespace="ba6ee96d-6780-4ce9-ba7b-fb47f72e0c1e"/>
    <xsd:import namespace="07fa3f3b-e89d-475b-8a2d-088e5c0310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6ee96d-6780-4ce9-ba7b-fb47f72e0c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fa3f3b-e89d-475b-8a2d-088e5c03107e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7026e962-f6c1-4e27-9cc1-399dc89cc7ee}" ma:internalName="TaxCatchAll" ma:showField="CatchAllData" ma:web="07fa3f3b-e89d-475b-8a2d-088e5c03107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7fa3f3b-e89d-475b-8a2d-088e5c03107e" xsi:nil="true"/>
    <lcf76f155ced4ddcb4097134ff3c332f xmlns="ba6ee96d-6780-4ce9-ba7b-fb47f72e0c1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7DE666E-F004-4919-8459-379250477646}"/>
</file>

<file path=customXml/itemProps2.xml><?xml version="1.0" encoding="utf-8"?>
<ds:datastoreItem xmlns:ds="http://schemas.openxmlformats.org/officeDocument/2006/customXml" ds:itemID="{AC94BAB8-31EC-48F6-B96B-FC0BCE28A45E}"/>
</file>

<file path=customXml/itemProps3.xml><?xml version="1.0" encoding="utf-8"?>
<ds:datastoreItem xmlns:ds="http://schemas.openxmlformats.org/officeDocument/2006/customXml" ds:itemID="{80752134-AD8C-499F-BE85-CD3A13A542CF}"/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118</Words>
  <Application>Microsoft Office PowerPoint</Application>
  <PresentationFormat>Widescreen</PresentationFormat>
  <Paragraphs>79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BAKER Mark [Southern River College]</dc:creator>
  <cp:lastModifiedBy>BAKER Mark [Southern River College]</cp:lastModifiedBy>
  <cp:revision>4</cp:revision>
  <cp:lastPrinted>2023-04-26T00:47:25Z</cp:lastPrinted>
  <dcterms:created xsi:type="dcterms:W3CDTF">2023-03-15T01:03:47Z</dcterms:created>
  <dcterms:modified xsi:type="dcterms:W3CDTF">2023-04-27T02:31:18Z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0x010100ADB0227CD2BEFA46BD0287DFC43E823B</vt:lpwstr>
  </property>
</Properties>
</file>