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51" r:id="rId3"/>
    <p:sldId id="353" r:id="rId4"/>
    <p:sldId id="355" r:id="rId5"/>
    <p:sldId id="357" r:id="rId6"/>
    <p:sldId id="358" r:id="rId7"/>
    <p:sldId id="300" r:id="rId8"/>
    <p:sldId id="361" r:id="rId9"/>
    <p:sldId id="3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BD0A3-7086-4143-BF73-0FD1EE198DE3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99F0-CF2B-49C9-880A-0A266594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56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F608B2-7BD3-46E2-9862-9CDBE1FF261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F32765-C845-4F8F-BC50-BE29D89C6283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6D1D6C-F053-431D-8823-CAB854E6FDCA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30AA2F-1687-4634-A5BA-F603456DBF1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08DC97-E058-4D71-9D05-B3600FAE3C52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F75130-99AE-4B4E-8105-DA9E95F52AB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C8A5E1-A9EF-4A5E-A6B8-E16479871B80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8206C-1F23-429C-BA20-03EF15EF4286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07C-47AA-4C53-B6D7-1BE0806CB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A74A-B011-4A22-9091-4D21589DA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8D61-A87D-4EAE-8595-B6576AFC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CCD8D-E989-480E-A8A1-6117B4F4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448A2-42E0-44BA-B43E-A561E0B3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587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E37-BAF9-4824-BDBD-48C79CA6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38070-7DFD-4926-96E0-2E023ABE4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56FC-4DE0-44AA-B852-E17637A7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46F1-39A2-415C-BD94-324BEB9F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B760-C657-42B4-8D40-B058397C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88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70106-2164-41BC-A8E3-98991FC5E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84DB8-F0B4-4544-A8AB-B061CA6F6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E245-0256-4A2A-A95A-FEECA42E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16EA-B8C8-4252-BB7A-74FEDEEF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BD11-CE75-4B23-BA7B-D55224D1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36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6287-5B58-4763-BF01-2D5E11A6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69B7-A33B-4841-B5BE-2AF4ADB6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0360-AD3E-4664-97C1-10C8634D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E27A-6CAC-4492-B529-EA88AC70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086C-7133-454D-B31E-920FD03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8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7E42-A141-4947-858D-71F4B6B0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58711-A357-43C4-9CD3-15F42A57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8CB2-AEC8-4CC2-BA03-E7049863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6F50-5F22-45B4-AAE1-B1CA90A4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49F5-B349-4031-9D6C-31892EFF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50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6A5-01BB-40EE-BE7F-0DA08516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DD43-3CA4-4713-9758-6362A40C7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B4F76-38C4-419F-9EB9-E1F0507FD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3C93E-E2E5-492A-8332-02CBBC1B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16AA6-15EA-43E7-8A20-7AAE82D5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B0F45-37D9-454D-9172-4A94D33B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88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B56A-9B2D-455B-A548-CDCFC23B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5191-214A-4DAC-9F7E-BB15FB84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AD55-8DA3-4958-82E6-70861863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AE070-20C4-48DC-A966-4DDA39CC0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6C9D5-2594-4ACD-A279-A1B24C45F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6751C-069E-4477-B2E8-2577FDA0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156FD-445C-4A57-916E-A321C4C5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08602-5690-44C2-9189-66541940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42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E7F5-DED4-41A8-8089-90DB43A5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B2900-817E-4F10-BE49-D8BCCB69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008EE-4795-46F8-B9E7-84E87EBF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5956-DB44-4C20-84F3-81EF83ED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40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80CC-86B2-4DFF-9B7E-95A4D87D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0C4DB-BDAF-4DD6-9F70-AE3B649E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EE68-38FB-4BF5-B257-9B61F6E0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24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3A4D-2041-454E-810E-07C8F2DA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97E1-9770-4DF0-AE41-9A85977F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76670-12EE-4EB9-BAB2-6B38A402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CA63-9C6F-4606-B05D-B6DD7A03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A35A-8FAC-4F53-9542-3BB398E7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4382A-EA14-4303-9B2C-AA4030E6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14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3C35-CF7D-4F18-B48A-0658DD42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DB18D-170D-4890-85AB-2F4FD6B0F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839C-7055-42BE-A96A-DF86A22E0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017E3-EFC5-4A73-BEB1-8907F351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2798-DAD9-43BA-8C2C-92EB2B6B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5227F-C712-45C3-9E49-3432C41A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D630F-E3E8-4283-AF75-F2121FE6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F0169-4DC6-4F47-97D6-F28CCD69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8337-5505-4AB4-979D-5DDB96FFE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928A-10EE-4AC2-A41E-157188FCED81}" type="datetimeFigureOut">
              <a:rPr lang="en-AU" smtClean="0"/>
              <a:t>15/07/2021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8B7A-720A-49BB-AF63-3BF3403BA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912E-EF07-4586-A1C8-997276726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D73E-7A44-43F9-8188-78B6391E2C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1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AA0-C773-4569-89E2-51AEB148C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Photoelectric Questions from PPT</a:t>
            </a:r>
          </a:p>
        </p:txBody>
      </p:sp>
    </p:spTree>
    <p:extLst>
      <p:ext uri="{BB962C8B-B14F-4D97-AF65-F5344CB8AC3E}">
        <p14:creationId xmlns:p14="http://schemas.microsoft.com/office/powerpoint/2010/main" val="243657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981200" y="381001"/>
            <a:ext cx="8305800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1. Calculate the wavelength of light, in nm, illuminating a barium surface if the threshold frequency of barium is 6.07 x 10</a:t>
            </a:r>
            <a:r>
              <a:rPr lang="en-US" baseline="30000" dirty="0"/>
              <a:t>14</a:t>
            </a:r>
            <a:r>
              <a:rPr lang="en-US" dirty="0"/>
              <a:t> Hz and the kinetic energy of the electron emitted is 1.31 x 10</a:t>
            </a:r>
            <a:r>
              <a:rPr lang="en-US" baseline="30000" dirty="0"/>
              <a:t>-18</a:t>
            </a:r>
            <a:r>
              <a:rPr lang="en-US" dirty="0"/>
              <a:t> J.</a:t>
            </a:r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981200" y="3644901"/>
            <a:ext cx="8153400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2. If barium has a threshold frequency of 6.07 x 10</a:t>
            </a:r>
            <a:r>
              <a:rPr lang="en-US" baseline="30000" dirty="0"/>
              <a:t>14</a:t>
            </a:r>
            <a:r>
              <a:rPr lang="en-US" dirty="0"/>
              <a:t> Hz, calculate the kinetic energy of the electron emitted when barium is illuminated with a wavelength of 385 nm.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/>
      <p:bldP spid="1126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828800" y="304801"/>
            <a:ext cx="8305800" cy="9255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3. Calculate the threshold wavelength, in nm, of a metal if that metal emits an electron with a kinetic energy of 6.32 x 10</a:t>
            </a:r>
            <a:r>
              <a:rPr lang="en-US" baseline="30000" dirty="0"/>
              <a:t>-19</a:t>
            </a:r>
            <a:r>
              <a:rPr lang="en-US" dirty="0"/>
              <a:t> J when illuminated with light that has a frequency of 1.97 x 10</a:t>
            </a:r>
            <a:r>
              <a:rPr lang="en-US" baseline="30000" dirty="0"/>
              <a:t>15 </a:t>
            </a:r>
            <a:r>
              <a:rPr lang="en-US" dirty="0"/>
              <a:t>Hz.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898848" y="3962401"/>
            <a:ext cx="8229600" cy="9255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4. Calculate the frequency of light illuminating a copper surface if the threshold frequency of copper is 1.08 x 10</a:t>
            </a:r>
            <a:r>
              <a:rPr lang="en-US" baseline="30000" dirty="0"/>
              <a:t>15</a:t>
            </a:r>
            <a:r>
              <a:rPr lang="en-US" dirty="0"/>
              <a:t> Hz and the velocity of the electron emitted is 1.11 x 10</a:t>
            </a:r>
            <a:r>
              <a:rPr lang="en-US" baseline="30000" dirty="0"/>
              <a:t>6</a:t>
            </a:r>
            <a:r>
              <a:rPr lang="en-US" dirty="0"/>
              <a:t> m/s.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/>
      <p:bldP spid="11469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805880" y="476673"/>
            <a:ext cx="8610600" cy="563231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5. An instrument is sensitive to light packets that carry at least 1.03 x 10</a:t>
            </a:r>
            <a:r>
              <a:rPr lang="en-US" baseline="30000" dirty="0"/>
              <a:t>-16</a:t>
            </a:r>
            <a:r>
              <a:rPr lang="en-US" dirty="0"/>
              <a:t> J of energy.  How many photons of light of frequency of 3.02 x 10</a:t>
            </a:r>
            <a:r>
              <a:rPr lang="en-US" baseline="30000" dirty="0"/>
              <a:t>13</a:t>
            </a:r>
            <a:r>
              <a:rPr lang="en-US" dirty="0"/>
              <a:t> Hz can the instrument detect?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6. A laser emits a pulse of light containing 2.46 x 10</a:t>
            </a:r>
            <a:r>
              <a:rPr lang="en-US" baseline="30000" dirty="0"/>
              <a:t>-16</a:t>
            </a:r>
            <a:r>
              <a:rPr lang="en-US" dirty="0"/>
              <a:t> J of energy at a frequency of 3.25 x10</a:t>
            </a:r>
            <a:r>
              <a:rPr lang="en-US" baseline="30000" dirty="0"/>
              <a:t>14</a:t>
            </a:r>
            <a:r>
              <a:rPr lang="en-US" dirty="0"/>
              <a:t> Hz. How many photons are present in the pulse?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7. Calculate the threshold wavelength, in nm, of a metal if that metal emits an electron with a kinetic energy of 2.09 x 10</a:t>
            </a:r>
            <a:r>
              <a:rPr lang="en-US" baseline="30000" dirty="0"/>
              <a:t>-19 </a:t>
            </a:r>
            <a:r>
              <a:rPr lang="en-US" dirty="0"/>
              <a:t>J when illuminated with light that has a frequency of 1.40 x 10</a:t>
            </a:r>
            <a:r>
              <a:rPr lang="en-US" baseline="30000" dirty="0"/>
              <a:t>15</a:t>
            </a:r>
            <a:r>
              <a:rPr lang="en-US" dirty="0"/>
              <a:t> Hz.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53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3"/>
          <a:srcRect l="19882" t="9375" r="19882" b="7480"/>
          <a:stretch>
            <a:fillRect/>
          </a:stretch>
        </p:blipFill>
        <p:spPr bwMode="auto">
          <a:xfrm>
            <a:off x="2424114" y="434975"/>
            <a:ext cx="7272337" cy="627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5"/>
          <p:cNvPicPr>
            <a:picLocks noChangeAspect="1" noChangeArrowheads="1"/>
          </p:cNvPicPr>
          <p:nvPr/>
        </p:nvPicPr>
        <p:blipFill>
          <a:blip r:embed="rId3"/>
          <a:srcRect l="24010" t="11250" r="16341" b="7480"/>
          <a:stretch>
            <a:fillRect/>
          </a:stretch>
        </p:blipFill>
        <p:spPr bwMode="auto">
          <a:xfrm>
            <a:off x="2711450" y="292100"/>
            <a:ext cx="7488238" cy="63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/>
          <p:cNvPicPr>
            <a:picLocks noChangeAspect="1" noChangeArrowheads="1"/>
          </p:cNvPicPr>
          <p:nvPr/>
        </p:nvPicPr>
        <p:blipFill>
          <a:blip r:embed="rId3"/>
          <a:srcRect l="21054" t="25438" r="22240" b="7480"/>
          <a:stretch>
            <a:fillRect/>
          </a:stretch>
        </p:blipFill>
        <p:spPr bwMode="auto">
          <a:xfrm>
            <a:off x="2208213" y="549275"/>
            <a:ext cx="7885112" cy="583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2"/>
          <p:cNvPicPr>
            <a:picLocks noChangeAspect="1" noChangeArrowheads="1"/>
          </p:cNvPicPr>
          <p:nvPr/>
        </p:nvPicPr>
        <p:blipFill>
          <a:blip r:embed="rId3"/>
          <a:srcRect l="22238" t="10312" r="22240" b="47166"/>
          <a:stretch>
            <a:fillRect/>
          </a:stretch>
        </p:blipFill>
        <p:spPr bwMode="auto">
          <a:xfrm>
            <a:off x="1703389" y="1052514"/>
            <a:ext cx="8389937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"/>
          <p:cNvPicPr>
            <a:picLocks noChangeAspect="1" noChangeArrowheads="1"/>
          </p:cNvPicPr>
          <p:nvPr/>
        </p:nvPicPr>
        <p:blipFill>
          <a:blip r:embed="rId3"/>
          <a:srcRect l="19284" t="10312" r="9843" b="9375"/>
          <a:stretch>
            <a:fillRect/>
          </a:stretch>
        </p:blipFill>
        <p:spPr bwMode="auto">
          <a:xfrm>
            <a:off x="1847851" y="260351"/>
            <a:ext cx="8640763" cy="611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0227CD2BEFA46BD0287DFC43E823B" ma:contentTypeVersion="12" ma:contentTypeDescription="Create a new document." ma:contentTypeScope="" ma:versionID="f500aaac1970466c61e0d6a58ec4849b">
  <xsd:schema xmlns:xsd="http://www.w3.org/2001/XMLSchema" xmlns:xs="http://www.w3.org/2001/XMLSchema" xmlns:p="http://schemas.microsoft.com/office/2006/metadata/properties" xmlns:ns2="ba6ee96d-6780-4ce9-ba7b-fb47f72e0c1e" xmlns:ns3="07fa3f3b-e89d-475b-8a2d-088e5c03107e" targetNamespace="http://schemas.microsoft.com/office/2006/metadata/properties" ma:root="true" ma:fieldsID="f4b8f0e602227ea9a857af5db6146451" ns2:_="" ns3:_="">
    <xsd:import namespace="ba6ee96d-6780-4ce9-ba7b-fb47f72e0c1e"/>
    <xsd:import namespace="07fa3f3b-e89d-475b-8a2d-088e5c031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ee96d-6780-4ce9-ba7b-fb47f72e0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a3f3b-e89d-475b-8a2d-088e5c0310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026e962-f6c1-4e27-9cc1-399dc89cc7ee}" ma:internalName="TaxCatchAll" ma:showField="CatchAllData" ma:web="07fa3f3b-e89d-475b-8a2d-088e5c031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fa3f3b-e89d-475b-8a2d-088e5c03107e" xsi:nil="true"/>
    <lcf76f155ced4ddcb4097134ff3c332f xmlns="ba6ee96d-6780-4ce9-ba7b-fb47f72e0c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848315-646C-4952-9085-4224853B3908}"/>
</file>

<file path=customXml/itemProps2.xml><?xml version="1.0" encoding="utf-8"?>
<ds:datastoreItem xmlns:ds="http://schemas.openxmlformats.org/officeDocument/2006/customXml" ds:itemID="{FE8C47A9-0B78-47C3-8D1E-894A459B697F}"/>
</file>

<file path=customXml/itemProps3.xml><?xml version="1.0" encoding="utf-8"?>
<ds:datastoreItem xmlns:ds="http://schemas.openxmlformats.org/officeDocument/2006/customXml" ds:itemID="{19936B15-F84E-4F9B-95BC-0CAC9D41D4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Widescreen</PresentationFormat>
  <Paragraphs>27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Photoelectric Questions from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Photoelectric Questions from PPT</dc:title>
  <dc:creator>Bradley Hearn</dc:creator>
  <cp:lastModifiedBy>Bradley Hearn</cp:lastModifiedBy>
  <cp:revision>1</cp:revision>
  <dcterms:created xsi:type="dcterms:W3CDTF">2021-07-14T18:46:50Z</dcterms:created>
  <dcterms:modified xsi:type="dcterms:W3CDTF">2021-07-14T18:46:53Z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0x010100ADB0227CD2BEFA46BD0287DFC43E823B</vt:lpwstr>
  </property>
</Properties>
</file>