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4"/>
  </p:sldMasterIdLst>
  <p:sldIdLst>
    <p:sldId id="256" r:id="rId5"/>
    <p:sldId id="258" r:id="rId6"/>
    <p:sldId id="259" r:id="rId7"/>
    <p:sldId id="260" r:id="rId8"/>
    <p:sldId id="261" r:id="rId9"/>
    <p:sldId id="262" r:id="rId10"/>
    <p:sldId id="263" r:id="rId11"/>
    <p:sldId id="267" r:id="rId12"/>
    <p:sldId id="264"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1" d="100"/>
          <a:sy n="111" d="100"/>
        </p:scale>
        <p:origin x="4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gan Ball (John XXIII College - Mount Claremont)" userId="c9fe06fd-15b9-4aef-8f74-cc6223a5ec1f" providerId="ADAL" clId="{AE3D18E7-421B-42D4-9DC9-76D35C1E232B}"/>
    <pc:docChg chg="custSel modSld">
      <pc:chgData name="Morgan Ball (John XXIII College - Mount Claremont)" userId="c9fe06fd-15b9-4aef-8f74-cc6223a5ec1f" providerId="ADAL" clId="{AE3D18E7-421B-42D4-9DC9-76D35C1E232B}" dt="2021-02-15T01:19:59.831" v="162" actId="20577"/>
      <pc:docMkLst>
        <pc:docMk/>
      </pc:docMkLst>
      <pc:sldChg chg="modSp mod modAnim">
        <pc:chgData name="Morgan Ball (John XXIII College - Mount Claremont)" userId="c9fe06fd-15b9-4aef-8f74-cc6223a5ec1f" providerId="ADAL" clId="{AE3D18E7-421B-42D4-9DC9-76D35C1E232B}" dt="2021-02-15T01:17:05.426" v="22" actId="20577"/>
        <pc:sldMkLst>
          <pc:docMk/>
          <pc:sldMk cId="4241705611" sldId="260"/>
        </pc:sldMkLst>
        <pc:spChg chg="mod">
          <ac:chgData name="Morgan Ball (John XXIII College - Mount Claremont)" userId="c9fe06fd-15b9-4aef-8f74-cc6223a5ec1f" providerId="ADAL" clId="{AE3D18E7-421B-42D4-9DC9-76D35C1E232B}" dt="2021-02-15T01:17:05.426" v="22" actId="20577"/>
          <ac:spMkLst>
            <pc:docMk/>
            <pc:sldMk cId="4241705611" sldId="260"/>
            <ac:spMk id="3" creationId="{A1AE93B8-C83A-4998-85D6-ED28C1AF3454}"/>
          </ac:spMkLst>
        </pc:spChg>
      </pc:sldChg>
      <pc:sldChg chg="modSp mod modAnim">
        <pc:chgData name="Morgan Ball (John XXIII College - Mount Claremont)" userId="c9fe06fd-15b9-4aef-8f74-cc6223a5ec1f" providerId="ADAL" clId="{AE3D18E7-421B-42D4-9DC9-76D35C1E232B}" dt="2021-02-15T01:17:27.857" v="38" actId="20577"/>
        <pc:sldMkLst>
          <pc:docMk/>
          <pc:sldMk cId="1116152463" sldId="262"/>
        </pc:sldMkLst>
        <pc:spChg chg="mod">
          <ac:chgData name="Morgan Ball (John XXIII College - Mount Claremont)" userId="c9fe06fd-15b9-4aef-8f74-cc6223a5ec1f" providerId="ADAL" clId="{AE3D18E7-421B-42D4-9DC9-76D35C1E232B}" dt="2021-02-15T01:17:27.857" v="38" actId="20577"/>
          <ac:spMkLst>
            <pc:docMk/>
            <pc:sldMk cId="1116152463" sldId="262"/>
            <ac:spMk id="3" creationId="{476C9BAE-3651-4E78-AB6B-162948ACE0AE}"/>
          </ac:spMkLst>
        </pc:spChg>
      </pc:sldChg>
      <pc:sldChg chg="modSp mod modAnim">
        <pc:chgData name="Morgan Ball (John XXIII College - Mount Claremont)" userId="c9fe06fd-15b9-4aef-8f74-cc6223a5ec1f" providerId="ADAL" clId="{AE3D18E7-421B-42D4-9DC9-76D35C1E232B}" dt="2021-02-15T01:18:40.456" v="89" actId="6549"/>
        <pc:sldMkLst>
          <pc:docMk/>
          <pc:sldMk cId="2189386821" sldId="263"/>
        </pc:sldMkLst>
        <pc:spChg chg="mod">
          <ac:chgData name="Morgan Ball (John XXIII College - Mount Claremont)" userId="c9fe06fd-15b9-4aef-8f74-cc6223a5ec1f" providerId="ADAL" clId="{AE3D18E7-421B-42D4-9DC9-76D35C1E232B}" dt="2021-02-11T07:42:18.571" v="3" actId="1076"/>
          <ac:spMkLst>
            <pc:docMk/>
            <pc:sldMk cId="2189386821" sldId="263"/>
            <ac:spMk id="2" creationId="{6B818A8B-7AE9-491C-9D58-01AC299D6E64}"/>
          </ac:spMkLst>
        </pc:spChg>
        <pc:spChg chg="mod">
          <ac:chgData name="Morgan Ball (John XXIII College - Mount Claremont)" userId="c9fe06fd-15b9-4aef-8f74-cc6223a5ec1f" providerId="ADAL" clId="{AE3D18E7-421B-42D4-9DC9-76D35C1E232B}" dt="2021-02-15T01:18:40.456" v="89" actId="6549"/>
          <ac:spMkLst>
            <pc:docMk/>
            <pc:sldMk cId="2189386821" sldId="263"/>
            <ac:spMk id="3" creationId="{6B58153C-B52A-4E06-9D1D-D15B3ACE1375}"/>
          </ac:spMkLst>
        </pc:spChg>
      </pc:sldChg>
      <pc:sldChg chg="modSp modAnim">
        <pc:chgData name="Morgan Ball (John XXIII College - Mount Claremont)" userId="c9fe06fd-15b9-4aef-8f74-cc6223a5ec1f" providerId="ADAL" clId="{AE3D18E7-421B-42D4-9DC9-76D35C1E232B}" dt="2021-02-15T01:19:59.831" v="162" actId="20577"/>
        <pc:sldMkLst>
          <pc:docMk/>
          <pc:sldMk cId="2102851814" sldId="264"/>
        </pc:sldMkLst>
        <pc:spChg chg="mod">
          <ac:chgData name="Morgan Ball (John XXIII College - Mount Claremont)" userId="c9fe06fd-15b9-4aef-8f74-cc6223a5ec1f" providerId="ADAL" clId="{AE3D18E7-421B-42D4-9DC9-76D35C1E232B}" dt="2021-02-15T01:19:59.831" v="162" actId="20577"/>
          <ac:spMkLst>
            <pc:docMk/>
            <pc:sldMk cId="2102851814" sldId="264"/>
            <ac:spMk id="3" creationId="{83042030-B214-4736-8EBB-FBE0FF4C6DE9}"/>
          </ac:spMkLst>
        </pc:spChg>
      </pc:sldChg>
    </pc:docChg>
  </pc:docChgLst>
  <pc:docChgLst>
    <pc:chgData name="Morgan Ball (John XXIII College - Mount Claremont)" userId="c9fe06fd-15b9-4aef-8f74-cc6223a5ec1f" providerId="ADAL" clId="{120159A2-175F-405F-B66E-1EF714AC3172}"/>
    <pc:docChg chg="custSel addSld modSld sldOrd">
      <pc:chgData name="Morgan Ball (John XXIII College - Mount Claremont)" userId="c9fe06fd-15b9-4aef-8f74-cc6223a5ec1f" providerId="ADAL" clId="{120159A2-175F-405F-B66E-1EF714AC3172}" dt="2020-02-03T02:34:46.715" v="23" actId="5793"/>
      <pc:docMkLst>
        <pc:docMk/>
      </pc:docMkLst>
      <pc:sldChg chg="modSp">
        <pc:chgData name="Morgan Ball (John XXIII College - Mount Claremont)" userId="c9fe06fd-15b9-4aef-8f74-cc6223a5ec1f" providerId="ADAL" clId="{120159A2-175F-405F-B66E-1EF714AC3172}" dt="2020-02-03T02:34:46.715" v="23" actId="5793"/>
        <pc:sldMkLst>
          <pc:docMk/>
          <pc:sldMk cId="2994387902" sldId="258"/>
        </pc:sldMkLst>
        <pc:spChg chg="mod">
          <ac:chgData name="Morgan Ball (John XXIII College - Mount Claremont)" userId="c9fe06fd-15b9-4aef-8f74-cc6223a5ec1f" providerId="ADAL" clId="{120159A2-175F-405F-B66E-1EF714AC3172}" dt="2020-02-03T02:34:46.715" v="23" actId="5793"/>
          <ac:spMkLst>
            <pc:docMk/>
            <pc:sldMk cId="2994387902" sldId="258"/>
            <ac:spMk id="3" creationId="{6687085B-F8DB-4027-9BE6-5EA569379E2E}"/>
          </ac:spMkLst>
        </pc:spChg>
      </pc:sldChg>
      <pc:sldChg chg="modSp">
        <pc:chgData name="Morgan Ball (John XXIII College - Mount Claremont)" userId="c9fe06fd-15b9-4aef-8f74-cc6223a5ec1f" providerId="ADAL" clId="{120159A2-175F-405F-B66E-1EF714AC3172}" dt="2020-02-03T02:29:41.039" v="18" actId="113"/>
        <pc:sldMkLst>
          <pc:docMk/>
          <pc:sldMk cId="2189386821" sldId="263"/>
        </pc:sldMkLst>
        <pc:spChg chg="mod">
          <ac:chgData name="Morgan Ball (John XXIII College - Mount Claremont)" userId="c9fe06fd-15b9-4aef-8f74-cc6223a5ec1f" providerId="ADAL" clId="{120159A2-175F-405F-B66E-1EF714AC3172}" dt="2020-02-03T02:29:41.039" v="18" actId="113"/>
          <ac:spMkLst>
            <pc:docMk/>
            <pc:sldMk cId="2189386821" sldId="263"/>
            <ac:spMk id="3" creationId="{6B58153C-B52A-4E06-9D1D-D15B3ACE1375}"/>
          </ac:spMkLst>
        </pc:spChg>
      </pc:sldChg>
      <pc:sldChg chg="addSp add ord">
        <pc:chgData name="Morgan Ball (John XXIII College - Mount Claremont)" userId="c9fe06fd-15b9-4aef-8f74-cc6223a5ec1f" providerId="ADAL" clId="{120159A2-175F-405F-B66E-1EF714AC3172}" dt="2020-02-03T02:32:49.899" v="21"/>
        <pc:sldMkLst>
          <pc:docMk/>
          <pc:sldMk cId="1956132665" sldId="267"/>
        </pc:sldMkLst>
        <pc:picChg chg="add">
          <ac:chgData name="Morgan Ball (John XXIII College - Mount Claremont)" userId="c9fe06fd-15b9-4aef-8f74-cc6223a5ec1f" providerId="ADAL" clId="{120159A2-175F-405F-B66E-1EF714AC3172}" dt="2020-02-03T02:32:43.179" v="20"/>
          <ac:picMkLst>
            <pc:docMk/>
            <pc:sldMk cId="1956132665" sldId="267"/>
            <ac:picMk id="4" creationId="{E46B13FA-634C-4228-9719-7812FC9845C8}"/>
          </ac:picMkLst>
        </pc:picChg>
      </pc:sldChg>
    </pc:docChg>
  </pc:docChgLst>
  <pc:docChgLst>
    <pc:chgData name="Morgan Ball (John XXIII College - Mount Claremont)" userId="c9fe06fd-15b9-4aef-8f74-cc6223a5ec1f" providerId="ADAL" clId="{495702C7-06E5-416D-A16A-37379C60D7E5}"/>
    <pc:docChg chg="undo custSel addSld delSld modSld">
      <pc:chgData name="Morgan Ball (John XXIII College - Mount Claremont)" userId="c9fe06fd-15b9-4aef-8f74-cc6223a5ec1f" providerId="ADAL" clId="{495702C7-06E5-416D-A16A-37379C60D7E5}" dt="2019-12-18T03:35:36.029" v="244"/>
      <pc:docMkLst>
        <pc:docMk/>
      </pc:docMkLst>
      <pc:sldChg chg="addSp delSp modSp">
        <pc:chgData name="Morgan Ball (John XXIII College - Mount Claremont)" userId="c9fe06fd-15b9-4aef-8f74-cc6223a5ec1f" providerId="ADAL" clId="{495702C7-06E5-416D-A16A-37379C60D7E5}" dt="2019-12-18T02:37:36.622" v="5" actId="732"/>
        <pc:sldMkLst>
          <pc:docMk/>
          <pc:sldMk cId="1567713170" sldId="259"/>
        </pc:sldMkLst>
        <pc:spChg chg="mod">
          <ac:chgData name="Morgan Ball (John XXIII College - Mount Claremont)" userId="c9fe06fd-15b9-4aef-8f74-cc6223a5ec1f" providerId="ADAL" clId="{495702C7-06E5-416D-A16A-37379C60D7E5}" dt="2019-12-18T02:37:26.866" v="4" actId="1076"/>
          <ac:spMkLst>
            <pc:docMk/>
            <pc:sldMk cId="1567713170" sldId="259"/>
            <ac:spMk id="2" creationId="{9B86E47F-16A5-47EB-8815-585A3D398A76}"/>
          </ac:spMkLst>
        </pc:spChg>
        <pc:spChg chg="del">
          <ac:chgData name="Morgan Ball (John XXIII College - Mount Claremont)" userId="c9fe06fd-15b9-4aef-8f74-cc6223a5ec1f" providerId="ADAL" clId="{495702C7-06E5-416D-A16A-37379C60D7E5}" dt="2019-12-18T02:37:18.596" v="0" actId="478"/>
          <ac:spMkLst>
            <pc:docMk/>
            <pc:sldMk cId="1567713170" sldId="259"/>
            <ac:spMk id="3" creationId="{A9D14720-E572-49C0-87BE-B62D4FB4EBA6}"/>
          </ac:spMkLst>
        </pc:spChg>
        <pc:picChg chg="add mod modCrop">
          <ac:chgData name="Morgan Ball (John XXIII College - Mount Claremont)" userId="c9fe06fd-15b9-4aef-8f74-cc6223a5ec1f" providerId="ADAL" clId="{495702C7-06E5-416D-A16A-37379C60D7E5}" dt="2019-12-18T02:37:36.622" v="5" actId="732"/>
          <ac:picMkLst>
            <pc:docMk/>
            <pc:sldMk cId="1567713170" sldId="259"/>
            <ac:picMk id="4" creationId="{F1D392D1-6CBC-4309-B4DE-F44C96EF8AD4}"/>
          </ac:picMkLst>
        </pc:picChg>
      </pc:sldChg>
      <pc:sldChg chg="modSp">
        <pc:chgData name="Morgan Ball (John XXIII College - Mount Claremont)" userId="c9fe06fd-15b9-4aef-8f74-cc6223a5ec1f" providerId="ADAL" clId="{495702C7-06E5-416D-A16A-37379C60D7E5}" dt="2019-12-18T02:38:22.848" v="7" actId="113"/>
        <pc:sldMkLst>
          <pc:docMk/>
          <pc:sldMk cId="4241705611" sldId="260"/>
        </pc:sldMkLst>
        <pc:spChg chg="mod">
          <ac:chgData name="Morgan Ball (John XXIII College - Mount Claremont)" userId="c9fe06fd-15b9-4aef-8f74-cc6223a5ec1f" providerId="ADAL" clId="{495702C7-06E5-416D-A16A-37379C60D7E5}" dt="2019-12-18T02:38:22.848" v="7" actId="113"/>
          <ac:spMkLst>
            <pc:docMk/>
            <pc:sldMk cId="4241705611" sldId="260"/>
            <ac:spMk id="3" creationId="{A1AE93B8-C83A-4998-85D6-ED28C1AF3454}"/>
          </ac:spMkLst>
        </pc:spChg>
      </pc:sldChg>
      <pc:sldChg chg="addSp delSp modSp add">
        <pc:chgData name="Morgan Ball (John XXIII College - Mount Claremont)" userId="c9fe06fd-15b9-4aef-8f74-cc6223a5ec1f" providerId="ADAL" clId="{495702C7-06E5-416D-A16A-37379C60D7E5}" dt="2019-12-18T02:39:49.585" v="38" actId="1076"/>
        <pc:sldMkLst>
          <pc:docMk/>
          <pc:sldMk cId="1746238195" sldId="261"/>
        </pc:sldMkLst>
        <pc:spChg chg="mod">
          <ac:chgData name="Morgan Ball (John XXIII College - Mount Claremont)" userId="c9fe06fd-15b9-4aef-8f74-cc6223a5ec1f" providerId="ADAL" clId="{495702C7-06E5-416D-A16A-37379C60D7E5}" dt="2019-12-18T02:39:45.776" v="36" actId="1076"/>
          <ac:spMkLst>
            <pc:docMk/>
            <pc:sldMk cId="1746238195" sldId="261"/>
            <ac:spMk id="2" creationId="{77EF54D1-60D4-4CE7-819D-6BA25B405FE8}"/>
          </ac:spMkLst>
        </pc:spChg>
        <pc:spChg chg="del">
          <ac:chgData name="Morgan Ball (John XXIII College - Mount Claremont)" userId="c9fe06fd-15b9-4aef-8f74-cc6223a5ec1f" providerId="ADAL" clId="{495702C7-06E5-416D-A16A-37379C60D7E5}" dt="2019-12-18T02:39:41.916" v="34" actId="478"/>
          <ac:spMkLst>
            <pc:docMk/>
            <pc:sldMk cId="1746238195" sldId="261"/>
            <ac:spMk id="3" creationId="{7563F75D-C1B8-4B38-81E2-8FF9033A841A}"/>
          </ac:spMkLst>
        </pc:spChg>
        <pc:picChg chg="add mod">
          <ac:chgData name="Morgan Ball (John XXIII College - Mount Claremont)" userId="c9fe06fd-15b9-4aef-8f74-cc6223a5ec1f" providerId="ADAL" clId="{495702C7-06E5-416D-A16A-37379C60D7E5}" dt="2019-12-18T02:39:49.585" v="38" actId="1076"/>
          <ac:picMkLst>
            <pc:docMk/>
            <pc:sldMk cId="1746238195" sldId="261"/>
            <ac:picMk id="1026" creationId="{A2091B27-E46D-4A6B-91B0-03EABBE28461}"/>
          </ac:picMkLst>
        </pc:picChg>
      </pc:sldChg>
      <pc:sldChg chg="modSp add">
        <pc:chgData name="Morgan Ball (John XXIII College - Mount Claremont)" userId="c9fe06fd-15b9-4aef-8f74-cc6223a5ec1f" providerId="ADAL" clId="{495702C7-06E5-416D-A16A-37379C60D7E5}" dt="2019-12-18T03:30:49.826" v="139" actId="20577"/>
        <pc:sldMkLst>
          <pc:docMk/>
          <pc:sldMk cId="1116152463" sldId="262"/>
        </pc:sldMkLst>
        <pc:spChg chg="mod">
          <ac:chgData name="Morgan Ball (John XXIII College - Mount Claremont)" userId="c9fe06fd-15b9-4aef-8f74-cc6223a5ec1f" providerId="ADAL" clId="{495702C7-06E5-416D-A16A-37379C60D7E5}" dt="2019-12-18T03:30:38.472" v="131" actId="1076"/>
          <ac:spMkLst>
            <pc:docMk/>
            <pc:sldMk cId="1116152463" sldId="262"/>
            <ac:spMk id="2" creationId="{251A9E0E-B807-4BAA-B723-9CD5F813DED7}"/>
          </ac:spMkLst>
        </pc:spChg>
        <pc:spChg chg="mod">
          <ac:chgData name="Morgan Ball (John XXIII College - Mount Claremont)" userId="c9fe06fd-15b9-4aef-8f74-cc6223a5ec1f" providerId="ADAL" clId="{495702C7-06E5-416D-A16A-37379C60D7E5}" dt="2019-12-18T03:30:49.826" v="139" actId="20577"/>
          <ac:spMkLst>
            <pc:docMk/>
            <pc:sldMk cId="1116152463" sldId="262"/>
            <ac:spMk id="3" creationId="{476C9BAE-3651-4E78-AB6B-162948ACE0AE}"/>
          </ac:spMkLst>
        </pc:spChg>
      </pc:sldChg>
      <pc:sldChg chg="modSp add">
        <pc:chgData name="Morgan Ball (John XXIII College - Mount Claremont)" userId="c9fe06fd-15b9-4aef-8f74-cc6223a5ec1f" providerId="ADAL" clId="{495702C7-06E5-416D-A16A-37379C60D7E5}" dt="2019-12-18T03:31:14.789" v="144"/>
        <pc:sldMkLst>
          <pc:docMk/>
          <pc:sldMk cId="2189386821" sldId="263"/>
        </pc:sldMkLst>
        <pc:spChg chg="mod">
          <ac:chgData name="Morgan Ball (John XXIII College - Mount Claremont)" userId="c9fe06fd-15b9-4aef-8f74-cc6223a5ec1f" providerId="ADAL" clId="{495702C7-06E5-416D-A16A-37379C60D7E5}" dt="2019-12-18T02:41:10.428" v="100" actId="20577"/>
          <ac:spMkLst>
            <pc:docMk/>
            <pc:sldMk cId="2189386821" sldId="263"/>
            <ac:spMk id="2" creationId="{6B818A8B-7AE9-491C-9D58-01AC299D6E64}"/>
          </ac:spMkLst>
        </pc:spChg>
        <pc:spChg chg="mod">
          <ac:chgData name="Morgan Ball (John XXIII College - Mount Claremont)" userId="c9fe06fd-15b9-4aef-8f74-cc6223a5ec1f" providerId="ADAL" clId="{495702C7-06E5-416D-A16A-37379C60D7E5}" dt="2019-12-18T03:31:14.789" v="144"/>
          <ac:spMkLst>
            <pc:docMk/>
            <pc:sldMk cId="2189386821" sldId="263"/>
            <ac:spMk id="3" creationId="{6B58153C-B52A-4E06-9D1D-D15B3ACE1375}"/>
          </ac:spMkLst>
        </pc:spChg>
      </pc:sldChg>
      <pc:sldChg chg="modSp add">
        <pc:chgData name="Morgan Ball (John XXIII College - Mount Claremont)" userId="c9fe06fd-15b9-4aef-8f74-cc6223a5ec1f" providerId="ADAL" clId="{495702C7-06E5-416D-A16A-37379C60D7E5}" dt="2019-12-18T03:32:28.493" v="190" actId="13926"/>
        <pc:sldMkLst>
          <pc:docMk/>
          <pc:sldMk cId="2102851814" sldId="264"/>
        </pc:sldMkLst>
        <pc:spChg chg="mod">
          <ac:chgData name="Morgan Ball (John XXIII College - Mount Claremont)" userId="c9fe06fd-15b9-4aef-8f74-cc6223a5ec1f" providerId="ADAL" clId="{495702C7-06E5-416D-A16A-37379C60D7E5}" dt="2019-12-18T03:31:54.368" v="172" actId="1076"/>
          <ac:spMkLst>
            <pc:docMk/>
            <pc:sldMk cId="2102851814" sldId="264"/>
            <ac:spMk id="2" creationId="{868D9C74-19AD-4DA3-AA48-339F9C4EE0A5}"/>
          </ac:spMkLst>
        </pc:spChg>
        <pc:spChg chg="mod">
          <ac:chgData name="Morgan Ball (John XXIII College - Mount Claremont)" userId="c9fe06fd-15b9-4aef-8f74-cc6223a5ec1f" providerId="ADAL" clId="{495702C7-06E5-416D-A16A-37379C60D7E5}" dt="2019-12-18T03:32:28.493" v="190" actId="13926"/>
          <ac:spMkLst>
            <pc:docMk/>
            <pc:sldMk cId="2102851814" sldId="264"/>
            <ac:spMk id="3" creationId="{83042030-B214-4736-8EBB-FBE0FF4C6DE9}"/>
          </ac:spMkLst>
        </pc:spChg>
      </pc:sldChg>
      <pc:sldChg chg="addSp add">
        <pc:chgData name="Morgan Ball (John XXIII College - Mount Claremont)" userId="c9fe06fd-15b9-4aef-8f74-cc6223a5ec1f" providerId="ADAL" clId="{495702C7-06E5-416D-A16A-37379C60D7E5}" dt="2019-12-18T03:35:36.029" v="244"/>
        <pc:sldMkLst>
          <pc:docMk/>
          <pc:sldMk cId="3335556972" sldId="266"/>
        </pc:sldMkLst>
        <pc:picChg chg="add">
          <ac:chgData name="Morgan Ball (John XXIII College - Mount Claremont)" userId="c9fe06fd-15b9-4aef-8f74-cc6223a5ec1f" providerId="ADAL" clId="{495702C7-06E5-416D-A16A-37379C60D7E5}" dt="2019-12-18T03:35:36.029" v="244"/>
          <ac:picMkLst>
            <pc:docMk/>
            <pc:sldMk cId="3335556972" sldId="266"/>
            <ac:picMk id="2" creationId="{C6B46F6E-62C6-4481-88F4-D6DBADE5E0DE}"/>
          </ac:picMkLst>
        </pc:picChg>
      </pc:sldChg>
    </pc:docChg>
  </pc:docChgLst>
  <pc:docChgLst>
    <pc:chgData name="Morgan Ball (John XXIII College - Mount Claremont)" userId="c9fe06fd-15b9-4aef-8f74-cc6223a5ec1f" providerId="ADAL" clId="{71DF3962-BA71-4CC8-A827-FE2BC0A14989}"/>
    <pc:docChg chg="modSld">
      <pc:chgData name="Morgan Ball (John XXIII College - Mount Claremont)" userId="c9fe06fd-15b9-4aef-8f74-cc6223a5ec1f" providerId="ADAL" clId="{71DF3962-BA71-4CC8-A827-FE2BC0A14989}" dt="2023-02-06T04:43:48.850" v="5" actId="404"/>
      <pc:docMkLst>
        <pc:docMk/>
      </pc:docMkLst>
      <pc:sldChg chg="modSp mod">
        <pc:chgData name="Morgan Ball (John XXIII College - Mount Claremont)" userId="c9fe06fd-15b9-4aef-8f74-cc6223a5ec1f" providerId="ADAL" clId="{71DF3962-BA71-4CC8-A827-FE2BC0A14989}" dt="2023-02-06T04:43:48.850" v="5" actId="404"/>
        <pc:sldMkLst>
          <pc:docMk/>
          <pc:sldMk cId="2994387902" sldId="258"/>
        </pc:sldMkLst>
        <pc:spChg chg="mod">
          <ac:chgData name="Morgan Ball (John XXIII College - Mount Claremont)" userId="c9fe06fd-15b9-4aef-8f74-cc6223a5ec1f" providerId="ADAL" clId="{71DF3962-BA71-4CC8-A827-FE2BC0A14989}" dt="2023-02-06T04:43:48.850" v="5" actId="404"/>
          <ac:spMkLst>
            <pc:docMk/>
            <pc:sldMk cId="2994387902" sldId="258"/>
            <ac:spMk id="3" creationId="{6687085B-F8DB-4027-9BE6-5EA569379E2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2/6/2023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dirty="0"/>
              <a:t>2/6/2023</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1160EA64-D806-43AC-9DF2-F8C432F32B4C}" type="datetimeFigureOut">
              <a:rPr lang="en-US" dirty="0"/>
              <a:pPr/>
              <a:t>2/6/2023</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2/6/2023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33076A-BAB7-47D2-A0F8-71A8D601047C}"/>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1B43E53C-14BE-4D4B-A03D-2AB47FC77C6D}"/>
              </a:ext>
            </a:extLst>
          </p:cNvPr>
          <p:cNvSpPr>
            <a:spLocks noGrp="1"/>
          </p:cNvSpPr>
          <p:nvPr>
            <p:ph type="ctrTitle"/>
          </p:nvPr>
        </p:nvSpPr>
        <p:spPr>
          <a:xfrm>
            <a:off x="1600200" y="2386744"/>
            <a:ext cx="8991600" cy="1645920"/>
          </a:xfrm>
          <a:solidFill>
            <a:schemeClr val="bg1">
              <a:alpha val="60000"/>
            </a:schemeClr>
          </a:solidFill>
          <a:ln>
            <a:solidFill>
              <a:schemeClr val="tx1"/>
            </a:solidFill>
          </a:ln>
        </p:spPr>
        <p:txBody>
          <a:bodyPr>
            <a:normAutofit/>
          </a:bodyPr>
          <a:lstStyle/>
          <a:p>
            <a:r>
              <a:rPr lang="en-AU">
                <a:solidFill>
                  <a:schemeClr val="tx1"/>
                </a:solidFill>
              </a:rPr>
              <a:t>AUSTRALIA’S SYSTEM OF GOVERNMENT </a:t>
            </a:r>
          </a:p>
        </p:txBody>
      </p:sp>
      <p:sp>
        <p:nvSpPr>
          <p:cNvPr id="3" name="Subtitle 2">
            <a:extLst>
              <a:ext uri="{FF2B5EF4-FFF2-40B4-BE49-F238E27FC236}">
                <a16:creationId xmlns:a16="http://schemas.microsoft.com/office/drawing/2014/main" id="{5C0A42FB-EC81-44D7-917F-2819EC1A174C}"/>
              </a:ext>
            </a:extLst>
          </p:cNvPr>
          <p:cNvSpPr>
            <a:spLocks noGrp="1"/>
          </p:cNvSpPr>
          <p:nvPr>
            <p:ph type="subTitle" idx="1"/>
          </p:nvPr>
        </p:nvSpPr>
        <p:spPr>
          <a:xfrm>
            <a:off x="2695194" y="4352544"/>
            <a:ext cx="6801612" cy="1239894"/>
          </a:xfrm>
        </p:spPr>
        <p:txBody>
          <a:bodyPr>
            <a:normAutofit/>
          </a:bodyPr>
          <a:lstStyle/>
          <a:p>
            <a:r>
              <a:rPr lang="en-AU" b="1">
                <a:solidFill>
                  <a:srgbClr val="FFFFFF"/>
                </a:solidFill>
              </a:rPr>
              <a:t>Chapter 2</a:t>
            </a:r>
            <a:endParaRPr lang="en-AU" b="1" dirty="0">
              <a:solidFill>
                <a:srgbClr val="FFFFFF"/>
              </a:solidFill>
            </a:endParaRPr>
          </a:p>
        </p:txBody>
      </p:sp>
    </p:spTree>
    <p:extLst>
      <p:ext uri="{BB962C8B-B14F-4D97-AF65-F5344CB8AC3E}">
        <p14:creationId xmlns:p14="http://schemas.microsoft.com/office/powerpoint/2010/main" val="3117491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B46F6E-62C6-4481-88F4-D6DBADE5E0DE}"/>
              </a:ext>
            </a:extLst>
          </p:cNvPr>
          <p:cNvPicPr>
            <a:picLocks noChangeAspect="1"/>
          </p:cNvPicPr>
          <p:nvPr/>
        </p:nvPicPr>
        <p:blipFill>
          <a:blip r:embed="rId2"/>
          <a:stretch>
            <a:fillRect/>
          </a:stretch>
        </p:blipFill>
        <p:spPr>
          <a:xfrm>
            <a:off x="247650" y="266700"/>
            <a:ext cx="11696700" cy="6324600"/>
          </a:xfrm>
          <a:prstGeom prst="rect">
            <a:avLst/>
          </a:prstGeom>
        </p:spPr>
      </p:pic>
    </p:spTree>
    <p:extLst>
      <p:ext uri="{BB962C8B-B14F-4D97-AF65-F5344CB8AC3E}">
        <p14:creationId xmlns:p14="http://schemas.microsoft.com/office/powerpoint/2010/main" val="3335556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87085B-F8DB-4027-9BE6-5EA569379E2E}"/>
              </a:ext>
            </a:extLst>
          </p:cNvPr>
          <p:cNvSpPr>
            <a:spLocks noGrp="1"/>
          </p:cNvSpPr>
          <p:nvPr>
            <p:ph idx="1"/>
          </p:nvPr>
        </p:nvSpPr>
        <p:spPr>
          <a:xfrm>
            <a:off x="2231136" y="2362874"/>
            <a:ext cx="7786804" cy="4402068"/>
          </a:xfrm>
        </p:spPr>
        <p:txBody>
          <a:bodyPr>
            <a:normAutofit/>
          </a:bodyPr>
          <a:lstStyle/>
          <a:p>
            <a:pPr lvl="0"/>
            <a:r>
              <a:rPr lang="en-AU" sz="2400" dirty="0"/>
              <a:t>Structure of political and legal system in Australia</a:t>
            </a:r>
          </a:p>
          <a:p>
            <a:pPr lvl="0"/>
            <a:endParaRPr lang="en-AU" sz="2400" i="1" dirty="0"/>
          </a:p>
          <a:p>
            <a:pPr marL="0" lvl="0" indent="0">
              <a:buNone/>
            </a:pPr>
            <a:r>
              <a:rPr lang="en-AU" sz="2000" i="1" dirty="0"/>
              <a:t>Key terminology: division of powers, responsible government, constitutionalism, federalism, judicial independence</a:t>
            </a:r>
            <a:endParaRPr lang="en-AU" sz="1600" i="1" dirty="0"/>
          </a:p>
        </p:txBody>
      </p:sp>
      <p:sp>
        <p:nvSpPr>
          <p:cNvPr id="4" name="Title 1">
            <a:extLst>
              <a:ext uri="{FF2B5EF4-FFF2-40B4-BE49-F238E27FC236}">
                <a16:creationId xmlns:a16="http://schemas.microsoft.com/office/drawing/2014/main" id="{D0B0F7FB-3DC9-49E4-A248-A5F79E01075B}"/>
              </a:ext>
            </a:extLst>
          </p:cNvPr>
          <p:cNvSpPr txBox="1">
            <a:spLocks/>
          </p:cNvSpPr>
          <p:nvPr/>
        </p:nvSpPr>
        <p:spPr>
          <a:xfrm>
            <a:off x="2231136" y="939067"/>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AU" dirty="0"/>
              <a:t>SYLLABUS DOT POINT</a:t>
            </a:r>
            <a:br>
              <a:rPr lang="en-AU" dirty="0"/>
            </a:br>
            <a:r>
              <a:rPr lang="en-AU" sz="2000" dirty="0"/>
              <a:t>(examinable material)</a:t>
            </a:r>
            <a:endParaRPr lang="en-AU" dirty="0"/>
          </a:p>
        </p:txBody>
      </p:sp>
    </p:spTree>
    <p:extLst>
      <p:ext uri="{BB962C8B-B14F-4D97-AF65-F5344CB8AC3E}">
        <p14:creationId xmlns:p14="http://schemas.microsoft.com/office/powerpoint/2010/main" val="2994387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6E47F-16A5-47EB-8815-585A3D398A76}"/>
              </a:ext>
            </a:extLst>
          </p:cNvPr>
          <p:cNvSpPr>
            <a:spLocks noGrp="1"/>
          </p:cNvSpPr>
          <p:nvPr>
            <p:ph type="title"/>
          </p:nvPr>
        </p:nvSpPr>
        <p:spPr>
          <a:xfrm>
            <a:off x="2426345" y="224953"/>
            <a:ext cx="7729728" cy="1188720"/>
          </a:xfrm>
        </p:spPr>
        <p:txBody>
          <a:bodyPr/>
          <a:lstStyle/>
          <a:p>
            <a:r>
              <a:rPr lang="en-AU" dirty="0"/>
              <a:t>Key characteristics of a liberal democracy</a:t>
            </a:r>
          </a:p>
        </p:txBody>
      </p:sp>
      <p:pic>
        <p:nvPicPr>
          <p:cNvPr id="4" name="Picture 3">
            <a:extLst>
              <a:ext uri="{FF2B5EF4-FFF2-40B4-BE49-F238E27FC236}">
                <a16:creationId xmlns:a16="http://schemas.microsoft.com/office/drawing/2014/main" id="{F1D392D1-6CBC-4309-B4DE-F44C96EF8AD4}"/>
              </a:ext>
            </a:extLst>
          </p:cNvPr>
          <p:cNvPicPr>
            <a:picLocks noChangeAspect="1"/>
          </p:cNvPicPr>
          <p:nvPr/>
        </p:nvPicPr>
        <p:blipFill rotWithShape="1">
          <a:blip r:embed="rId2"/>
          <a:srcRect l="3478"/>
          <a:stretch/>
        </p:blipFill>
        <p:spPr>
          <a:xfrm>
            <a:off x="873303" y="1589866"/>
            <a:ext cx="10835811" cy="5268134"/>
          </a:xfrm>
          <a:prstGeom prst="rect">
            <a:avLst/>
          </a:prstGeom>
        </p:spPr>
      </p:pic>
    </p:spTree>
    <p:extLst>
      <p:ext uri="{BB962C8B-B14F-4D97-AF65-F5344CB8AC3E}">
        <p14:creationId xmlns:p14="http://schemas.microsoft.com/office/powerpoint/2010/main" val="1567713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D9EEA-B4CC-4FF6-B067-24008D52F771}"/>
              </a:ext>
            </a:extLst>
          </p:cNvPr>
          <p:cNvSpPr>
            <a:spLocks noGrp="1"/>
          </p:cNvSpPr>
          <p:nvPr>
            <p:ph type="title"/>
          </p:nvPr>
        </p:nvSpPr>
        <p:spPr/>
        <p:txBody>
          <a:bodyPr/>
          <a:lstStyle/>
          <a:p>
            <a:r>
              <a:rPr lang="en-AU" dirty="0"/>
              <a:t>REPRESENTATIVE GOVERNMENT</a:t>
            </a:r>
          </a:p>
        </p:txBody>
      </p:sp>
      <p:sp>
        <p:nvSpPr>
          <p:cNvPr id="3" name="Content Placeholder 2">
            <a:extLst>
              <a:ext uri="{FF2B5EF4-FFF2-40B4-BE49-F238E27FC236}">
                <a16:creationId xmlns:a16="http://schemas.microsoft.com/office/drawing/2014/main" id="{A1AE93B8-C83A-4998-85D6-ED28C1AF3454}"/>
              </a:ext>
            </a:extLst>
          </p:cNvPr>
          <p:cNvSpPr>
            <a:spLocks noGrp="1"/>
          </p:cNvSpPr>
          <p:nvPr>
            <p:ph idx="1"/>
          </p:nvPr>
        </p:nvSpPr>
        <p:spPr>
          <a:xfrm>
            <a:off x="976045" y="2393879"/>
            <a:ext cx="10438544" cy="3996647"/>
          </a:xfrm>
        </p:spPr>
        <p:txBody>
          <a:bodyPr>
            <a:normAutofit fontScale="92500"/>
          </a:bodyPr>
          <a:lstStyle/>
          <a:p>
            <a:r>
              <a:rPr lang="en-US" sz="2000" i="1" dirty="0"/>
              <a:t>Read page 21-22</a:t>
            </a:r>
          </a:p>
          <a:p>
            <a:r>
              <a:rPr lang="en-US" sz="2000" dirty="0"/>
              <a:t>Refers to a government which represents the views of the majority of the people</a:t>
            </a:r>
          </a:p>
          <a:p>
            <a:r>
              <a:rPr lang="en-US" sz="2000" dirty="0"/>
              <a:t>Consists of representatives of the people – chosen by the people = DEMOCRACY</a:t>
            </a:r>
          </a:p>
          <a:p>
            <a:r>
              <a:rPr lang="en-US" sz="2000" dirty="0"/>
              <a:t>To achieve this there must be regular elections</a:t>
            </a:r>
          </a:p>
          <a:p>
            <a:r>
              <a:rPr lang="en-US" sz="2000" dirty="0"/>
              <a:t>If the government does not represent the needs of the majority of the people, it is likely to be voted out of office at the next election</a:t>
            </a:r>
          </a:p>
          <a:p>
            <a:r>
              <a:rPr lang="en-US" sz="2000" dirty="0"/>
              <a:t>The principle is established in the Constitution, which requires the members of the Senate and the House of Representatives to be chosen directly by the people (s. 7 &amp; s. 24)</a:t>
            </a:r>
          </a:p>
          <a:p>
            <a:r>
              <a:rPr lang="en-US" sz="2000" dirty="0"/>
              <a:t>For a government to be representative, it MUST be answerable to the people</a:t>
            </a:r>
          </a:p>
          <a:p>
            <a:r>
              <a:rPr lang="en-US" sz="2000" dirty="0"/>
              <a:t>Question: How does a </a:t>
            </a:r>
            <a:r>
              <a:rPr lang="en-US" sz="2000" b="1" dirty="0"/>
              <a:t>bicameral system </a:t>
            </a:r>
            <a:r>
              <a:rPr lang="en-US" sz="2000" dirty="0"/>
              <a:t>contribute towards a more representative government?</a:t>
            </a:r>
          </a:p>
        </p:txBody>
      </p:sp>
    </p:spTree>
    <p:extLst>
      <p:ext uri="{BB962C8B-B14F-4D97-AF65-F5344CB8AC3E}">
        <p14:creationId xmlns:p14="http://schemas.microsoft.com/office/powerpoint/2010/main" val="424170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F54D1-60D4-4CE7-819D-6BA25B405FE8}"/>
              </a:ext>
            </a:extLst>
          </p:cNvPr>
          <p:cNvSpPr>
            <a:spLocks noGrp="1"/>
          </p:cNvSpPr>
          <p:nvPr>
            <p:ph type="title"/>
          </p:nvPr>
        </p:nvSpPr>
        <p:spPr>
          <a:xfrm>
            <a:off x="2323604" y="409887"/>
            <a:ext cx="7729728" cy="1188720"/>
          </a:xfrm>
        </p:spPr>
        <p:txBody>
          <a:bodyPr/>
          <a:lstStyle/>
          <a:p>
            <a:r>
              <a:rPr lang="en-AU" dirty="0"/>
              <a:t>CONSTITUTIONAL MONARCHY</a:t>
            </a:r>
          </a:p>
        </p:txBody>
      </p:sp>
      <p:pic>
        <p:nvPicPr>
          <p:cNvPr id="1026" name="Picture 2" descr="Image result for CONSTITUTIONAL MONARCHY">
            <a:extLst>
              <a:ext uri="{FF2B5EF4-FFF2-40B4-BE49-F238E27FC236}">
                <a16:creationId xmlns:a16="http://schemas.microsoft.com/office/drawing/2014/main" id="{A2091B27-E46D-4A6B-91B0-03EABBE28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2743" y="1884559"/>
            <a:ext cx="6275335" cy="471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238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9E0E-B807-4BAA-B723-9CD5F813DED7}"/>
              </a:ext>
            </a:extLst>
          </p:cNvPr>
          <p:cNvSpPr>
            <a:spLocks noGrp="1"/>
          </p:cNvSpPr>
          <p:nvPr>
            <p:ph type="title"/>
          </p:nvPr>
        </p:nvSpPr>
        <p:spPr>
          <a:xfrm>
            <a:off x="2231136" y="348243"/>
            <a:ext cx="7729728" cy="1188720"/>
          </a:xfrm>
        </p:spPr>
        <p:txBody>
          <a:bodyPr/>
          <a:lstStyle/>
          <a:p>
            <a:r>
              <a:rPr lang="en-AU" dirty="0"/>
              <a:t>CONSTITUTIONALISM</a:t>
            </a:r>
          </a:p>
        </p:txBody>
      </p:sp>
      <p:sp>
        <p:nvSpPr>
          <p:cNvPr id="3" name="Content Placeholder 2">
            <a:extLst>
              <a:ext uri="{FF2B5EF4-FFF2-40B4-BE49-F238E27FC236}">
                <a16:creationId xmlns:a16="http://schemas.microsoft.com/office/drawing/2014/main" id="{476C9BAE-3651-4E78-AB6B-162948ACE0AE}"/>
              </a:ext>
            </a:extLst>
          </p:cNvPr>
          <p:cNvSpPr>
            <a:spLocks noGrp="1"/>
          </p:cNvSpPr>
          <p:nvPr>
            <p:ph idx="1"/>
          </p:nvPr>
        </p:nvSpPr>
        <p:spPr>
          <a:xfrm>
            <a:off x="1027416" y="1684963"/>
            <a:ext cx="9914562" cy="4674742"/>
          </a:xfrm>
        </p:spPr>
        <p:txBody>
          <a:bodyPr>
            <a:normAutofit fontScale="92500" lnSpcReduction="20000"/>
          </a:bodyPr>
          <a:lstStyle/>
          <a:p>
            <a:r>
              <a:rPr lang="en-US" sz="2400" i="1" dirty="0"/>
              <a:t>Read page 23</a:t>
            </a:r>
          </a:p>
          <a:p>
            <a:r>
              <a:rPr lang="en-US" sz="2400" dirty="0"/>
              <a:t>Definition:</a:t>
            </a:r>
          </a:p>
          <a:p>
            <a:pPr marL="0" indent="0">
              <a:buNone/>
            </a:pPr>
            <a:r>
              <a:rPr lang="en-US" sz="2400" i="1" dirty="0"/>
              <a:t>Constitutionalism is the belief that the powers of government should be limited and subject to the rule of law.  Constitutionalism requires that the powers of the parliament must be set out in a written or unwritten constitution. </a:t>
            </a:r>
          </a:p>
          <a:p>
            <a:r>
              <a:rPr lang="en-US" sz="2400" dirty="0"/>
              <a:t>Sports clubs to public companies – almost all of these bodies have constitutions that set out the membership rules and the decision-making processes that govern the organization or club</a:t>
            </a:r>
          </a:p>
          <a:p>
            <a:r>
              <a:rPr lang="en-US" sz="2400" dirty="0"/>
              <a:t>A political constitution is a set of fundamental laws that ‘governs the governors’</a:t>
            </a:r>
          </a:p>
          <a:p>
            <a:r>
              <a:rPr lang="en-US" sz="2400" dirty="0"/>
              <a:t>Constitutions define the powers of government (limits the government – creates boundaries), the structure of the political system, and the processes and procedures of government. They set out the legal way in which power can be exercised in a political system</a:t>
            </a:r>
          </a:p>
          <a:p>
            <a:r>
              <a:rPr lang="en-US" sz="2400" dirty="0"/>
              <a:t>Note: Constitutions are difficult to amend</a:t>
            </a:r>
          </a:p>
          <a:p>
            <a:endParaRPr lang="en-AU" sz="2400" dirty="0"/>
          </a:p>
        </p:txBody>
      </p:sp>
    </p:spTree>
    <p:extLst>
      <p:ext uri="{BB962C8B-B14F-4D97-AF65-F5344CB8AC3E}">
        <p14:creationId xmlns:p14="http://schemas.microsoft.com/office/powerpoint/2010/main" val="111615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8A8B-7AE9-491C-9D58-01AC299D6E64}"/>
              </a:ext>
            </a:extLst>
          </p:cNvPr>
          <p:cNvSpPr>
            <a:spLocks noGrp="1"/>
          </p:cNvSpPr>
          <p:nvPr>
            <p:ph type="title"/>
          </p:nvPr>
        </p:nvSpPr>
        <p:spPr>
          <a:xfrm>
            <a:off x="2231136" y="717042"/>
            <a:ext cx="7729728" cy="1188720"/>
          </a:xfrm>
        </p:spPr>
        <p:txBody>
          <a:bodyPr/>
          <a:lstStyle/>
          <a:p>
            <a:r>
              <a:rPr lang="en-AU" dirty="0"/>
              <a:t>Responsible government</a:t>
            </a:r>
          </a:p>
        </p:txBody>
      </p:sp>
      <p:sp>
        <p:nvSpPr>
          <p:cNvPr id="3" name="Content Placeholder 2">
            <a:extLst>
              <a:ext uri="{FF2B5EF4-FFF2-40B4-BE49-F238E27FC236}">
                <a16:creationId xmlns:a16="http://schemas.microsoft.com/office/drawing/2014/main" id="{6B58153C-B52A-4E06-9D1D-D15B3ACE1375}"/>
              </a:ext>
            </a:extLst>
          </p:cNvPr>
          <p:cNvSpPr>
            <a:spLocks noGrp="1"/>
          </p:cNvSpPr>
          <p:nvPr>
            <p:ph idx="1"/>
          </p:nvPr>
        </p:nvSpPr>
        <p:spPr>
          <a:xfrm>
            <a:off x="1439186" y="2329732"/>
            <a:ext cx="9422296" cy="4071068"/>
          </a:xfrm>
        </p:spPr>
        <p:txBody>
          <a:bodyPr>
            <a:normAutofit/>
          </a:bodyPr>
          <a:lstStyle/>
          <a:p>
            <a:r>
              <a:rPr lang="en-US" sz="2000" i="1" dirty="0"/>
              <a:t>Read page 24 (bottom right) to top of page 26</a:t>
            </a:r>
          </a:p>
          <a:p>
            <a:r>
              <a:rPr lang="en-US" sz="2000" dirty="0"/>
              <a:t>Refers to the government's responsibility to the voters.  A democratically elected government must be </a:t>
            </a:r>
            <a:r>
              <a:rPr lang="en-US" sz="2000" b="1" dirty="0"/>
              <a:t>answerable and accountable to the people </a:t>
            </a:r>
            <a:r>
              <a:rPr lang="en-US" sz="2000" dirty="0"/>
              <a:t>for its actions</a:t>
            </a:r>
          </a:p>
          <a:p>
            <a:r>
              <a:rPr lang="en-US" sz="2000" dirty="0"/>
              <a:t>Ministers are </a:t>
            </a:r>
            <a:r>
              <a:rPr lang="en-US" sz="2000" b="1" dirty="0"/>
              <a:t>drawn from within the government (s.64) </a:t>
            </a:r>
            <a:r>
              <a:rPr lang="en-US" sz="2000" dirty="0"/>
              <a:t>and they </a:t>
            </a:r>
            <a:r>
              <a:rPr lang="en-US" sz="2000" b="1" dirty="0"/>
              <a:t>must maintain the confidence </a:t>
            </a:r>
            <a:r>
              <a:rPr lang="en-US" sz="2000" dirty="0"/>
              <a:t>of the government</a:t>
            </a:r>
          </a:p>
          <a:p>
            <a:r>
              <a:rPr lang="en-US" sz="2000" dirty="0"/>
              <a:t>Note: the Senate is able to scrutinize bills before they are passed and become law. This helps to ensure the government is being accountable to the people</a:t>
            </a:r>
          </a:p>
          <a:p>
            <a:endParaRPr lang="en-AU" sz="2000" dirty="0"/>
          </a:p>
        </p:txBody>
      </p:sp>
    </p:spTree>
    <p:extLst>
      <p:ext uri="{BB962C8B-B14F-4D97-AF65-F5344CB8AC3E}">
        <p14:creationId xmlns:p14="http://schemas.microsoft.com/office/powerpoint/2010/main" val="218938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4F50D-8471-4441-86EA-B10492FD32D4}"/>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639A4682-DC75-4A7E-9C70-0F297381FA53}"/>
              </a:ext>
            </a:extLst>
          </p:cNvPr>
          <p:cNvSpPr>
            <a:spLocks noGrp="1"/>
          </p:cNvSpPr>
          <p:nvPr>
            <p:ph idx="1"/>
          </p:nvPr>
        </p:nvSpPr>
        <p:spPr/>
        <p:txBody>
          <a:bodyPr/>
          <a:lstStyle/>
          <a:p>
            <a:endParaRPr lang="en-AU"/>
          </a:p>
        </p:txBody>
      </p:sp>
      <p:pic>
        <p:nvPicPr>
          <p:cNvPr id="4" name="Picture 3">
            <a:extLst>
              <a:ext uri="{FF2B5EF4-FFF2-40B4-BE49-F238E27FC236}">
                <a16:creationId xmlns:a16="http://schemas.microsoft.com/office/drawing/2014/main" id="{E46B13FA-634C-4228-9719-7812FC9845C8}"/>
              </a:ext>
            </a:extLst>
          </p:cNvPr>
          <p:cNvPicPr>
            <a:picLocks noChangeAspect="1"/>
          </p:cNvPicPr>
          <p:nvPr/>
        </p:nvPicPr>
        <p:blipFill>
          <a:blip r:embed="rId2"/>
          <a:stretch>
            <a:fillRect/>
          </a:stretch>
        </p:blipFill>
        <p:spPr>
          <a:xfrm>
            <a:off x="0" y="938203"/>
            <a:ext cx="12192000" cy="4981593"/>
          </a:xfrm>
          <a:prstGeom prst="rect">
            <a:avLst/>
          </a:prstGeom>
        </p:spPr>
      </p:pic>
    </p:spTree>
    <p:extLst>
      <p:ext uri="{BB962C8B-B14F-4D97-AF65-F5344CB8AC3E}">
        <p14:creationId xmlns:p14="http://schemas.microsoft.com/office/powerpoint/2010/main" val="1956132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9C74-19AD-4DA3-AA48-339F9C4EE0A5}"/>
              </a:ext>
            </a:extLst>
          </p:cNvPr>
          <p:cNvSpPr>
            <a:spLocks noGrp="1"/>
          </p:cNvSpPr>
          <p:nvPr>
            <p:ph type="title"/>
          </p:nvPr>
        </p:nvSpPr>
        <p:spPr>
          <a:xfrm>
            <a:off x="2364700" y="317420"/>
            <a:ext cx="7729728" cy="1188720"/>
          </a:xfrm>
        </p:spPr>
        <p:txBody>
          <a:bodyPr/>
          <a:lstStyle/>
          <a:p>
            <a:r>
              <a:rPr lang="en-AU" dirty="0"/>
              <a:t>RESPONSIBLE GOVERNMENT</a:t>
            </a:r>
          </a:p>
        </p:txBody>
      </p:sp>
      <p:sp>
        <p:nvSpPr>
          <p:cNvPr id="3" name="Content Placeholder 2">
            <a:extLst>
              <a:ext uri="{FF2B5EF4-FFF2-40B4-BE49-F238E27FC236}">
                <a16:creationId xmlns:a16="http://schemas.microsoft.com/office/drawing/2014/main" id="{83042030-B214-4736-8EBB-FBE0FF4C6DE9}"/>
              </a:ext>
            </a:extLst>
          </p:cNvPr>
          <p:cNvSpPr>
            <a:spLocks noGrp="1"/>
          </p:cNvSpPr>
          <p:nvPr>
            <p:ph idx="1"/>
          </p:nvPr>
        </p:nvSpPr>
        <p:spPr>
          <a:xfrm>
            <a:off x="462337" y="1506141"/>
            <a:ext cx="11435137" cy="5223432"/>
          </a:xfrm>
        </p:spPr>
        <p:txBody>
          <a:bodyPr>
            <a:normAutofit lnSpcReduction="10000"/>
          </a:bodyPr>
          <a:lstStyle/>
          <a:p>
            <a:pPr marL="0" indent="0">
              <a:buNone/>
            </a:pPr>
            <a:r>
              <a:rPr lang="en-US" sz="2000" dirty="0"/>
              <a:t>The </a:t>
            </a:r>
            <a:r>
              <a:rPr lang="en-US" sz="2000" dirty="0">
                <a:highlight>
                  <a:srgbClr val="FFFF00"/>
                </a:highlight>
              </a:rPr>
              <a:t>principles</a:t>
            </a:r>
            <a:r>
              <a:rPr lang="en-US" sz="2000" dirty="0"/>
              <a:t> of a responsible government are:</a:t>
            </a:r>
          </a:p>
          <a:p>
            <a:r>
              <a:rPr lang="en-US" sz="2000" dirty="0"/>
              <a:t>Ministers are responsible to parliament and therefore to the people – a minister can be called to explain in parliament his or her actions and those of the department and agencies under his or her control = ministerial accountability</a:t>
            </a:r>
          </a:p>
          <a:p>
            <a:r>
              <a:rPr lang="en-US" sz="2000" i="1" dirty="0"/>
              <a:t>Example: Michaela Cash and her leaking adviser illustrates a failure of ministerial responsibility. Her office’s role in tipping off media to police raids on union offices</a:t>
            </a:r>
          </a:p>
          <a:p>
            <a:r>
              <a:rPr lang="en-US" sz="2000" dirty="0"/>
              <a:t>Members of parliament have the opportunity to question ministers about their activities and the activities of their department (Question Time)</a:t>
            </a:r>
          </a:p>
          <a:p>
            <a:r>
              <a:rPr lang="en-US" sz="2000" dirty="0"/>
              <a:t>Minister must carry out their duties with integrity and propriety or resign</a:t>
            </a:r>
          </a:p>
          <a:p>
            <a:r>
              <a:rPr lang="en-US" sz="2000" dirty="0"/>
              <a:t>There are opportunities for public scrutiny of the law-making process so the public can hold the government accountable or its actions; the government must respond to concerns/answer questions where appropriate</a:t>
            </a:r>
          </a:p>
          <a:p>
            <a:r>
              <a:rPr lang="en-US" sz="2000" dirty="0"/>
              <a:t>A record of parliamentary proceedings is kept in Hansard which is available to the public, and the public can view parliament in operation</a:t>
            </a:r>
          </a:p>
          <a:p>
            <a:r>
              <a:rPr lang="en-US" sz="2000" dirty="0"/>
              <a:t>If the government loses the support of the lower house it must resign (no </a:t>
            </a:r>
            <a:r>
              <a:rPr lang="en-US" sz="2000"/>
              <a:t>confidence motion)</a:t>
            </a:r>
            <a:endParaRPr lang="en-US" sz="2000" dirty="0"/>
          </a:p>
        </p:txBody>
      </p:sp>
    </p:spTree>
    <p:extLst>
      <p:ext uri="{BB962C8B-B14F-4D97-AF65-F5344CB8AC3E}">
        <p14:creationId xmlns:p14="http://schemas.microsoft.com/office/powerpoint/2010/main" val="210285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emplates xmlns="5a154c6e-4cf4-4886-ab6e-cd235f7e4334" xsi:nil="true"/>
    <Has_Teacher_Only_SectionGroup xmlns="5a154c6e-4cf4-4886-ab6e-cd235f7e4334" xsi:nil="true"/>
    <TeamsChannelId xmlns="5a154c6e-4cf4-4886-ab6e-cd235f7e4334" xsi:nil="true"/>
    <Invited_Students xmlns="5a154c6e-4cf4-4886-ab6e-cd235f7e4334" xsi:nil="true"/>
    <DefaultSectionNames xmlns="5a154c6e-4cf4-4886-ab6e-cd235f7e4334" xsi:nil="true"/>
    <Self_Registration_Enabled xmlns="5a154c6e-4cf4-4886-ab6e-cd235f7e4334" xsi:nil="true"/>
    <Is_Collaboration_Space_Locked xmlns="5a154c6e-4cf4-4886-ab6e-cd235f7e4334" xsi:nil="true"/>
    <CultureName xmlns="5a154c6e-4cf4-4886-ab6e-cd235f7e4334" xsi:nil="true"/>
    <Invited_Teachers xmlns="5a154c6e-4cf4-4886-ab6e-cd235f7e4334" xsi:nil="true"/>
    <NotebookType xmlns="5a154c6e-4cf4-4886-ab6e-cd235f7e4334" xsi:nil="true"/>
    <FolderType xmlns="5a154c6e-4cf4-4886-ab6e-cd235f7e4334" xsi:nil="true"/>
    <Teachers xmlns="5a154c6e-4cf4-4886-ab6e-cd235f7e4334">
      <UserInfo>
        <DisplayName/>
        <AccountId xsi:nil="true"/>
        <AccountType/>
      </UserInfo>
    </Teachers>
    <Students xmlns="5a154c6e-4cf4-4886-ab6e-cd235f7e4334">
      <UserInfo>
        <DisplayName/>
        <AccountId xsi:nil="true"/>
        <AccountType/>
      </UserInfo>
    </Students>
    <Student_Groups xmlns="5a154c6e-4cf4-4886-ab6e-cd235f7e4334">
      <UserInfo>
        <DisplayName/>
        <AccountId xsi:nil="true"/>
        <AccountType/>
      </UserInfo>
    </Student_Groups>
    <AppVersion xmlns="5a154c6e-4cf4-4886-ab6e-cd235f7e4334" xsi:nil="true"/>
    <Math_Settings xmlns="5a154c6e-4cf4-4886-ab6e-cd235f7e4334" xsi:nil="true"/>
    <Owner xmlns="5a154c6e-4cf4-4886-ab6e-cd235f7e4334">
      <UserInfo>
        <DisplayName/>
        <AccountId xsi:nil="true"/>
        <AccountType/>
      </UserInfo>
    </Owner>
    <IsNotebookLocked xmlns="5a154c6e-4cf4-4886-ab6e-cd235f7e433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48AA51772A61D41A6451D72B2646AEB" ma:contentTypeVersion="29" ma:contentTypeDescription="Create a new document." ma:contentTypeScope="" ma:versionID="0e5499e6e9f0993e56863411a635e11c">
  <xsd:schema xmlns:xsd="http://www.w3.org/2001/XMLSchema" xmlns:xs="http://www.w3.org/2001/XMLSchema" xmlns:p="http://schemas.microsoft.com/office/2006/metadata/properties" xmlns:ns3="5a154c6e-4cf4-4886-ab6e-cd235f7e4334" xmlns:ns4="8059fe34-3c61-45c3-b30a-f4274d23ae53" targetNamespace="http://schemas.microsoft.com/office/2006/metadata/properties" ma:root="true" ma:fieldsID="5443e1d119f3c989024d1abe710d18f6" ns3:_="" ns4:_="">
    <xsd:import namespace="5a154c6e-4cf4-4886-ab6e-cd235f7e4334"/>
    <xsd:import namespace="8059fe34-3c61-45c3-b30a-f4274d23ae5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3:MediaServiceEventHashCode" minOccurs="0"/>
                <xsd:element ref="ns3:MediaServiceGenerationTime" minOccurs="0"/>
                <xsd:element ref="ns3:NotebookType" minOccurs="0"/>
                <xsd:element ref="ns3:FolderType" minOccurs="0"/>
                <xsd:element ref="ns3:CultureName" minOccurs="0"/>
                <xsd:element ref="ns3:AppVersion" minOccurs="0"/>
                <xsd:element ref="ns3:TeamsChannelId" minOccurs="0"/>
                <xsd:element ref="ns3:Owner" minOccurs="0"/>
                <xsd:element ref="ns3:DefaultSectionNames" minOccurs="0"/>
                <xsd:element ref="ns3:Templates" minOccurs="0"/>
                <xsd:element ref="ns3:Teachers" minOccurs="0"/>
                <xsd:element ref="ns3:Students" minOccurs="0"/>
                <xsd:element ref="ns3:Student_Group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4:SharedWithUsers" minOccurs="0"/>
                <xsd:element ref="ns4:SharedWithDetails" minOccurs="0"/>
                <xsd:element ref="ns4:SharingHintHash" minOccurs="0"/>
                <xsd:element ref="ns3:Math_Settin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154c6e-4cf4-4886-ab6e-cd235f7e43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NotebookType" ma:index="16" nillable="true" ma:displayName="Notebook Type" ma:internalName="NotebookType">
      <xsd:simpleType>
        <xsd:restriction base="dms:Text"/>
      </xsd:simpleType>
    </xsd:element>
    <xsd:element name="FolderType" ma:index="17" nillable="true" ma:displayName="Folder Type" ma:internalName="FolderType">
      <xsd:simpleType>
        <xsd:restriction base="dms:Text"/>
      </xsd:simpleType>
    </xsd:element>
    <xsd:element name="CultureName" ma:index="18" nillable="true" ma:displayName="Culture Name" ma:internalName="CultureName">
      <xsd:simpleType>
        <xsd:restriction base="dms:Text"/>
      </xsd:simpleType>
    </xsd:element>
    <xsd:element name="AppVersion" ma:index="19" nillable="true" ma:displayName="App Version" ma:internalName="AppVersion">
      <xsd:simpleType>
        <xsd:restriction base="dms:Text"/>
      </xsd:simpleType>
    </xsd:element>
    <xsd:element name="TeamsChannelId" ma:index="20" nillable="true" ma:displayName="Teams Channel Id" ma:internalName="TeamsChannelId">
      <xsd:simpleType>
        <xsd:restriction base="dms:Text"/>
      </xsd:simpleType>
    </xsd:element>
    <xsd:element name="Owner" ma:index="21"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22" nillable="true" ma:displayName="Default Section Names" ma:internalName="DefaultSectionNames">
      <xsd:simpleType>
        <xsd:restriction base="dms:Note">
          <xsd:maxLength value="255"/>
        </xsd:restriction>
      </xsd:simpleType>
    </xsd:element>
    <xsd:element name="Templates" ma:index="23" nillable="true" ma:displayName="Templates" ma:internalName="Templates">
      <xsd:simpleType>
        <xsd:restriction base="dms:Note">
          <xsd:maxLength value="255"/>
        </xsd:restriction>
      </xsd:simpleType>
    </xsd:element>
    <xsd:element name="Teachers" ma:index="24"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5"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6"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27" nillable="true" ma:displayName="Invited Teachers" ma:internalName="Invited_Teachers">
      <xsd:simpleType>
        <xsd:restriction base="dms:Note">
          <xsd:maxLength value="255"/>
        </xsd:restriction>
      </xsd:simpleType>
    </xsd:element>
    <xsd:element name="Invited_Students" ma:index="28" nillable="true" ma:displayName="Invited Students" ma:internalName="Invited_Students">
      <xsd:simpleType>
        <xsd:restriction base="dms:Note">
          <xsd:maxLength value="255"/>
        </xsd:restriction>
      </xsd:simpleType>
    </xsd:element>
    <xsd:element name="Self_Registration_Enabled" ma:index="29" nillable="true" ma:displayName="Self Registration Enabled" ma:internalName="Self_Registration_Enabled">
      <xsd:simpleType>
        <xsd:restriction base="dms:Boolean"/>
      </xsd:simpleType>
    </xsd:element>
    <xsd:element name="Has_Teacher_Only_SectionGroup" ma:index="30" nillable="true" ma:displayName="Has Teacher Only SectionGroup" ma:internalName="Has_Teacher_Only_SectionGroup">
      <xsd:simpleType>
        <xsd:restriction base="dms:Boolean"/>
      </xsd:simpleType>
    </xsd:element>
    <xsd:element name="Is_Collaboration_Space_Locked" ma:index="31" nillable="true" ma:displayName="Is Collaboration Space Locked" ma:internalName="Is_Collaboration_Space_Locked">
      <xsd:simpleType>
        <xsd:restriction base="dms:Boolean"/>
      </xsd:simpleType>
    </xsd:element>
    <xsd:element name="IsNotebookLocked" ma:index="32" nillable="true" ma:displayName="Is Notebook Locked" ma:internalName="IsNotebookLocked">
      <xsd:simpleType>
        <xsd:restriction base="dms:Boolean"/>
      </xsd:simpleType>
    </xsd:element>
    <xsd:element name="Math_Settings" ma:index="36" nillable="true" ma:displayName="Math Settings" ma:internalName="Math_Setting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59fe34-3c61-45c3-b30a-f4274d23ae53" elementFormDefault="qualified">
    <xsd:import namespace="http://schemas.microsoft.com/office/2006/documentManagement/types"/>
    <xsd:import namespace="http://schemas.microsoft.com/office/infopath/2007/PartnerControls"/>
    <xsd:element name="SharedWithUsers" ma:index="3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4" nillable="true" ma:displayName="Shared With Details" ma:internalName="SharedWithDetails" ma:readOnly="true">
      <xsd:simpleType>
        <xsd:restriction base="dms:Note">
          <xsd:maxLength value="255"/>
        </xsd:restriction>
      </xsd:simpleType>
    </xsd:element>
    <xsd:element name="SharingHintHash" ma:index="3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9565B-1468-4527-A7F1-034A97CE59E2}">
  <ds:schemaRefs>
    <ds:schemaRef ds:uri="http://schemas.microsoft.com/office/2006/metadata/properties"/>
    <ds:schemaRef ds:uri="http://schemas.microsoft.com/office/infopath/2007/PartnerControls"/>
    <ds:schemaRef ds:uri="5a154c6e-4cf4-4886-ab6e-cd235f7e4334"/>
  </ds:schemaRefs>
</ds:datastoreItem>
</file>

<file path=customXml/itemProps2.xml><?xml version="1.0" encoding="utf-8"?>
<ds:datastoreItem xmlns:ds="http://schemas.openxmlformats.org/officeDocument/2006/customXml" ds:itemID="{E470F5A9-8C51-431D-A622-5BABBCCAB3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154c6e-4cf4-4886-ab6e-cd235f7e4334"/>
    <ds:schemaRef ds:uri="8059fe34-3c61-45c3-b30a-f4274d23ae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E8E6811-26EB-409B-BD61-C6324414EF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94</TotalTime>
  <Words>593</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Parcel</vt:lpstr>
      <vt:lpstr>AUSTRALIA’S SYSTEM OF GOVERNMENT </vt:lpstr>
      <vt:lpstr>PowerPoint Presentation</vt:lpstr>
      <vt:lpstr>Key characteristics of a liberal democracy</vt:lpstr>
      <vt:lpstr>REPRESENTATIVE GOVERNMENT</vt:lpstr>
      <vt:lpstr>CONSTITUTIONAL MONARCHY</vt:lpstr>
      <vt:lpstr>CONSTITUTIONALISM</vt:lpstr>
      <vt:lpstr>Responsible government</vt:lpstr>
      <vt:lpstr>PowerPoint Presentation</vt:lpstr>
      <vt:lpstr>RESPONSIBLE GOVERNMENT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AUSTRALIA’S SYSTEM OF GOVERNMENT </dc:title>
  <dc:creator>Morgan Ball (John XXIII College - Mount Claremont)</dc:creator>
  <cp:lastModifiedBy>Morgan Ball (John XXIII College - Mount Claremont)</cp:lastModifiedBy>
  <cp:revision>1</cp:revision>
  <dcterms:created xsi:type="dcterms:W3CDTF">2019-12-18T02:30:54Z</dcterms:created>
  <dcterms:modified xsi:type="dcterms:W3CDTF">2023-02-06T04:43:49Z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0x010100448AA51772A61D41A6451D72B2646AEB</vt:lpwstr>
  </property>
</Properties>
</file>