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75" r:id="rId2"/>
    <p:sldId id="283" r:id="rId3"/>
    <p:sldId id="285" r:id="rId4"/>
    <p:sldId id="286" r:id="rId5"/>
    <p:sldId id="287" r:id="rId6"/>
    <p:sldId id="288" r:id="rId7"/>
    <p:sldId id="277" r:id="rId8"/>
    <p:sldId id="289" r:id="rId9"/>
    <p:sldId id="258" r:id="rId10"/>
    <p:sldId id="295" r:id="rId11"/>
    <p:sldId id="265" r:id="rId12"/>
    <p:sldId id="296" r:id="rId13"/>
    <p:sldId id="266" r:id="rId14"/>
    <p:sldId id="297" r:id="rId15"/>
    <p:sldId id="259" r:id="rId16"/>
    <p:sldId id="294" r:id="rId17"/>
    <p:sldId id="279"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B19866-F1BD-4150-95D7-5C2307935910}" v="5" dt="2023-03-29T01:41:41.8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70" autoAdjust="0"/>
  </p:normalViewPr>
  <p:slideViewPr>
    <p:cSldViewPr>
      <p:cViewPr varScale="1">
        <p:scale>
          <a:sx n="59" d="100"/>
          <a:sy n="59" d="100"/>
        </p:scale>
        <p:origin x="796" y="2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gan Ball (John XXIII College - Mount Claremont)" userId="c9fe06fd-15b9-4aef-8f74-cc6223a5ec1f" providerId="ADAL" clId="{20104588-8CFF-4C09-B57B-984D2047DD74}"/>
    <pc:docChg chg="undo custSel addSld delSld modSld">
      <pc:chgData name="Morgan Ball (John XXIII College - Mount Claremont)" userId="c9fe06fd-15b9-4aef-8f74-cc6223a5ec1f" providerId="ADAL" clId="{20104588-8CFF-4C09-B57B-984D2047DD74}" dt="2021-04-27T04:54:06.442" v="295" actId="20577"/>
      <pc:docMkLst>
        <pc:docMk/>
      </pc:docMkLst>
      <pc:sldChg chg="modSp mod">
        <pc:chgData name="Morgan Ball (John XXIII College - Mount Claremont)" userId="c9fe06fd-15b9-4aef-8f74-cc6223a5ec1f" providerId="ADAL" clId="{20104588-8CFF-4C09-B57B-984D2047DD74}" dt="2021-04-27T02:35:12.435" v="84" actId="20577"/>
        <pc:sldMkLst>
          <pc:docMk/>
          <pc:sldMk cId="0" sldId="258"/>
        </pc:sldMkLst>
        <pc:spChg chg="mod">
          <ac:chgData name="Morgan Ball (John XXIII College - Mount Claremont)" userId="c9fe06fd-15b9-4aef-8f74-cc6223a5ec1f" providerId="ADAL" clId="{20104588-8CFF-4C09-B57B-984D2047DD74}" dt="2021-04-27T02:35:12.435" v="84" actId="20577"/>
          <ac:spMkLst>
            <pc:docMk/>
            <pc:sldMk cId="0" sldId="258"/>
            <ac:spMk id="6147" creationId="{9B06E91A-11BA-4BEA-AF02-07221FA80662}"/>
          </ac:spMkLst>
        </pc:spChg>
        <pc:spChg chg="mod">
          <ac:chgData name="Morgan Ball (John XXIII College - Mount Claremont)" userId="c9fe06fd-15b9-4aef-8f74-cc6223a5ec1f" providerId="ADAL" clId="{20104588-8CFF-4C09-B57B-984D2047DD74}" dt="2021-04-27T02:34:52.573" v="66" actId="1076"/>
          <ac:spMkLst>
            <pc:docMk/>
            <pc:sldMk cId="0" sldId="258"/>
            <ac:spMk id="12290" creationId="{166F7BC9-7DD7-4666-B6F4-E547C3D3843F}"/>
          </ac:spMkLst>
        </pc:spChg>
      </pc:sldChg>
      <pc:sldChg chg="modSp mod">
        <pc:chgData name="Morgan Ball (John XXIII College - Mount Claremont)" userId="c9fe06fd-15b9-4aef-8f74-cc6223a5ec1f" providerId="ADAL" clId="{20104588-8CFF-4C09-B57B-984D2047DD74}" dt="2021-04-27T02:36:30.497" v="100" actId="1076"/>
        <pc:sldMkLst>
          <pc:docMk/>
          <pc:sldMk cId="0" sldId="259"/>
        </pc:sldMkLst>
        <pc:spChg chg="mod">
          <ac:chgData name="Morgan Ball (John XXIII College - Mount Claremont)" userId="c9fe06fd-15b9-4aef-8f74-cc6223a5ec1f" providerId="ADAL" clId="{20104588-8CFF-4C09-B57B-984D2047DD74}" dt="2021-04-27T02:36:30.497" v="100" actId="1076"/>
          <ac:spMkLst>
            <pc:docMk/>
            <pc:sldMk cId="0" sldId="259"/>
            <ac:spMk id="13314" creationId="{BB5EAFE1-8E01-495D-85E2-A62DA1C08A31}"/>
          </ac:spMkLst>
        </pc:spChg>
      </pc:sldChg>
      <pc:sldChg chg="modSp del">
        <pc:chgData name="Morgan Ball (John XXIII College - Mount Claremont)" userId="c9fe06fd-15b9-4aef-8f74-cc6223a5ec1f" providerId="ADAL" clId="{20104588-8CFF-4C09-B57B-984D2047DD74}" dt="2021-04-27T02:36:35.195" v="101" actId="47"/>
        <pc:sldMkLst>
          <pc:docMk/>
          <pc:sldMk cId="0" sldId="261"/>
        </pc:sldMkLst>
        <pc:spChg chg="mod">
          <ac:chgData name="Morgan Ball (John XXIII College - Mount Claremont)" userId="c9fe06fd-15b9-4aef-8f74-cc6223a5ec1f" providerId="ADAL" clId="{20104588-8CFF-4C09-B57B-984D2047DD74}" dt="2021-04-27T02:32:08.172" v="10"/>
          <ac:spMkLst>
            <pc:docMk/>
            <pc:sldMk cId="0" sldId="261"/>
            <ac:spMk id="15362" creationId="{18C62DC9-8483-4824-B366-24C33F547315}"/>
          </ac:spMkLst>
        </pc:spChg>
      </pc:sldChg>
      <pc:sldChg chg="modSp del mod">
        <pc:chgData name="Morgan Ball (John XXIII College - Mount Claremont)" userId="c9fe06fd-15b9-4aef-8f74-cc6223a5ec1f" providerId="ADAL" clId="{20104588-8CFF-4C09-B57B-984D2047DD74}" dt="2021-04-27T02:36:39.521" v="103" actId="47"/>
        <pc:sldMkLst>
          <pc:docMk/>
          <pc:sldMk cId="0" sldId="262"/>
        </pc:sldMkLst>
        <pc:spChg chg="mod">
          <ac:chgData name="Morgan Ball (John XXIII College - Mount Claremont)" userId="c9fe06fd-15b9-4aef-8f74-cc6223a5ec1f" providerId="ADAL" clId="{20104588-8CFF-4C09-B57B-984D2047DD74}" dt="2021-04-27T02:36:38.013" v="102" actId="1076"/>
          <ac:spMkLst>
            <pc:docMk/>
            <pc:sldMk cId="0" sldId="262"/>
            <ac:spMk id="16386" creationId="{A5D19EF3-FFAF-4CAC-9AA6-4E09CFBA2A83}"/>
          </ac:spMkLst>
        </pc:spChg>
        <pc:spChg chg="mod">
          <ac:chgData name="Morgan Ball (John XXIII College - Mount Claremont)" userId="c9fe06fd-15b9-4aef-8f74-cc6223a5ec1f" providerId="ADAL" clId="{20104588-8CFF-4C09-B57B-984D2047DD74}" dt="2021-04-27T02:32:08.314" v="19" actId="27636"/>
          <ac:spMkLst>
            <pc:docMk/>
            <pc:sldMk cId="0" sldId="262"/>
            <ac:spMk id="16387" creationId="{074C74E4-D77E-4A36-B9A3-804ACDC589C8}"/>
          </ac:spMkLst>
        </pc:spChg>
      </pc:sldChg>
      <pc:sldChg chg="modSp del">
        <pc:chgData name="Morgan Ball (John XXIII College - Mount Claremont)" userId="c9fe06fd-15b9-4aef-8f74-cc6223a5ec1f" providerId="ADAL" clId="{20104588-8CFF-4C09-B57B-984D2047DD74}" dt="2021-04-27T02:36:43.241" v="104" actId="47"/>
        <pc:sldMkLst>
          <pc:docMk/>
          <pc:sldMk cId="0" sldId="263"/>
        </pc:sldMkLst>
        <pc:spChg chg="mod">
          <ac:chgData name="Morgan Ball (John XXIII College - Mount Claremont)" userId="c9fe06fd-15b9-4aef-8f74-cc6223a5ec1f" providerId="ADAL" clId="{20104588-8CFF-4C09-B57B-984D2047DD74}" dt="2021-04-27T02:32:08.172" v="10"/>
          <ac:spMkLst>
            <pc:docMk/>
            <pc:sldMk cId="0" sldId="263"/>
            <ac:spMk id="19458" creationId="{8D5C973B-DCA7-4156-B3B6-361E3F89C0BD}"/>
          </ac:spMkLst>
        </pc:spChg>
      </pc:sldChg>
      <pc:sldChg chg="modSp mod">
        <pc:chgData name="Morgan Ball (John XXIII College - Mount Claremont)" userId="c9fe06fd-15b9-4aef-8f74-cc6223a5ec1f" providerId="ADAL" clId="{20104588-8CFF-4C09-B57B-984D2047DD74}" dt="2021-04-27T02:35:36.708" v="88" actId="14100"/>
        <pc:sldMkLst>
          <pc:docMk/>
          <pc:sldMk cId="0" sldId="265"/>
        </pc:sldMkLst>
        <pc:spChg chg="mod">
          <ac:chgData name="Morgan Ball (John XXIII College - Mount Claremont)" userId="c9fe06fd-15b9-4aef-8f74-cc6223a5ec1f" providerId="ADAL" clId="{20104588-8CFF-4C09-B57B-984D2047DD74}" dt="2021-04-27T02:35:36.708" v="88" actId="14100"/>
          <ac:spMkLst>
            <pc:docMk/>
            <pc:sldMk cId="0" sldId="265"/>
            <ac:spMk id="21506" creationId="{3978CE88-DEDB-4A69-8581-F23A5EC51B39}"/>
          </ac:spMkLst>
        </pc:spChg>
        <pc:spChg chg="mod">
          <ac:chgData name="Morgan Ball (John XXIII College - Mount Claremont)" userId="c9fe06fd-15b9-4aef-8f74-cc6223a5ec1f" providerId="ADAL" clId="{20104588-8CFF-4C09-B57B-984D2047DD74}" dt="2021-04-27T02:35:29.460" v="87" actId="14100"/>
          <ac:spMkLst>
            <pc:docMk/>
            <pc:sldMk cId="0" sldId="265"/>
            <ac:spMk id="21507" creationId="{E1AFCB50-000E-432F-B4E8-FE501B3EFFCA}"/>
          </ac:spMkLst>
        </pc:spChg>
      </pc:sldChg>
      <pc:sldChg chg="modSp mod">
        <pc:chgData name="Morgan Ball (John XXIII College - Mount Claremont)" userId="c9fe06fd-15b9-4aef-8f74-cc6223a5ec1f" providerId="ADAL" clId="{20104588-8CFF-4C09-B57B-984D2047DD74}" dt="2021-04-27T02:36:26.888" v="99" actId="1076"/>
        <pc:sldMkLst>
          <pc:docMk/>
          <pc:sldMk cId="0" sldId="266"/>
        </pc:sldMkLst>
        <pc:spChg chg="mod">
          <ac:chgData name="Morgan Ball (John XXIII College - Mount Claremont)" userId="c9fe06fd-15b9-4aef-8f74-cc6223a5ec1f" providerId="ADAL" clId="{20104588-8CFF-4C09-B57B-984D2047DD74}" dt="2021-04-27T02:36:24.048" v="98" actId="1076"/>
          <ac:spMkLst>
            <pc:docMk/>
            <pc:sldMk cId="0" sldId="266"/>
            <ac:spMk id="22530" creationId="{009FD28B-BF4A-44F0-BD0E-871E1D57643B}"/>
          </ac:spMkLst>
        </pc:spChg>
        <pc:picChg chg="mod">
          <ac:chgData name="Morgan Ball (John XXIII College - Mount Claremont)" userId="c9fe06fd-15b9-4aef-8f74-cc6223a5ec1f" providerId="ADAL" clId="{20104588-8CFF-4C09-B57B-984D2047DD74}" dt="2021-04-27T02:36:26.888" v="99" actId="1076"/>
          <ac:picMkLst>
            <pc:docMk/>
            <pc:sldMk cId="0" sldId="266"/>
            <ac:picMk id="3074" creationId="{21DCC5AA-1A04-42EA-A52E-D5D11CAB703B}"/>
          </ac:picMkLst>
        </pc:picChg>
      </pc:sldChg>
      <pc:sldChg chg="delSp modSp mod">
        <pc:chgData name="Morgan Ball (John XXIII College - Mount Claremont)" userId="c9fe06fd-15b9-4aef-8f74-cc6223a5ec1f" providerId="ADAL" clId="{20104588-8CFF-4C09-B57B-984D2047DD74}" dt="2021-04-27T02:32:20.344" v="25" actId="478"/>
        <pc:sldMkLst>
          <pc:docMk/>
          <pc:sldMk cId="0" sldId="275"/>
        </pc:sldMkLst>
        <pc:spChg chg="mod">
          <ac:chgData name="Morgan Ball (John XXIII College - Mount Claremont)" userId="c9fe06fd-15b9-4aef-8f74-cc6223a5ec1f" providerId="ADAL" clId="{20104588-8CFF-4C09-B57B-984D2047DD74}" dt="2021-04-27T02:32:18.256" v="24" actId="14100"/>
          <ac:spMkLst>
            <pc:docMk/>
            <pc:sldMk cId="0" sldId="275"/>
            <ac:spMk id="3074" creationId="{EE0C0CF5-BAC2-4910-BFD1-4B8C7373B340}"/>
          </ac:spMkLst>
        </pc:spChg>
        <pc:spChg chg="del">
          <ac:chgData name="Morgan Ball (John XXIII College - Mount Claremont)" userId="c9fe06fd-15b9-4aef-8f74-cc6223a5ec1f" providerId="ADAL" clId="{20104588-8CFF-4C09-B57B-984D2047DD74}" dt="2021-04-27T02:32:20.344" v="25" actId="478"/>
          <ac:spMkLst>
            <pc:docMk/>
            <pc:sldMk cId="0" sldId="275"/>
            <ac:spMk id="3078" creationId="{BDEEEBE3-0450-439D-951B-ECA17CCEE80F}"/>
          </ac:spMkLst>
        </pc:spChg>
      </pc:sldChg>
      <pc:sldChg chg="modSp mod">
        <pc:chgData name="Morgan Ball (John XXIII College - Mount Claremont)" userId="c9fe06fd-15b9-4aef-8f74-cc6223a5ec1f" providerId="ADAL" clId="{20104588-8CFF-4C09-B57B-984D2047DD74}" dt="2021-04-27T02:34:35.687" v="56" actId="1076"/>
        <pc:sldMkLst>
          <pc:docMk/>
          <pc:sldMk cId="0" sldId="277"/>
        </pc:sldMkLst>
        <pc:spChg chg="mod">
          <ac:chgData name="Morgan Ball (John XXIII College - Mount Claremont)" userId="c9fe06fd-15b9-4aef-8f74-cc6223a5ec1f" providerId="ADAL" clId="{20104588-8CFF-4C09-B57B-984D2047DD74}" dt="2021-04-27T02:32:08.288" v="14" actId="27636"/>
          <ac:spMkLst>
            <pc:docMk/>
            <pc:sldMk cId="0" sldId="277"/>
            <ac:spMk id="4099" creationId="{ECA8C15B-A73C-44E6-8ED3-69A39DE92CFC}"/>
          </ac:spMkLst>
        </pc:spChg>
        <pc:spChg chg="mod">
          <ac:chgData name="Morgan Ball (John XXIII College - Mount Claremont)" userId="c9fe06fd-15b9-4aef-8f74-cc6223a5ec1f" providerId="ADAL" clId="{20104588-8CFF-4C09-B57B-984D2047DD74}" dt="2021-04-27T02:34:35.687" v="56" actId="1076"/>
          <ac:spMkLst>
            <pc:docMk/>
            <pc:sldMk cId="0" sldId="277"/>
            <ac:spMk id="9218" creationId="{DFB6956C-A9A0-491A-9997-6E62A76026E8}"/>
          </ac:spMkLst>
        </pc:spChg>
      </pc:sldChg>
      <pc:sldChg chg="modSp">
        <pc:chgData name="Morgan Ball (John XXIII College - Mount Claremont)" userId="c9fe06fd-15b9-4aef-8f74-cc6223a5ec1f" providerId="ADAL" clId="{20104588-8CFF-4C09-B57B-984D2047DD74}" dt="2021-04-27T02:32:08.172" v="10"/>
        <pc:sldMkLst>
          <pc:docMk/>
          <pc:sldMk cId="0" sldId="279"/>
        </pc:sldMkLst>
        <pc:spChg chg="mod">
          <ac:chgData name="Morgan Ball (John XXIII College - Mount Claremont)" userId="c9fe06fd-15b9-4aef-8f74-cc6223a5ec1f" providerId="ADAL" clId="{20104588-8CFF-4C09-B57B-984D2047DD74}" dt="2021-04-27T02:32:08.172" v="10"/>
          <ac:spMkLst>
            <pc:docMk/>
            <pc:sldMk cId="0" sldId="279"/>
            <ac:spMk id="31746" creationId="{86B3597B-8FFE-4BA7-8A10-68E18F839A79}"/>
          </ac:spMkLst>
        </pc:spChg>
        <pc:spChg chg="mod">
          <ac:chgData name="Morgan Ball (John XXIII College - Mount Claremont)" userId="c9fe06fd-15b9-4aef-8f74-cc6223a5ec1f" providerId="ADAL" clId="{20104588-8CFF-4C09-B57B-984D2047DD74}" dt="2021-04-27T02:32:08.172" v="10"/>
          <ac:spMkLst>
            <pc:docMk/>
            <pc:sldMk cId="0" sldId="279"/>
            <ac:spMk id="31747" creationId="{19973226-B577-419C-8464-F1F2BFB7927E}"/>
          </ac:spMkLst>
        </pc:spChg>
      </pc:sldChg>
      <pc:sldChg chg="modSp mod">
        <pc:chgData name="Morgan Ball (John XXIII College - Mount Claremont)" userId="c9fe06fd-15b9-4aef-8f74-cc6223a5ec1f" providerId="ADAL" clId="{20104588-8CFF-4C09-B57B-984D2047DD74}" dt="2021-04-27T04:29:19.570" v="139" actId="20577"/>
        <pc:sldMkLst>
          <pc:docMk/>
          <pc:sldMk cId="0" sldId="283"/>
        </pc:sldMkLst>
        <pc:spChg chg="mod">
          <ac:chgData name="Morgan Ball (John XXIII College - Mount Claremont)" userId="c9fe06fd-15b9-4aef-8f74-cc6223a5ec1f" providerId="ADAL" clId="{20104588-8CFF-4C09-B57B-984D2047DD74}" dt="2021-04-27T02:33:09.386" v="27" actId="2711"/>
          <ac:spMkLst>
            <pc:docMk/>
            <pc:sldMk cId="0" sldId="283"/>
            <ac:spMk id="4098" creationId="{6F04F0CB-6A9D-41EF-A996-971EBACD3FE5}"/>
          </ac:spMkLst>
        </pc:spChg>
        <pc:spChg chg="mod">
          <ac:chgData name="Morgan Ball (John XXIII College - Mount Claremont)" userId="c9fe06fd-15b9-4aef-8f74-cc6223a5ec1f" providerId="ADAL" clId="{20104588-8CFF-4C09-B57B-984D2047DD74}" dt="2021-04-27T04:29:19.570" v="139" actId="20577"/>
          <ac:spMkLst>
            <pc:docMk/>
            <pc:sldMk cId="0" sldId="283"/>
            <ac:spMk id="4099" creationId="{8977F142-F9E7-4481-A88D-AF54F94B9FBB}"/>
          </ac:spMkLst>
        </pc:spChg>
      </pc:sldChg>
      <pc:sldChg chg="addSp modSp mod setBg">
        <pc:chgData name="Morgan Ball (John XXIII College - Mount Claremont)" userId="c9fe06fd-15b9-4aef-8f74-cc6223a5ec1f" providerId="ADAL" clId="{20104588-8CFF-4C09-B57B-984D2047DD74}" dt="2021-04-27T02:33:53.773" v="34" actId="26606"/>
        <pc:sldMkLst>
          <pc:docMk/>
          <pc:sldMk cId="0" sldId="285"/>
        </pc:sldMkLst>
        <pc:spChg chg="mod">
          <ac:chgData name="Morgan Ball (John XXIII College - Mount Claremont)" userId="c9fe06fd-15b9-4aef-8f74-cc6223a5ec1f" providerId="ADAL" clId="{20104588-8CFF-4C09-B57B-984D2047DD74}" dt="2021-04-27T02:33:53.773" v="34" actId="26606"/>
          <ac:spMkLst>
            <pc:docMk/>
            <pc:sldMk cId="0" sldId="285"/>
            <ac:spMk id="3" creationId="{E2A18776-2D58-4134-A8CA-3BD8034FC532}"/>
          </ac:spMkLst>
        </pc:spChg>
        <pc:spChg chg="add">
          <ac:chgData name="Morgan Ball (John XXIII College - Mount Claremont)" userId="c9fe06fd-15b9-4aef-8f74-cc6223a5ec1f" providerId="ADAL" clId="{20104588-8CFF-4C09-B57B-984D2047DD74}" dt="2021-04-27T02:33:53.773" v="34" actId="26606"/>
          <ac:spMkLst>
            <pc:docMk/>
            <pc:sldMk cId="0" sldId="285"/>
            <ac:spMk id="135" creationId="{879398A9-0D0D-4901-BDDF-B3D93CECA7B9}"/>
          </ac:spMkLst>
        </pc:spChg>
        <pc:spChg chg="add">
          <ac:chgData name="Morgan Ball (John XXIII College - Mount Claremont)" userId="c9fe06fd-15b9-4aef-8f74-cc6223a5ec1f" providerId="ADAL" clId="{20104588-8CFF-4C09-B57B-984D2047DD74}" dt="2021-04-27T02:33:53.773" v="34" actId="26606"/>
          <ac:spMkLst>
            <pc:docMk/>
            <pc:sldMk cId="0" sldId="285"/>
            <ac:spMk id="137" creationId="{011FEC3B-E514-4E21-B2CB-7903A73569E2}"/>
          </ac:spMkLst>
        </pc:spChg>
        <pc:spChg chg="mod">
          <ac:chgData name="Morgan Ball (John XXIII College - Mount Claremont)" userId="c9fe06fd-15b9-4aef-8f74-cc6223a5ec1f" providerId="ADAL" clId="{20104588-8CFF-4C09-B57B-984D2047DD74}" dt="2021-04-27T02:33:53.773" v="34" actId="26606"/>
          <ac:spMkLst>
            <pc:docMk/>
            <pc:sldMk cId="0" sldId="285"/>
            <ac:spMk id="5122" creationId="{4483C4E7-A4E4-435A-B175-E8CF21DA893A}"/>
          </ac:spMkLst>
        </pc:spChg>
        <pc:picChg chg="add mod">
          <ac:chgData name="Morgan Ball (John XXIII College - Mount Claremont)" userId="c9fe06fd-15b9-4aef-8f74-cc6223a5ec1f" providerId="ADAL" clId="{20104588-8CFF-4C09-B57B-984D2047DD74}" dt="2021-04-27T02:33:53.773" v="34" actId="26606"/>
          <ac:picMkLst>
            <pc:docMk/>
            <pc:sldMk cId="0" sldId="285"/>
            <ac:picMk id="1026" creationId="{580FEF0A-CFC7-4B84-B1DB-E43AD2B0A570}"/>
          </ac:picMkLst>
        </pc:picChg>
      </pc:sldChg>
      <pc:sldChg chg="modSp mod">
        <pc:chgData name="Morgan Ball (John XXIII College - Mount Claremont)" userId="c9fe06fd-15b9-4aef-8f74-cc6223a5ec1f" providerId="ADAL" clId="{20104588-8CFF-4C09-B57B-984D2047DD74}" dt="2021-04-27T02:34:14.549" v="47" actId="403"/>
        <pc:sldMkLst>
          <pc:docMk/>
          <pc:sldMk cId="0" sldId="286"/>
        </pc:sldMkLst>
        <pc:spChg chg="mod">
          <ac:chgData name="Morgan Ball (John XXIII College - Mount Claremont)" userId="c9fe06fd-15b9-4aef-8f74-cc6223a5ec1f" providerId="ADAL" clId="{20104588-8CFF-4C09-B57B-984D2047DD74}" dt="2021-04-27T02:34:14.549" v="47" actId="403"/>
          <ac:spMkLst>
            <pc:docMk/>
            <pc:sldMk cId="0" sldId="286"/>
            <ac:spMk id="3" creationId="{E1B9852E-3516-48EA-B287-D20BE3FC71D4}"/>
          </ac:spMkLst>
        </pc:spChg>
        <pc:spChg chg="mod">
          <ac:chgData name="Morgan Ball (John XXIII College - Mount Claremont)" userId="c9fe06fd-15b9-4aef-8f74-cc6223a5ec1f" providerId="ADAL" clId="{20104588-8CFF-4C09-B57B-984D2047DD74}" dt="2021-04-27T02:34:10.074" v="45" actId="20577"/>
          <ac:spMkLst>
            <pc:docMk/>
            <pc:sldMk cId="0" sldId="286"/>
            <ac:spMk id="6146" creationId="{BD971DA1-24F4-4722-AC30-A1867ACDD4C7}"/>
          </ac:spMkLst>
        </pc:spChg>
      </pc:sldChg>
      <pc:sldChg chg="modSp mod">
        <pc:chgData name="Morgan Ball (John XXIII College - Mount Claremont)" userId="c9fe06fd-15b9-4aef-8f74-cc6223a5ec1f" providerId="ADAL" clId="{20104588-8CFF-4C09-B57B-984D2047DD74}" dt="2021-04-27T02:34:21.455" v="50" actId="403"/>
        <pc:sldMkLst>
          <pc:docMk/>
          <pc:sldMk cId="0" sldId="287"/>
        </pc:sldMkLst>
        <pc:spChg chg="mod">
          <ac:chgData name="Morgan Ball (John XXIII College - Mount Claremont)" userId="c9fe06fd-15b9-4aef-8f74-cc6223a5ec1f" providerId="ADAL" clId="{20104588-8CFF-4C09-B57B-984D2047DD74}" dt="2021-04-27T02:34:21.455" v="50" actId="403"/>
          <ac:spMkLst>
            <pc:docMk/>
            <pc:sldMk cId="0" sldId="287"/>
            <ac:spMk id="3" creationId="{579D7CBB-CE22-4BEE-B4B9-B99F00F3BFE0}"/>
          </ac:spMkLst>
        </pc:spChg>
        <pc:spChg chg="mod">
          <ac:chgData name="Morgan Ball (John XXIII College - Mount Claremont)" userId="c9fe06fd-15b9-4aef-8f74-cc6223a5ec1f" providerId="ADAL" clId="{20104588-8CFF-4C09-B57B-984D2047DD74}" dt="2021-04-27T02:34:18.263" v="48" actId="1076"/>
          <ac:spMkLst>
            <pc:docMk/>
            <pc:sldMk cId="0" sldId="287"/>
            <ac:spMk id="7170" creationId="{0625D7B6-1EF4-48D6-8558-BBF12A274350}"/>
          </ac:spMkLst>
        </pc:spChg>
      </pc:sldChg>
      <pc:sldChg chg="modSp mod">
        <pc:chgData name="Morgan Ball (John XXIII College - Mount Claremont)" userId="c9fe06fd-15b9-4aef-8f74-cc6223a5ec1f" providerId="ADAL" clId="{20104588-8CFF-4C09-B57B-984D2047DD74}" dt="2021-04-27T02:34:31.314" v="55" actId="27636"/>
        <pc:sldMkLst>
          <pc:docMk/>
          <pc:sldMk cId="0" sldId="288"/>
        </pc:sldMkLst>
        <pc:spChg chg="mod">
          <ac:chgData name="Morgan Ball (John XXIII College - Mount Claremont)" userId="c9fe06fd-15b9-4aef-8f74-cc6223a5ec1f" providerId="ADAL" clId="{20104588-8CFF-4C09-B57B-984D2047DD74}" dt="2021-04-27T02:34:31.314" v="55" actId="27636"/>
          <ac:spMkLst>
            <pc:docMk/>
            <pc:sldMk cId="0" sldId="288"/>
            <ac:spMk id="3" creationId="{E3056751-EFA7-45C9-AE89-67DD16DFDA70}"/>
          </ac:spMkLst>
        </pc:spChg>
        <pc:spChg chg="mod">
          <ac:chgData name="Morgan Ball (John XXIII College - Mount Claremont)" userId="c9fe06fd-15b9-4aef-8f74-cc6223a5ec1f" providerId="ADAL" clId="{20104588-8CFF-4C09-B57B-984D2047DD74}" dt="2021-04-27T02:34:28.123" v="51" actId="1076"/>
          <ac:spMkLst>
            <pc:docMk/>
            <pc:sldMk cId="0" sldId="288"/>
            <ac:spMk id="8194" creationId="{09F42A3E-1D03-4DE0-B530-FFB2A985BD31}"/>
          </ac:spMkLst>
        </pc:spChg>
      </pc:sldChg>
      <pc:sldChg chg="modSp mod">
        <pc:chgData name="Morgan Ball (John XXIII College - Mount Claremont)" userId="c9fe06fd-15b9-4aef-8f74-cc6223a5ec1f" providerId="ADAL" clId="{20104588-8CFF-4C09-B57B-984D2047DD74}" dt="2021-04-27T02:34:42.342" v="59" actId="14100"/>
        <pc:sldMkLst>
          <pc:docMk/>
          <pc:sldMk cId="0" sldId="289"/>
        </pc:sldMkLst>
        <pc:spChg chg="mod">
          <ac:chgData name="Morgan Ball (John XXIII College - Mount Claremont)" userId="c9fe06fd-15b9-4aef-8f74-cc6223a5ec1f" providerId="ADAL" clId="{20104588-8CFF-4C09-B57B-984D2047DD74}" dt="2021-04-27T02:32:08.288" v="15" actId="27636"/>
          <ac:spMkLst>
            <pc:docMk/>
            <pc:sldMk cId="0" sldId="289"/>
            <ac:spMk id="11266" creationId="{46183CC8-C3E0-47F8-963A-AEC177EEAA9D}"/>
          </ac:spMkLst>
        </pc:spChg>
        <pc:spChg chg="mod">
          <ac:chgData name="Morgan Ball (John XXIII College - Mount Claremont)" userId="c9fe06fd-15b9-4aef-8f74-cc6223a5ec1f" providerId="ADAL" clId="{20104588-8CFF-4C09-B57B-984D2047DD74}" dt="2021-04-27T02:34:42.342" v="59" actId="14100"/>
          <ac:spMkLst>
            <pc:docMk/>
            <pc:sldMk cId="0" sldId="289"/>
            <ac:spMk id="11267" creationId="{8842F1C4-78CA-4926-9C0B-07216B370686}"/>
          </ac:spMkLst>
        </pc:spChg>
      </pc:sldChg>
      <pc:sldChg chg="modSp del mod">
        <pc:chgData name="Morgan Ball (John XXIII College - Mount Claremont)" userId="c9fe06fd-15b9-4aef-8f74-cc6223a5ec1f" providerId="ADAL" clId="{20104588-8CFF-4C09-B57B-984D2047DD74}" dt="2021-04-27T04:28:55.030" v="113" actId="47"/>
        <pc:sldMkLst>
          <pc:docMk/>
          <pc:sldMk cId="1946198577" sldId="290"/>
        </pc:sldMkLst>
        <pc:spChg chg="mod">
          <ac:chgData name="Morgan Ball (John XXIII College - Mount Claremont)" userId="c9fe06fd-15b9-4aef-8f74-cc6223a5ec1f" providerId="ADAL" clId="{20104588-8CFF-4C09-B57B-984D2047DD74}" dt="2021-04-27T02:36:05.001" v="90" actId="1076"/>
          <ac:spMkLst>
            <pc:docMk/>
            <pc:sldMk cId="1946198577" sldId="290"/>
            <ac:spMk id="2" creationId="{166E1A94-32AA-4428-A5A7-BABA28D6342F}"/>
          </ac:spMkLst>
        </pc:spChg>
        <pc:spChg chg="mod">
          <ac:chgData name="Morgan Ball (John XXIII College - Mount Claremont)" userId="c9fe06fd-15b9-4aef-8f74-cc6223a5ec1f" providerId="ADAL" clId="{20104588-8CFF-4C09-B57B-984D2047DD74}" dt="2021-04-27T02:36:10.202" v="92" actId="27636"/>
          <ac:spMkLst>
            <pc:docMk/>
            <pc:sldMk cId="1946198577" sldId="290"/>
            <ac:spMk id="3" creationId="{92940E86-173E-4EA5-A4CB-DD038D9A6729}"/>
          </ac:spMkLst>
        </pc:spChg>
      </pc:sldChg>
      <pc:sldChg chg="modSp del">
        <pc:chgData name="Morgan Ball (John XXIII College - Mount Claremont)" userId="c9fe06fd-15b9-4aef-8f74-cc6223a5ec1f" providerId="ADAL" clId="{20104588-8CFF-4C09-B57B-984D2047DD74}" dt="2021-04-27T02:36:45.246" v="105" actId="47"/>
        <pc:sldMkLst>
          <pc:docMk/>
          <pc:sldMk cId="3537755653" sldId="291"/>
        </pc:sldMkLst>
        <pc:spChg chg="mod">
          <ac:chgData name="Morgan Ball (John XXIII College - Mount Claremont)" userId="c9fe06fd-15b9-4aef-8f74-cc6223a5ec1f" providerId="ADAL" clId="{20104588-8CFF-4C09-B57B-984D2047DD74}" dt="2021-04-27T02:32:08.172" v="10"/>
          <ac:spMkLst>
            <pc:docMk/>
            <pc:sldMk cId="3537755653" sldId="291"/>
            <ac:spMk id="3" creationId="{CC933553-1D25-49A4-ABB4-9BF93861F837}"/>
          </ac:spMkLst>
        </pc:spChg>
      </pc:sldChg>
      <pc:sldChg chg="del">
        <pc:chgData name="Morgan Ball (John XXIII College - Mount Claremont)" userId="c9fe06fd-15b9-4aef-8f74-cc6223a5ec1f" providerId="ADAL" clId="{20104588-8CFF-4C09-B57B-984D2047DD74}" dt="2021-04-27T02:36:46.094" v="106" actId="47"/>
        <pc:sldMkLst>
          <pc:docMk/>
          <pc:sldMk cId="919793231" sldId="292"/>
        </pc:sldMkLst>
      </pc:sldChg>
      <pc:sldChg chg="modSp del mod">
        <pc:chgData name="Morgan Ball (John XXIII College - Mount Claremont)" userId="c9fe06fd-15b9-4aef-8f74-cc6223a5ec1f" providerId="ADAL" clId="{20104588-8CFF-4C09-B57B-984D2047DD74}" dt="2021-04-27T02:36:46.788" v="107" actId="47"/>
        <pc:sldMkLst>
          <pc:docMk/>
          <pc:sldMk cId="1646136564" sldId="293"/>
        </pc:sldMkLst>
        <pc:spChg chg="mod">
          <ac:chgData name="Morgan Ball (John XXIII College - Mount Claremont)" userId="c9fe06fd-15b9-4aef-8f74-cc6223a5ec1f" providerId="ADAL" clId="{20104588-8CFF-4C09-B57B-984D2047DD74}" dt="2021-04-27T02:32:08.314" v="20" actId="27636"/>
          <ac:spMkLst>
            <pc:docMk/>
            <pc:sldMk cId="1646136564" sldId="293"/>
            <ac:spMk id="2" creationId="{512316A7-719B-4984-A68E-854F2F8F344A}"/>
          </ac:spMkLst>
        </pc:spChg>
        <pc:spChg chg="mod">
          <ac:chgData name="Morgan Ball (John XXIII College - Mount Claremont)" userId="c9fe06fd-15b9-4aef-8f74-cc6223a5ec1f" providerId="ADAL" clId="{20104588-8CFF-4C09-B57B-984D2047DD74}" dt="2021-04-27T02:32:08.329" v="21" actId="27636"/>
          <ac:spMkLst>
            <pc:docMk/>
            <pc:sldMk cId="1646136564" sldId="293"/>
            <ac:spMk id="3" creationId="{A9F2A6F6-508F-4DF3-A6E4-8E81A463D591}"/>
          </ac:spMkLst>
        </pc:spChg>
      </pc:sldChg>
      <pc:sldChg chg="delSp modSp mod">
        <pc:chgData name="Morgan Ball (John XXIII College - Mount Claremont)" userId="c9fe06fd-15b9-4aef-8f74-cc6223a5ec1f" providerId="ADAL" clId="{20104588-8CFF-4C09-B57B-984D2047DD74}" dt="2021-04-27T02:36:53.137" v="108" actId="478"/>
        <pc:sldMkLst>
          <pc:docMk/>
          <pc:sldMk cId="3559450177" sldId="294"/>
        </pc:sldMkLst>
        <pc:spChg chg="del mod">
          <ac:chgData name="Morgan Ball (John XXIII College - Mount Claremont)" userId="c9fe06fd-15b9-4aef-8f74-cc6223a5ec1f" providerId="ADAL" clId="{20104588-8CFF-4C09-B57B-984D2047DD74}" dt="2021-04-27T02:36:53.137" v="108" actId="478"/>
          <ac:spMkLst>
            <pc:docMk/>
            <pc:sldMk cId="3559450177" sldId="294"/>
            <ac:spMk id="2" creationId="{CC38FCB5-B4F4-4BBA-AEF7-4936E245E989}"/>
          </ac:spMkLst>
        </pc:spChg>
        <pc:picChg chg="mod">
          <ac:chgData name="Morgan Ball (John XXIII College - Mount Claremont)" userId="c9fe06fd-15b9-4aef-8f74-cc6223a5ec1f" providerId="ADAL" clId="{20104588-8CFF-4C09-B57B-984D2047DD74}" dt="2021-04-27T02:31:41.752" v="0"/>
          <ac:picMkLst>
            <pc:docMk/>
            <pc:sldMk cId="3559450177" sldId="294"/>
            <ac:picMk id="4" creationId="{E3B6613F-81D5-4AC1-B2BF-A09D62BA4CA7}"/>
          </ac:picMkLst>
        </pc:picChg>
      </pc:sldChg>
      <pc:sldChg chg="modSp mod">
        <pc:chgData name="Morgan Ball (John XXIII College - Mount Claremont)" userId="c9fe06fd-15b9-4aef-8f74-cc6223a5ec1f" providerId="ADAL" clId="{20104588-8CFF-4C09-B57B-984D2047DD74}" dt="2021-04-27T02:35:23.547" v="86" actId="1076"/>
        <pc:sldMkLst>
          <pc:docMk/>
          <pc:sldMk cId="4265921880" sldId="295"/>
        </pc:sldMkLst>
        <pc:spChg chg="mod">
          <ac:chgData name="Morgan Ball (John XXIII College - Mount Claremont)" userId="c9fe06fd-15b9-4aef-8f74-cc6223a5ec1f" providerId="ADAL" clId="{20104588-8CFF-4C09-B57B-984D2047DD74}" dt="2021-04-27T02:35:19.350" v="85" actId="14100"/>
          <ac:spMkLst>
            <pc:docMk/>
            <pc:sldMk cId="4265921880" sldId="295"/>
            <ac:spMk id="21507" creationId="{E1AFCB50-000E-432F-B4E8-FE501B3EFFCA}"/>
          </ac:spMkLst>
        </pc:spChg>
        <pc:picChg chg="mod">
          <ac:chgData name="Morgan Ball (John XXIII College - Mount Claremont)" userId="c9fe06fd-15b9-4aef-8f74-cc6223a5ec1f" providerId="ADAL" clId="{20104588-8CFF-4C09-B57B-984D2047DD74}" dt="2021-04-27T02:35:23.547" v="86" actId="1076"/>
          <ac:picMkLst>
            <pc:docMk/>
            <pc:sldMk cId="4265921880" sldId="295"/>
            <ac:picMk id="8194" creationId="{5C23049A-B919-4AE2-8DDA-539F88051602}"/>
          </ac:picMkLst>
        </pc:picChg>
      </pc:sldChg>
      <pc:sldChg chg="modSp mod">
        <pc:chgData name="Morgan Ball (John XXIII College - Mount Claremont)" userId="c9fe06fd-15b9-4aef-8f74-cc6223a5ec1f" providerId="ADAL" clId="{20104588-8CFF-4C09-B57B-984D2047DD74}" dt="2021-04-27T02:35:56.957" v="89" actId="1076"/>
        <pc:sldMkLst>
          <pc:docMk/>
          <pc:sldMk cId="2566878896" sldId="296"/>
        </pc:sldMkLst>
        <pc:spChg chg="mod">
          <ac:chgData name="Morgan Ball (John XXIII College - Mount Claremont)" userId="c9fe06fd-15b9-4aef-8f74-cc6223a5ec1f" providerId="ADAL" clId="{20104588-8CFF-4C09-B57B-984D2047DD74}" dt="2021-04-27T02:35:56.957" v="89" actId="1076"/>
          <ac:spMkLst>
            <pc:docMk/>
            <pc:sldMk cId="2566878896" sldId="296"/>
            <ac:spMk id="2" creationId="{CB7E7CFF-F15D-4AB6-913E-CBB03E4699B0}"/>
          </ac:spMkLst>
        </pc:spChg>
        <pc:spChg chg="mod">
          <ac:chgData name="Morgan Ball (John XXIII College - Mount Claremont)" userId="c9fe06fd-15b9-4aef-8f74-cc6223a5ec1f" providerId="ADAL" clId="{20104588-8CFF-4C09-B57B-984D2047DD74}" dt="2021-04-27T02:32:08.298" v="17" actId="27636"/>
          <ac:spMkLst>
            <pc:docMk/>
            <pc:sldMk cId="2566878896" sldId="296"/>
            <ac:spMk id="3" creationId="{F27A39F3-57EA-4C45-98D5-E88C9079E673}"/>
          </ac:spMkLst>
        </pc:spChg>
      </pc:sldChg>
      <pc:sldChg chg="modSp del mod">
        <pc:chgData name="Morgan Ball (John XXIII College - Mount Claremont)" userId="c9fe06fd-15b9-4aef-8f74-cc6223a5ec1f" providerId="ADAL" clId="{20104588-8CFF-4C09-B57B-984D2047DD74}" dt="2021-04-27T04:28:48.446" v="111" actId="47"/>
        <pc:sldMkLst>
          <pc:docMk/>
          <pc:sldMk cId="3595808872" sldId="297"/>
        </pc:sldMkLst>
        <pc:spChg chg="mod">
          <ac:chgData name="Morgan Ball (John XXIII College - Mount Claremont)" userId="c9fe06fd-15b9-4aef-8f74-cc6223a5ec1f" providerId="ADAL" clId="{20104588-8CFF-4C09-B57B-984D2047DD74}" dt="2021-04-27T04:28:41.370" v="110" actId="20577"/>
          <ac:spMkLst>
            <pc:docMk/>
            <pc:sldMk cId="3595808872" sldId="297"/>
            <ac:spMk id="2" creationId="{C1A012DF-8414-4301-96D9-8CD926A097CD}"/>
          </ac:spMkLst>
        </pc:spChg>
        <pc:spChg chg="mod">
          <ac:chgData name="Morgan Ball (John XXIII College - Mount Claremont)" userId="c9fe06fd-15b9-4aef-8f74-cc6223a5ec1f" providerId="ADAL" clId="{20104588-8CFF-4C09-B57B-984D2047DD74}" dt="2021-04-27T02:36:57.081" v="109" actId="313"/>
          <ac:spMkLst>
            <pc:docMk/>
            <pc:sldMk cId="3595808872" sldId="297"/>
            <ac:spMk id="3" creationId="{6D4C1431-4ACD-44C7-8E95-21362CE7A88C}"/>
          </ac:spMkLst>
        </pc:spChg>
      </pc:sldChg>
      <pc:sldChg chg="addSp modSp new mod">
        <pc:chgData name="Morgan Ball (John XXIII College - Mount Claremont)" userId="c9fe06fd-15b9-4aef-8f74-cc6223a5ec1f" providerId="ADAL" clId="{20104588-8CFF-4C09-B57B-984D2047DD74}" dt="2021-04-27T04:54:06.442" v="295" actId="20577"/>
        <pc:sldMkLst>
          <pc:docMk/>
          <pc:sldMk cId="3720940365" sldId="297"/>
        </pc:sldMkLst>
        <pc:spChg chg="mod">
          <ac:chgData name="Morgan Ball (John XXIII College - Mount Claremont)" userId="c9fe06fd-15b9-4aef-8f74-cc6223a5ec1f" providerId="ADAL" clId="{20104588-8CFF-4C09-B57B-984D2047DD74}" dt="2021-04-27T04:32:33.929" v="165" actId="1076"/>
          <ac:spMkLst>
            <pc:docMk/>
            <pc:sldMk cId="3720940365" sldId="297"/>
            <ac:spMk id="2" creationId="{8466A39B-9325-44EF-AA30-BE30A82CCF0D}"/>
          </ac:spMkLst>
        </pc:spChg>
        <pc:spChg chg="mod">
          <ac:chgData name="Morgan Ball (John XXIII College - Mount Claremont)" userId="c9fe06fd-15b9-4aef-8f74-cc6223a5ec1f" providerId="ADAL" clId="{20104588-8CFF-4C09-B57B-984D2047DD74}" dt="2021-04-27T04:54:06.442" v="295" actId="20577"/>
          <ac:spMkLst>
            <pc:docMk/>
            <pc:sldMk cId="3720940365" sldId="297"/>
            <ac:spMk id="3" creationId="{E05E736D-6A87-47D2-B375-CC54C7EA035F}"/>
          </ac:spMkLst>
        </pc:spChg>
        <pc:picChg chg="add mod">
          <ac:chgData name="Morgan Ball (John XXIII College - Mount Claremont)" userId="c9fe06fd-15b9-4aef-8f74-cc6223a5ec1f" providerId="ADAL" clId="{20104588-8CFF-4C09-B57B-984D2047DD74}" dt="2021-04-27T04:32:41.275" v="168" actId="14100"/>
          <ac:picMkLst>
            <pc:docMk/>
            <pc:sldMk cId="3720940365" sldId="297"/>
            <ac:picMk id="1026" creationId="{90D26074-7EA1-47CD-84A6-6B1C35F5F50C}"/>
          </ac:picMkLst>
        </pc:picChg>
      </pc:sldChg>
      <pc:sldChg chg="modSp del mod">
        <pc:chgData name="Morgan Ball (John XXIII College - Mount Claremont)" userId="c9fe06fd-15b9-4aef-8f74-cc6223a5ec1f" providerId="ADAL" clId="{20104588-8CFF-4C09-B57B-984D2047DD74}" dt="2021-04-27T04:28:52.810" v="112" actId="47"/>
        <pc:sldMkLst>
          <pc:docMk/>
          <pc:sldMk cId="2493476851" sldId="298"/>
        </pc:sldMkLst>
        <pc:spChg chg="mod">
          <ac:chgData name="Morgan Ball (John XXIII College - Mount Claremont)" userId="c9fe06fd-15b9-4aef-8f74-cc6223a5ec1f" providerId="ADAL" clId="{20104588-8CFF-4C09-B57B-984D2047DD74}" dt="2021-04-27T02:36:14.191" v="93" actId="1076"/>
          <ac:spMkLst>
            <pc:docMk/>
            <pc:sldMk cId="2493476851" sldId="298"/>
            <ac:spMk id="2" creationId="{E37D4540-DC66-4CD4-8352-4D751E74A1F3}"/>
          </ac:spMkLst>
        </pc:spChg>
        <pc:spChg chg="mod">
          <ac:chgData name="Morgan Ball (John XXIII College - Mount Claremont)" userId="c9fe06fd-15b9-4aef-8f74-cc6223a5ec1f" providerId="ADAL" clId="{20104588-8CFF-4C09-B57B-984D2047DD74}" dt="2021-04-27T02:36:19.901" v="97" actId="403"/>
          <ac:spMkLst>
            <pc:docMk/>
            <pc:sldMk cId="2493476851" sldId="298"/>
            <ac:spMk id="3" creationId="{C14B6F02-AFE8-4207-AE6D-AD1832211FA7}"/>
          </ac:spMkLst>
        </pc:spChg>
      </pc:sldChg>
    </pc:docChg>
  </pc:docChgLst>
  <pc:docChgLst>
    <pc:chgData name="Morgan Ball (John XXIII College - Mount Claremont)" userId="c9fe06fd-15b9-4aef-8f74-cc6223a5ec1f" providerId="ADAL" clId="{0C2C3A97-1BBC-407C-AF21-D4C16C49489D}"/>
    <pc:docChg chg="undo addSld delSld">
      <pc:chgData name="Morgan Ball (John XXIII College - Mount Claremont)" userId="c9fe06fd-15b9-4aef-8f74-cc6223a5ec1f" providerId="ADAL" clId="{0C2C3A97-1BBC-407C-AF21-D4C16C49489D}" dt="2019-05-03T02:35:02.670" v="4" actId="2696"/>
      <pc:docMkLst>
        <pc:docMk/>
      </pc:docMkLst>
      <pc:sldChg chg="del">
        <pc:chgData name="Morgan Ball (John XXIII College - Mount Claremont)" userId="c9fe06fd-15b9-4aef-8f74-cc6223a5ec1f" providerId="ADAL" clId="{0C2C3A97-1BBC-407C-AF21-D4C16C49489D}" dt="2019-05-03T02:35:02.670" v="4" actId="2696"/>
        <pc:sldMkLst>
          <pc:docMk/>
          <pc:sldMk cId="0" sldId="260"/>
        </pc:sldMkLst>
      </pc:sldChg>
      <pc:sldChg chg="del">
        <pc:chgData name="Morgan Ball (John XXIII College - Mount Claremont)" userId="c9fe06fd-15b9-4aef-8f74-cc6223a5ec1f" providerId="ADAL" clId="{0C2C3A97-1BBC-407C-AF21-D4C16C49489D}" dt="2019-05-03T02:34:50.477" v="1" actId="2696"/>
        <pc:sldMkLst>
          <pc:docMk/>
          <pc:sldMk cId="0" sldId="270"/>
        </pc:sldMkLst>
      </pc:sldChg>
      <pc:sldChg chg="del">
        <pc:chgData name="Morgan Ball (John XXIII College - Mount Claremont)" userId="c9fe06fd-15b9-4aef-8f74-cc6223a5ec1f" providerId="ADAL" clId="{0C2C3A97-1BBC-407C-AF21-D4C16C49489D}" dt="2019-05-03T02:34:46.945" v="0" actId="2696"/>
        <pc:sldMkLst>
          <pc:docMk/>
          <pc:sldMk cId="0" sldId="280"/>
        </pc:sldMkLst>
      </pc:sldChg>
      <pc:sldChg chg="add del">
        <pc:chgData name="Morgan Ball (John XXIII College - Mount Claremont)" userId="c9fe06fd-15b9-4aef-8f74-cc6223a5ec1f" providerId="ADAL" clId="{0C2C3A97-1BBC-407C-AF21-D4C16C49489D}" dt="2019-05-03T02:34:55.291" v="3" actId="2696"/>
        <pc:sldMkLst>
          <pc:docMk/>
          <pc:sldMk cId="1646136564" sldId="293"/>
        </pc:sldMkLst>
      </pc:sldChg>
    </pc:docChg>
  </pc:docChgLst>
  <pc:docChgLst>
    <pc:chgData name="Morgan Ball (John XXIII College - Mount Claremont)" userId="c9fe06fd-15b9-4aef-8f74-cc6223a5ec1f" providerId="ADAL" clId="{77B19866-F1BD-4150-95D7-5C2307935910}"/>
    <pc:docChg chg="custSel modSld">
      <pc:chgData name="Morgan Ball (John XXIII College - Mount Claremont)" userId="c9fe06fd-15b9-4aef-8f74-cc6223a5ec1f" providerId="ADAL" clId="{77B19866-F1BD-4150-95D7-5C2307935910}" dt="2023-03-29T01:41:41.859" v="11" actId="1076"/>
      <pc:docMkLst>
        <pc:docMk/>
      </pc:docMkLst>
      <pc:sldChg chg="modSp mod">
        <pc:chgData name="Morgan Ball (John XXIII College - Mount Claremont)" userId="c9fe06fd-15b9-4aef-8f74-cc6223a5ec1f" providerId="ADAL" clId="{77B19866-F1BD-4150-95D7-5C2307935910}" dt="2023-03-29T00:16:39.222" v="4" actId="403"/>
        <pc:sldMkLst>
          <pc:docMk/>
          <pc:sldMk cId="0" sldId="285"/>
        </pc:sldMkLst>
        <pc:spChg chg="mod">
          <ac:chgData name="Morgan Ball (John XXIII College - Mount Claremont)" userId="c9fe06fd-15b9-4aef-8f74-cc6223a5ec1f" providerId="ADAL" clId="{77B19866-F1BD-4150-95D7-5C2307935910}" dt="2023-03-29T00:16:39.222" v="4" actId="403"/>
          <ac:spMkLst>
            <pc:docMk/>
            <pc:sldMk cId="0" sldId="285"/>
            <ac:spMk id="3" creationId="{E2A18776-2D58-4134-A8CA-3BD8034FC532}"/>
          </ac:spMkLst>
        </pc:spChg>
        <pc:spChg chg="mod">
          <ac:chgData name="Morgan Ball (John XXIII College - Mount Claremont)" userId="c9fe06fd-15b9-4aef-8f74-cc6223a5ec1f" providerId="ADAL" clId="{77B19866-F1BD-4150-95D7-5C2307935910}" dt="2023-03-29T00:16:32.706" v="0" actId="1076"/>
          <ac:spMkLst>
            <pc:docMk/>
            <pc:sldMk cId="0" sldId="285"/>
            <ac:spMk id="5122" creationId="{4483C4E7-A4E4-435A-B175-E8CF21DA893A}"/>
          </ac:spMkLst>
        </pc:spChg>
      </pc:sldChg>
      <pc:sldChg chg="modSp modAnim">
        <pc:chgData name="Morgan Ball (John XXIII College - Mount Claremont)" userId="c9fe06fd-15b9-4aef-8f74-cc6223a5ec1f" providerId="ADAL" clId="{77B19866-F1BD-4150-95D7-5C2307935910}" dt="2023-03-29T00:16:54.779" v="6" actId="20577"/>
        <pc:sldMkLst>
          <pc:docMk/>
          <pc:sldMk cId="0" sldId="287"/>
        </pc:sldMkLst>
        <pc:spChg chg="mod">
          <ac:chgData name="Morgan Ball (John XXIII College - Mount Claremont)" userId="c9fe06fd-15b9-4aef-8f74-cc6223a5ec1f" providerId="ADAL" clId="{77B19866-F1BD-4150-95D7-5C2307935910}" dt="2023-03-29T00:16:54.779" v="6" actId="20577"/>
          <ac:spMkLst>
            <pc:docMk/>
            <pc:sldMk cId="0" sldId="287"/>
            <ac:spMk id="3" creationId="{579D7CBB-CE22-4BEE-B4B9-B99F00F3BFE0}"/>
          </ac:spMkLst>
        </pc:spChg>
      </pc:sldChg>
      <pc:sldChg chg="modSp mod">
        <pc:chgData name="Morgan Ball (John XXIII College - Mount Claremont)" userId="c9fe06fd-15b9-4aef-8f74-cc6223a5ec1f" providerId="ADAL" clId="{77B19866-F1BD-4150-95D7-5C2307935910}" dt="2023-03-29T01:41:41.859" v="11" actId="1076"/>
        <pc:sldMkLst>
          <pc:docMk/>
          <pc:sldMk cId="3720940365" sldId="297"/>
        </pc:sldMkLst>
        <pc:spChg chg="mod">
          <ac:chgData name="Morgan Ball (John XXIII College - Mount Claremont)" userId="c9fe06fd-15b9-4aef-8f74-cc6223a5ec1f" providerId="ADAL" clId="{77B19866-F1BD-4150-95D7-5C2307935910}" dt="2023-03-29T01:41:39.370" v="10" actId="313"/>
          <ac:spMkLst>
            <pc:docMk/>
            <pc:sldMk cId="3720940365" sldId="297"/>
            <ac:spMk id="3" creationId="{E05E736D-6A87-47D2-B375-CC54C7EA035F}"/>
          </ac:spMkLst>
        </pc:spChg>
        <pc:picChg chg="mod">
          <ac:chgData name="Morgan Ball (John XXIII College - Mount Claremont)" userId="c9fe06fd-15b9-4aef-8f74-cc6223a5ec1f" providerId="ADAL" clId="{77B19866-F1BD-4150-95D7-5C2307935910}" dt="2023-03-29T01:41:41.859" v="11" actId="1076"/>
          <ac:picMkLst>
            <pc:docMk/>
            <pc:sldMk cId="3720940365" sldId="297"/>
            <ac:picMk id="1026" creationId="{90D26074-7EA1-47CD-84A6-6B1C35F5F50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pPr>
              <a:defRPr/>
            </a:pPr>
            <a:endParaRPr lang="en-GB" altLang="en-US"/>
          </a:p>
        </p:txBody>
      </p:sp>
      <p:sp>
        <p:nvSpPr>
          <p:cNvPr id="8" name="Footer Placeholder 7"/>
          <p:cNvSpPr>
            <a:spLocks noGrp="1"/>
          </p:cNvSpPr>
          <p:nvPr>
            <p:ph type="ftr" sz="quarter" idx="11"/>
          </p:nvPr>
        </p:nvSpPr>
        <p:spPr/>
        <p:txBody>
          <a:bodyPr/>
          <a:lstStyle/>
          <a:p>
            <a:pPr>
              <a:defRPr/>
            </a:pPr>
            <a:endParaRPr lang="en-GB" altLang="en-US"/>
          </a:p>
        </p:txBody>
      </p:sp>
      <p:sp>
        <p:nvSpPr>
          <p:cNvPr id="9" name="Slide Number Placeholder 8"/>
          <p:cNvSpPr>
            <a:spLocks noGrp="1"/>
          </p:cNvSpPr>
          <p:nvPr>
            <p:ph type="sldNum" sz="quarter" idx="12"/>
          </p:nvPr>
        </p:nvSpPr>
        <p:spPr/>
        <p:txBody>
          <a:bodyPr/>
          <a:lstStyle/>
          <a:p>
            <a:pPr>
              <a:defRPr/>
            </a:pPr>
            <a:fld id="{BC22BBD1-1D6B-4CA4-9B94-4F6CFE5697FA}" type="slidenum">
              <a:rPr lang="en-GB" altLang="en-US" smtClean="0"/>
              <a:pPr>
                <a:defRPr/>
              </a:pPr>
              <a:t>‹#›</a:t>
            </a:fld>
            <a:endParaRPr lang="en-GB" altLang="en-US"/>
          </a:p>
        </p:txBody>
      </p:sp>
    </p:spTree>
    <p:extLst>
      <p:ext uri="{BB962C8B-B14F-4D97-AF65-F5344CB8AC3E}">
        <p14:creationId xmlns:p14="http://schemas.microsoft.com/office/powerpoint/2010/main" val="320890187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GB" altLang="en-US"/>
          </a:p>
        </p:txBody>
      </p:sp>
      <p:sp>
        <p:nvSpPr>
          <p:cNvPr id="5" name="Footer Placeholder 4"/>
          <p:cNvSpPr>
            <a:spLocks noGrp="1"/>
          </p:cNvSpPr>
          <p:nvPr>
            <p:ph type="ftr" sz="quarter" idx="11"/>
          </p:nvPr>
        </p:nvSpPr>
        <p:spPr/>
        <p:txBody>
          <a:bodyPr/>
          <a:lstStyle/>
          <a:p>
            <a:pPr>
              <a:defRPr/>
            </a:pPr>
            <a:endParaRPr lang="en-GB" altLang="en-US"/>
          </a:p>
        </p:txBody>
      </p:sp>
      <p:sp>
        <p:nvSpPr>
          <p:cNvPr id="6" name="Slide Number Placeholder 5"/>
          <p:cNvSpPr>
            <a:spLocks noGrp="1"/>
          </p:cNvSpPr>
          <p:nvPr>
            <p:ph type="sldNum" sz="quarter" idx="12"/>
          </p:nvPr>
        </p:nvSpPr>
        <p:spPr/>
        <p:txBody>
          <a:bodyPr/>
          <a:lstStyle/>
          <a:p>
            <a:pPr>
              <a:defRPr/>
            </a:pPr>
            <a:fld id="{9FDDB926-5DF2-4C20-A231-9543976A4BD4}" type="slidenum">
              <a:rPr lang="en-GB" altLang="en-US" smtClean="0"/>
              <a:pPr>
                <a:defRPr/>
              </a:pPr>
              <a:t>‹#›</a:t>
            </a:fld>
            <a:endParaRPr lang="en-GB" altLang="en-US"/>
          </a:p>
        </p:txBody>
      </p:sp>
    </p:spTree>
    <p:extLst>
      <p:ext uri="{BB962C8B-B14F-4D97-AF65-F5344CB8AC3E}">
        <p14:creationId xmlns:p14="http://schemas.microsoft.com/office/powerpoint/2010/main" val="2179035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GB" altLang="en-US"/>
          </a:p>
        </p:txBody>
      </p:sp>
      <p:sp>
        <p:nvSpPr>
          <p:cNvPr id="5" name="Footer Placeholder 4"/>
          <p:cNvSpPr>
            <a:spLocks noGrp="1"/>
          </p:cNvSpPr>
          <p:nvPr>
            <p:ph type="ftr" sz="quarter" idx="11"/>
          </p:nvPr>
        </p:nvSpPr>
        <p:spPr/>
        <p:txBody>
          <a:bodyPr/>
          <a:lstStyle/>
          <a:p>
            <a:pPr>
              <a:defRPr/>
            </a:pPr>
            <a:endParaRPr lang="en-GB" altLang="en-US"/>
          </a:p>
        </p:txBody>
      </p:sp>
      <p:sp>
        <p:nvSpPr>
          <p:cNvPr id="6" name="Slide Number Placeholder 5"/>
          <p:cNvSpPr>
            <a:spLocks noGrp="1"/>
          </p:cNvSpPr>
          <p:nvPr>
            <p:ph type="sldNum" sz="quarter" idx="12"/>
          </p:nvPr>
        </p:nvSpPr>
        <p:spPr/>
        <p:txBody>
          <a:bodyPr/>
          <a:lstStyle/>
          <a:p>
            <a:pPr>
              <a:defRPr/>
            </a:pPr>
            <a:fld id="{5431A5FA-B343-4D97-A32E-8A9AEC74BB7F}" type="slidenum">
              <a:rPr lang="en-GB" altLang="en-US" smtClean="0"/>
              <a:pPr>
                <a:defRPr/>
              </a:pPr>
              <a:t>‹#›</a:t>
            </a:fld>
            <a:endParaRPr lang="en-GB" altLang="en-US"/>
          </a:p>
        </p:txBody>
      </p:sp>
    </p:spTree>
    <p:extLst>
      <p:ext uri="{BB962C8B-B14F-4D97-AF65-F5344CB8AC3E}">
        <p14:creationId xmlns:p14="http://schemas.microsoft.com/office/powerpoint/2010/main" val="2657628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GB" altLang="en-US"/>
          </a:p>
        </p:txBody>
      </p:sp>
      <p:sp>
        <p:nvSpPr>
          <p:cNvPr id="8" name="Footer Placeholder 7"/>
          <p:cNvSpPr>
            <a:spLocks noGrp="1"/>
          </p:cNvSpPr>
          <p:nvPr>
            <p:ph type="ftr" sz="quarter" idx="11"/>
          </p:nvPr>
        </p:nvSpPr>
        <p:spPr/>
        <p:txBody>
          <a:bodyPr/>
          <a:lstStyle/>
          <a:p>
            <a:pPr>
              <a:defRPr/>
            </a:pPr>
            <a:endParaRPr lang="en-GB" altLang="en-US"/>
          </a:p>
        </p:txBody>
      </p:sp>
      <p:sp>
        <p:nvSpPr>
          <p:cNvPr id="9" name="Slide Number Placeholder 8"/>
          <p:cNvSpPr>
            <a:spLocks noGrp="1"/>
          </p:cNvSpPr>
          <p:nvPr>
            <p:ph type="sldNum" sz="quarter" idx="12"/>
          </p:nvPr>
        </p:nvSpPr>
        <p:spPr/>
        <p:txBody>
          <a:bodyPr/>
          <a:lstStyle/>
          <a:p>
            <a:pPr>
              <a:defRPr/>
            </a:pPr>
            <a:fld id="{8E96D3F3-CF8E-4DC7-A7D5-E6E650B26C4E}" type="slidenum">
              <a:rPr lang="en-GB" altLang="en-US" smtClean="0"/>
              <a:pPr>
                <a:defRPr/>
              </a:pPr>
              <a:t>‹#›</a:t>
            </a:fld>
            <a:endParaRPr lang="en-GB" altLang="en-US"/>
          </a:p>
        </p:txBody>
      </p:sp>
    </p:spTree>
    <p:extLst>
      <p:ext uri="{BB962C8B-B14F-4D97-AF65-F5344CB8AC3E}">
        <p14:creationId xmlns:p14="http://schemas.microsoft.com/office/powerpoint/2010/main" val="3943445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pPr>
              <a:defRPr/>
            </a:pPr>
            <a:endParaRPr lang="en-GB" altLang="en-US"/>
          </a:p>
        </p:txBody>
      </p:sp>
      <p:sp>
        <p:nvSpPr>
          <p:cNvPr id="8" name="Footer Placeholder 7"/>
          <p:cNvSpPr>
            <a:spLocks noGrp="1"/>
          </p:cNvSpPr>
          <p:nvPr>
            <p:ph type="ftr" sz="quarter" idx="11"/>
          </p:nvPr>
        </p:nvSpPr>
        <p:spPr/>
        <p:txBody>
          <a:bodyPr/>
          <a:lstStyle/>
          <a:p>
            <a:pPr>
              <a:defRPr/>
            </a:pPr>
            <a:endParaRPr lang="en-GB" altLang="en-US"/>
          </a:p>
        </p:txBody>
      </p:sp>
      <p:sp>
        <p:nvSpPr>
          <p:cNvPr id="9" name="Slide Number Placeholder 8"/>
          <p:cNvSpPr>
            <a:spLocks noGrp="1"/>
          </p:cNvSpPr>
          <p:nvPr>
            <p:ph type="sldNum" sz="quarter" idx="12"/>
          </p:nvPr>
        </p:nvSpPr>
        <p:spPr/>
        <p:txBody>
          <a:bodyPr/>
          <a:lstStyle/>
          <a:p>
            <a:pPr>
              <a:defRPr/>
            </a:pPr>
            <a:fld id="{9430A1B2-0F3A-45A3-899C-00BC6ECFDBAF}" type="slidenum">
              <a:rPr lang="en-GB" altLang="en-US" smtClean="0"/>
              <a:pPr>
                <a:defRPr/>
              </a:pPr>
              <a:t>‹#›</a:t>
            </a:fld>
            <a:endParaRPr lang="en-GB" altLang="en-US"/>
          </a:p>
        </p:txBody>
      </p:sp>
    </p:spTree>
    <p:extLst>
      <p:ext uri="{BB962C8B-B14F-4D97-AF65-F5344CB8AC3E}">
        <p14:creationId xmlns:p14="http://schemas.microsoft.com/office/powerpoint/2010/main" val="146015993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pPr>
              <a:defRPr/>
            </a:pPr>
            <a:endParaRPr lang="en-GB" altLang="en-US"/>
          </a:p>
        </p:txBody>
      </p:sp>
      <p:sp>
        <p:nvSpPr>
          <p:cNvPr id="9" name="Footer Placeholder 8"/>
          <p:cNvSpPr>
            <a:spLocks noGrp="1"/>
          </p:cNvSpPr>
          <p:nvPr>
            <p:ph type="ftr" sz="quarter" idx="11"/>
          </p:nvPr>
        </p:nvSpPr>
        <p:spPr/>
        <p:txBody>
          <a:bodyPr/>
          <a:lstStyle/>
          <a:p>
            <a:pPr>
              <a:defRPr/>
            </a:pPr>
            <a:endParaRPr lang="en-GB" altLang="en-US"/>
          </a:p>
        </p:txBody>
      </p:sp>
      <p:sp>
        <p:nvSpPr>
          <p:cNvPr id="10" name="Slide Number Placeholder 9"/>
          <p:cNvSpPr>
            <a:spLocks noGrp="1"/>
          </p:cNvSpPr>
          <p:nvPr>
            <p:ph type="sldNum" sz="quarter" idx="12"/>
          </p:nvPr>
        </p:nvSpPr>
        <p:spPr/>
        <p:txBody>
          <a:bodyPr/>
          <a:lstStyle/>
          <a:p>
            <a:pPr>
              <a:defRPr/>
            </a:pPr>
            <a:fld id="{8B2F2179-2599-4B9F-8B09-92715EBBB8F2}" type="slidenum">
              <a:rPr lang="en-GB" altLang="en-US" smtClean="0"/>
              <a:pPr>
                <a:defRPr/>
              </a:pPr>
              <a:t>‹#›</a:t>
            </a:fld>
            <a:endParaRPr lang="en-GB" altLang="en-US"/>
          </a:p>
        </p:txBody>
      </p:sp>
    </p:spTree>
    <p:extLst>
      <p:ext uri="{BB962C8B-B14F-4D97-AF65-F5344CB8AC3E}">
        <p14:creationId xmlns:p14="http://schemas.microsoft.com/office/powerpoint/2010/main" val="3487609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pPr>
              <a:defRPr/>
            </a:pPr>
            <a:endParaRPr lang="en-GB" altLang="en-US"/>
          </a:p>
        </p:txBody>
      </p:sp>
      <p:sp>
        <p:nvSpPr>
          <p:cNvPr id="8" name="Footer Placeholder 7"/>
          <p:cNvSpPr>
            <a:spLocks noGrp="1"/>
          </p:cNvSpPr>
          <p:nvPr>
            <p:ph type="ftr" sz="quarter" idx="11"/>
          </p:nvPr>
        </p:nvSpPr>
        <p:spPr/>
        <p:txBody>
          <a:bodyPr/>
          <a:lstStyle/>
          <a:p>
            <a:pPr>
              <a:defRPr/>
            </a:pPr>
            <a:endParaRPr lang="en-GB" altLang="en-US"/>
          </a:p>
        </p:txBody>
      </p:sp>
      <p:sp>
        <p:nvSpPr>
          <p:cNvPr id="9" name="Slide Number Placeholder 8"/>
          <p:cNvSpPr>
            <a:spLocks noGrp="1"/>
          </p:cNvSpPr>
          <p:nvPr>
            <p:ph type="sldNum" sz="quarter" idx="12"/>
          </p:nvPr>
        </p:nvSpPr>
        <p:spPr/>
        <p:txBody>
          <a:bodyPr/>
          <a:lstStyle/>
          <a:p>
            <a:pPr>
              <a:defRPr/>
            </a:pPr>
            <a:fld id="{46D2CEFB-E17C-415F-BC28-FEE16C621AA9}" type="slidenum">
              <a:rPr lang="en-GB" altLang="en-US" smtClean="0"/>
              <a:pPr>
                <a:defRPr/>
              </a:pPr>
              <a:t>‹#›</a:t>
            </a:fld>
            <a:endParaRPr lang="en-GB" alt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63863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GB" altLang="en-US"/>
          </a:p>
        </p:txBody>
      </p:sp>
      <p:sp>
        <p:nvSpPr>
          <p:cNvPr id="4" name="Footer Placeholder 3"/>
          <p:cNvSpPr>
            <a:spLocks noGrp="1"/>
          </p:cNvSpPr>
          <p:nvPr>
            <p:ph type="ftr" sz="quarter" idx="11"/>
          </p:nvPr>
        </p:nvSpPr>
        <p:spPr/>
        <p:txBody>
          <a:bodyPr/>
          <a:lstStyle/>
          <a:p>
            <a:pPr>
              <a:defRPr/>
            </a:pPr>
            <a:endParaRPr lang="en-GB" altLang="en-US"/>
          </a:p>
        </p:txBody>
      </p:sp>
      <p:sp>
        <p:nvSpPr>
          <p:cNvPr id="5" name="Slide Number Placeholder 4"/>
          <p:cNvSpPr>
            <a:spLocks noGrp="1"/>
          </p:cNvSpPr>
          <p:nvPr>
            <p:ph type="sldNum" sz="quarter" idx="12"/>
          </p:nvPr>
        </p:nvSpPr>
        <p:spPr/>
        <p:txBody>
          <a:bodyPr/>
          <a:lstStyle/>
          <a:p>
            <a:pPr>
              <a:defRPr/>
            </a:pPr>
            <a:fld id="{72A45015-1A48-4E1D-87BF-60529E747DF0}" type="slidenum">
              <a:rPr lang="en-GB" altLang="en-US" smtClean="0"/>
              <a:pPr>
                <a:defRPr/>
              </a:pPr>
              <a:t>‹#›</a:t>
            </a:fld>
            <a:endParaRPr lang="en-GB" altLang="en-US"/>
          </a:p>
        </p:txBody>
      </p:sp>
    </p:spTree>
    <p:extLst>
      <p:ext uri="{BB962C8B-B14F-4D97-AF65-F5344CB8AC3E}">
        <p14:creationId xmlns:p14="http://schemas.microsoft.com/office/powerpoint/2010/main" val="84195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GB" altLang="en-US"/>
          </a:p>
        </p:txBody>
      </p:sp>
      <p:sp>
        <p:nvSpPr>
          <p:cNvPr id="3" name="Footer Placeholder 2"/>
          <p:cNvSpPr>
            <a:spLocks noGrp="1"/>
          </p:cNvSpPr>
          <p:nvPr>
            <p:ph type="ftr" sz="quarter" idx="11"/>
          </p:nvPr>
        </p:nvSpPr>
        <p:spPr/>
        <p:txBody>
          <a:bodyPr/>
          <a:lstStyle/>
          <a:p>
            <a:pPr>
              <a:defRPr/>
            </a:pPr>
            <a:endParaRPr lang="en-GB" altLang="en-US"/>
          </a:p>
        </p:txBody>
      </p:sp>
      <p:sp>
        <p:nvSpPr>
          <p:cNvPr id="4" name="Slide Number Placeholder 3"/>
          <p:cNvSpPr>
            <a:spLocks noGrp="1"/>
          </p:cNvSpPr>
          <p:nvPr>
            <p:ph type="sldNum" sz="quarter" idx="12"/>
          </p:nvPr>
        </p:nvSpPr>
        <p:spPr/>
        <p:txBody>
          <a:bodyPr/>
          <a:lstStyle/>
          <a:p>
            <a:pPr>
              <a:defRPr/>
            </a:pPr>
            <a:fld id="{DF15F7AE-C5F7-44CD-9CA4-D16CB3C88072}" type="slidenum">
              <a:rPr lang="en-GB" altLang="en-US" smtClean="0"/>
              <a:pPr>
                <a:defRPr/>
              </a:pPr>
              <a:t>‹#›</a:t>
            </a:fld>
            <a:endParaRPr lang="en-GB" altLang="en-US"/>
          </a:p>
        </p:txBody>
      </p:sp>
    </p:spTree>
    <p:extLst>
      <p:ext uri="{BB962C8B-B14F-4D97-AF65-F5344CB8AC3E}">
        <p14:creationId xmlns:p14="http://schemas.microsoft.com/office/powerpoint/2010/main" val="1737452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pPr>
              <a:defRPr/>
            </a:pPr>
            <a:endParaRPr lang="en-GB" altLang="en-US"/>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pPr>
              <a:defRPr/>
            </a:pPr>
            <a:endParaRPr lang="en-GB" altLang="en-US"/>
          </a:p>
        </p:txBody>
      </p:sp>
      <p:sp>
        <p:nvSpPr>
          <p:cNvPr id="11" name="Slide Number Placeholder 10"/>
          <p:cNvSpPr>
            <a:spLocks noGrp="1"/>
          </p:cNvSpPr>
          <p:nvPr>
            <p:ph type="sldNum" sz="quarter" idx="12"/>
          </p:nvPr>
        </p:nvSpPr>
        <p:spPr/>
        <p:txBody>
          <a:bodyPr/>
          <a:lstStyle/>
          <a:p>
            <a:pPr>
              <a:defRPr/>
            </a:pPr>
            <a:fld id="{B28B873D-7C7C-41C9-B27E-8DE250BCB4C6}" type="slidenum">
              <a:rPr lang="en-GB" altLang="en-US" smtClean="0"/>
              <a:pPr>
                <a:defRPr/>
              </a:pPr>
              <a:t>‹#›</a:t>
            </a:fld>
            <a:endParaRPr lang="en-GB" altLang="en-US"/>
          </a:p>
        </p:txBody>
      </p:sp>
    </p:spTree>
    <p:extLst>
      <p:ext uri="{BB962C8B-B14F-4D97-AF65-F5344CB8AC3E}">
        <p14:creationId xmlns:p14="http://schemas.microsoft.com/office/powerpoint/2010/main" val="3292904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pPr>
              <a:defRPr/>
            </a:pPr>
            <a:endParaRPr lang="en-GB" altLang="en-US"/>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pPr>
              <a:defRPr/>
            </a:pPr>
            <a:endParaRPr lang="en-GB" altLang="en-US"/>
          </a:p>
        </p:txBody>
      </p:sp>
      <p:sp>
        <p:nvSpPr>
          <p:cNvPr id="10" name="Slide Number Placeholder 9"/>
          <p:cNvSpPr>
            <a:spLocks noGrp="1"/>
          </p:cNvSpPr>
          <p:nvPr>
            <p:ph type="sldNum" sz="quarter" idx="12"/>
          </p:nvPr>
        </p:nvSpPr>
        <p:spPr/>
        <p:txBody>
          <a:bodyPr/>
          <a:lstStyle/>
          <a:p>
            <a:pPr>
              <a:defRPr/>
            </a:pPr>
            <a:fld id="{9144AC09-28A6-4F9F-9D59-FA12E040D381}" type="slidenum">
              <a:rPr lang="en-GB" altLang="en-US" smtClean="0"/>
              <a:pPr>
                <a:defRPr/>
              </a:pPr>
              <a:t>‹#›</a:t>
            </a:fld>
            <a:endParaRPr lang="en-GB" altLang="en-US"/>
          </a:p>
        </p:txBody>
      </p:sp>
    </p:spTree>
    <p:extLst>
      <p:ext uri="{BB962C8B-B14F-4D97-AF65-F5344CB8AC3E}">
        <p14:creationId xmlns:p14="http://schemas.microsoft.com/office/powerpoint/2010/main" val="1610523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pPr>
              <a:defRPr/>
            </a:pPr>
            <a:endParaRPr lang="en-GB" altLang="en-US"/>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pPr>
              <a:defRPr/>
            </a:pPr>
            <a:endParaRPr lang="en-GB" altLang="en-US"/>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pPr>
              <a:defRPr/>
            </a:pPr>
            <a:fld id="{46D2CEFB-E17C-415F-BC28-FEE16C621AA9}" type="slidenum">
              <a:rPr lang="en-GB" altLang="en-US" smtClean="0"/>
              <a:pPr>
                <a:defRPr/>
              </a:pPr>
              <a:t>‹#›</a:t>
            </a:fld>
            <a:endParaRPr lang="en-GB" altLang="en-US"/>
          </a:p>
        </p:txBody>
      </p:sp>
    </p:spTree>
    <p:extLst>
      <p:ext uri="{BB962C8B-B14F-4D97-AF65-F5344CB8AC3E}">
        <p14:creationId xmlns:p14="http://schemas.microsoft.com/office/powerpoint/2010/main" val="2407017788"/>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ciarb.net.au/"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video" Target="https://www.youtube.com/embed/TSGcTqmdSZc"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E0C0CF5-BAC2-4910-BFD1-4B8C7373B340}"/>
              </a:ext>
            </a:extLst>
          </p:cNvPr>
          <p:cNvSpPr>
            <a:spLocks noGrp="1" noChangeArrowheads="1"/>
          </p:cNvSpPr>
          <p:nvPr>
            <p:ph type="title"/>
          </p:nvPr>
        </p:nvSpPr>
        <p:spPr>
          <a:xfrm>
            <a:off x="827584" y="548680"/>
            <a:ext cx="7856041" cy="2391370"/>
          </a:xfrm>
        </p:spPr>
        <p:txBody>
          <a:bodyPr>
            <a:normAutofit fontScale="90000"/>
          </a:bodyPr>
          <a:lstStyle/>
          <a:p>
            <a:pPr algn="ctr" eaLnBrk="1" hangingPunct="1"/>
            <a:r>
              <a:rPr lang="en-GB" altLang="en-US" sz="6000" b="1" dirty="0">
                <a:latin typeface="Comic Sans MS" panose="030F0702030302020204" pitchFamily="66" charset="0"/>
              </a:rPr>
              <a:t>Alternative Dispute Resolution</a:t>
            </a:r>
          </a:p>
        </p:txBody>
      </p:sp>
      <p:sp>
        <p:nvSpPr>
          <p:cNvPr id="3075" name="Rectangle 3">
            <a:extLst>
              <a:ext uri="{FF2B5EF4-FFF2-40B4-BE49-F238E27FC236}">
                <a16:creationId xmlns:a16="http://schemas.microsoft.com/office/drawing/2014/main" id="{52D5E63E-49AE-408A-BBF4-4FF0D89105E4}"/>
              </a:ext>
            </a:extLst>
          </p:cNvPr>
          <p:cNvSpPr>
            <a:spLocks noGrp="1" noChangeArrowheads="1"/>
          </p:cNvSpPr>
          <p:nvPr>
            <p:ph type="body" sz="half" idx="4294967295"/>
          </p:nvPr>
        </p:nvSpPr>
        <p:spPr>
          <a:xfrm>
            <a:off x="0" y="1600200"/>
            <a:ext cx="3897313" cy="5257800"/>
          </a:xfrm>
        </p:spPr>
        <p:txBody>
          <a:bodyPr/>
          <a:lstStyle/>
          <a:p>
            <a:pPr eaLnBrk="1" hangingPunct="1"/>
            <a:endParaRPr lang="en-GB" altLang="en-US" sz="2000" dirty="0"/>
          </a:p>
          <a:p>
            <a:pPr eaLnBrk="1" hangingPunct="1"/>
            <a:endParaRPr lang="en-GB" altLang="en-US" dirty="0"/>
          </a:p>
          <a:p>
            <a:pPr eaLnBrk="1" hangingPunct="1"/>
            <a:endParaRPr lang="en-GB" altLang="en-US" dirty="0"/>
          </a:p>
          <a:p>
            <a:pPr eaLnBrk="1" hangingPunct="1"/>
            <a:endParaRPr lang="en-GB" altLang="en-US" sz="2000" dirty="0"/>
          </a:p>
          <a:p>
            <a:pPr eaLnBrk="1" hangingPunct="1"/>
            <a:endParaRPr lang="en-GB" altLang="en-US" sz="2000" dirty="0"/>
          </a:p>
        </p:txBody>
      </p:sp>
      <p:sp>
        <p:nvSpPr>
          <p:cNvPr id="3076" name="AutoShape 7" descr="Image result for Alternative Dispute Resolution cartoon">
            <a:extLst>
              <a:ext uri="{FF2B5EF4-FFF2-40B4-BE49-F238E27FC236}">
                <a16:creationId xmlns:a16="http://schemas.microsoft.com/office/drawing/2014/main" id="{B6EA00B8-C7A8-4220-B195-1215D2472CCE}"/>
              </a:ext>
            </a:extLst>
          </p:cNvPr>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AU" altLang="en-US"/>
          </a:p>
        </p:txBody>
      </p:sp>
      <p:pic>
        <p:nvPicPr>
          <p:cNvPr id="3077" name="Picture 9" descr="Image result for Alternative Dispute Resolution cartoon">
            <a:extLst>
              <a:ext uri="{FF2B5EF4-FFF2-40B4-BE49-F238E27FC236}">
                <a16:creationId xmlns:a16="http://schemas.microsoft.com/office/drawing/2014/main" id="{4E80F64C-3E8B-42FC-95C3-393E06622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75" y="3429000"/>
            <a:ext cx="8124825" cy="320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978CE88-DEDB-4A69-8581-F23A5EC51B39}"/>
              </a:ext>
            </a:extLst>
          </p:cNvPr>
          <p:cNvSpPr>
            <a:spLocks noGrp="1" noChangeArrowheads="1"/>
          </p:cNvSpPr>
          <p:nvPr>
            <p:ph type="title"/>
          </p:nvPr>
        </p:nvSpPr>
        <p:spPr>
          <a:xfrm>
            <a:off x="611560" y="144401"/>
            <a:ext cx="8208912" cy="1676603"/>
          </a:xfrm>
        </p:spPr>
        <p:txBody>
          <a:bodyPr>
            <a:normAutofit/>
          </a:bodyPr>
          <a:lstStyle/>
          <a:p>
            <a:pPr algn="ctr" eaLnBrk="1" hangingPunct="1"/>
            <a:r>
              <a:rPr lang="en-GB" altLang="en-US" b="1" dirty="0">
                <a:highlight>
                  <a:srgbClr val="FFFF00"/>
                </a:highlight>
                <a:latin typeface="Comic Sans MS" panose="030F0702030302020204" pitchFamily="66" charset="0"/>
              </a:rPr>
              <a:t>NEGOTIATION</a:t>
            </a:r>
          </a:p>
        </p:txBody>
      </p:sp>
      <p:sp>
        <p:nvSpPr>
          <p:cNvPr id="21507" name="Rectangle 3">
            <a:extLst>
              <a:ext uri="{FF2B5EF4-FFF2-40B4-BE49-F238E27FC236}">
                <a16:creationId xmlns:a16="http://schemas.microsoft.com/office/drawing/2014/main" id="{E1AFCB50-000E-432F-B4E8-FE501B3EFFCA}"/>
              </a:ext>
            </a:extLst>
          </p:cNvPr>
          <p:cNvSpPr>
            <a:spLocks noGrp="1" noChangeArrowheads="1"/>
          </p:cNvSpPr>
          <p:nvPr>
            <p:ph idx="1"/>
          </p:nvPr>
        </p:nvSpPr>
        <p:spPr>
          <a:xfrm>
            <a:off x="179512" y="1916832"/>
            <a:ext cx="5338237" cy="4791710"/>
          </a:xfrm>
        </p:spPr>
        <p:txBody>
          <a:bodyPr>
            <a:noAutofit/>
          </a:bodyPr>
          <a:lstStyle/>
          <a:p>
            <a:pPr eaLnBrk="1" hangingPunct="1">
              <a:lnSpc>
                <a:spcPct val="90000"/>
              </a:lnSpc>
            </a:pPr>
            <a:r>
              <a:rPr lang="en-GB" altLang="en-US" sz="2200" dirty="0"/>
              <a:t>Individuals do not rely on the courts, or on legal professionals</a:t>
            </a:r>
          </a:p>
          <a:p>
            <a:pPr eaLnBrk="1" hangingPunct="1">
              <a:lnSpc>
                <a:spcPct val="90000"/>
              </a:lnSpc>
            </a:pPr>
            <a:r>
              <a:rPr lang="en-GB" altLang="en-US" sz="2200" dirty="0"/>
              <a:t>Most minor disputes are solved this way, even some major disputes</a:t>
            </a:r>
          </a:p>
          <a:p>
            <a:pPr eaLnBrk="1" hangingPunct="1">
              <a:lnSpc>
                <a:spcPct val="90000"/>
              </a:lnSpc>
            </a:pPr>
            <a:r>
              <a:rPr lang="en-GB" altLang="en-US" sz="2200" dirty="0"/>
              <a:t>E.g. car accident, negotiate how repair costs are shared</a:t>
            </a:r>
          </a:p>
          <a:p>
            <a:pPr eaLnBrk="1" hangingPunct="1">
              <a:lnSpc>
                <a:spcPct val="90000"/>
              </a:lnSpc>
            </a:pPr>
            <a:r>
              <a:rPr lang="en-GB" altLang="en-US" sz="2200" dirty="0"/>
              <a:t>E.g. neighbour talks through issues</a:t>
            </a:r>
          </a:p>
          <a:p>
            <a:pPr eaLnBrk="1" hangingPunct="1">
              <a:lnSpc>
                <a:spcPct val="90000"/>
              </a:lnSpc>
            </a:pPr>
            <a:r>
              <a:rPr lang="en-GB" altLang="en-US" sz="2200" dirty="0"/>
              <a:t>Parties may consult expert guidance such as a surveyor</a:t>
            </a:r>
          </a:p>
          <a:p>
            <a:pPr eaLnBrk="1" hangingPunct="1">
              <a:lnSpc>
                <a:spcPct val="90000"/>
              </a:lnSpc>
            </a:pPr>
            <a:r>
              <a:rPr lang="en-GB" altLang="en-US" sz="2200" dirty="0"/>
              <a:t>It can involve lawyers if a party doesn’t feel their views are being represented</a:t>
            </a:r>
          </a:p>
          <a:p>
            <a:pPr eaLnBrk="1" hangingPunct="1">
              <a:lnSpc>
                <a:spcPct val="90000"/>
              </a:lnSpc>
            </a:pPr>
            <a:r>
              <a:rPr lang="en-GB" altLang="en-US" sz="2200" dirty="0"/>
              <a:t>Negotiation can continue through formal legal proceedings</a:t>
            </a:r>
          </a:p>
        </p:txBody>
      </p:sp>
      <p:pic>
        <p:nvPicPr>
          <p:cNvPr id="8194" name="Picture 2" descr="Image result for negotiation cartoon">
            <a:extLst>
              <a:ext uri="{FF2B5EF4-FFF2-40B4-BE49-F238E27FC236}">
                <a16:creationId xmlns:a16="http://schemas.microsoft.com/office/drawing/2014/main" id="{5C23049A-B919-4AE2-8DDA-539F88051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7749" y="2369299"/>
            <a:ext cx="3600400" cy="3312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921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fade">
                                      <p:cBhvr>
                                        <p:cTn id="12" dur="500"/>
                                        <p:tgtEl>
                                          <p:spTgt spid="21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fade">
                                      <p:cBhvr>
                                        <p:cTn id="17" dur="500"/>
                                        <p:tgtEl>
                                          <p:spTgt spid="215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fade">
                                      <p:cBhvr>
                                        <p:cTn id="22" dur="500"/>
                                        <p:tgtEl>
                                          <p:spTgt spid="215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fade">
                                      <p:cBhvr>
                                        <p:cTn id="27" dur="500"/>
                                        <p:tgtEl>
                                          <p:spTgt spid="215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507">
                                            <p:txEl>
                                              <p:pRg st="5" end="5"/>
                                            </p:txEl>
                                          </p:spTgt>
                                        </p:tgtEl>
                                        <p:attrNameLst>
                                          <p:attrName>style.visibility</p:attrName>
                                        </p:attrNameLst>
                                      </p:cBhvr>
                                      <p:to>
                                        <p:strVal val="visible"/>
                                      </p:to>
                                    </p:set>
                                    <p:animEffect transition="in" filter="fade">
                                      <p:cBhvr>
                                        <p:cTn id="32" dur="500"/>
                                        <p:tgtEl>
                                          <p:spTgt spid="2150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507">
                                            <p:txEl>
                                              <p:pRg st="6" end="6"/>
                                            </p:txEl>
                                          </p:spTgt>
                                        </p:tgtEl>
                                        <p:attrNameLst>
                                          <p:attrName>style.visibility</p:attrName>
                                        </p:attrNameLst>
                                      </p:cBhvr>
                                      <p:to>
                                        <p:strVal val="visible"/>
                                      </p:to>
                                    </p:set>
                                    <p:animEffect transition="in" filter="fade">
                                      <p:cBhvr>
                                        <p:cTn id="37" dur="500"/>
                                        <p:tgtEl>
                                          <p:spTgt spid="21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Image result for mediation cartoon">
            <a:extLst>
              <a:ext uri="{FF2B5EF4-FFF2-40B4-BE49-F238E27FC236}">
                <a16:creationId xmlns:a16="http://schemas.microsoft.com/office/drawing/2014/main" id="{07B674F7-E669-4F44-B7B6-195D5A1E00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461" r="8487" b="3"/>
          <a:stretch/>
        </p:blipFill>
        <p:spPr bwMode="auto">
          <a:xfrm>
            <a:off x="5755450" y="1821004"/>
            <a:ext cx="3370190" cy="4589118"/>
          </a:xfrm>
          <a:prstGeom prst="rect">
            <a:avLst/>
          </a:prstGeom>
          <a:noFill/>
          <a:effectLst/>
          <a:extLst>
            <a:ext uri="{909E8E84-426E-40DD-AFC4-6F175D3DCCD1}">
              <a14:hiddenFill xmlns:a14="http://schemas.microsoft.com/office/drawing/2010/main">
                <a:solidFill>
                  <a:srgbClr val="FFFFFF"/>
                </a:solidFill>
              </a14:hiddenFill>
            </a:ext>
          </a:extLst>
        </p:spPr>
      </p:pic>
      <p:sp>
        <p:nvSpPr>
          <p:cNvPr id="21506" name="Rectangle 2">
            <a:extLst>
              <a:ext uri="{FF2B5EF4-FFF2-40B4-BE49-F238E27FC236}">
                <a16:creationId xmlns:a16="http://schemas.microsoft.com/office/drawing/2014/main" id="{3978CE88-DEDB-4A69-8581-F23A5EC51B39}"/>
              </a:ext>
            </a:extLst>
          </p:cNvPr>
          <p:cNvSpPr>
            <a:spLocks noGrp="1" noChangeArrowheads="1"/>
          </p:cNvSpPr>
          <p:nvPr>
            <p:ph type="title"/>
          </p:nvPr>
        </p:nvSpPr>
        <p:spPr>
          <a:xfrm>
            <a:off x="611560" y="144401"/>
            <a:ext cx="8208912" cy="1484399"/>
          </a:xfrm>
        </p:spPr>
        <p:txBody>
          <a:bodyPr>
            <a:normAutofit/>
          </a:bodyPr>
          <a:lstStyle/>
          <a:p>
            <a:pPr algn="ctr" eaLnBrk="1" hangingPunct="1"/>
            <a:r>
              <a:rPr lang="en-GB" altLang="en-US" b="1" dirty="0">
                <a:highlight>
                  <a:srgbClr val="FFFF00"/>
                </a:highlight>
                <a:latin typeface="Comic Sans MS" panose="030F0702030302020204" pitchFamily="66" charset="0"/>
              </a:rPr>
              <a:t>MEDIATION</a:t>
            </a:r>
          </a:p>
        </p:txBody>
      </p:sp>
      <p:sp>
        <p:nvSpPr>
          <p:cNvPr id="21507" name="Rectangle 3">
            <a:extLst>
              <a:ext uri="{FF2B5EF4-FFF2-40B4-BE49-F238E27FC236}">
                <a16:creationId xmlns:a16="http://schemas.microsoft.com/office/drawing/2014/main" id="{E1AFCB50-000E-432F-B4E8-FE501B3EFFCA}"/>
              </a:ext>
            </a:extLst>
          </p:cNvPr>
          <p:cNvSpPr>
            <a:spLocks noGrp="1" noChangeArrowheads="1"/>
          </p:cNvSpPr>
          <p:nvPr>
            <p:ph idx="1"/>
          </p:nvPr>
        </p:nvSpPr>
        <p:spPr>
          <a:xfrm>
            <a:off x="251521" y="1988839"/>
            <a:ext cx="5503930" cy="4724759"/>
          </a:xfrm>
        </p:spPr>
        <p:txBody>
          <a:bodyPr>
            <a:noAutofit/>
          </a:bodyPr>
          <a:lstStyle/>
          <a:p>
            <a:pPr eaLnBrk="1" hangingPunct="1">
              <a:lnSpc>
                <a:spcPct val="90000"/>
              </a:lnSpc>
            </a:pPr>
            <a:r>
              <a:rPr lang="en-GB" altLang="en-US" sz="2000" dirty="0"/>
              <a:t>Parties in a dispute may refer their dispute to an independent third party who will act as a go-between.</a:t>
            </a:r>
          </a:p>
          <a:p>
            <a:pPr eaLnBrk="1" hangingPunct="1">
              <a:lnSpc>
                <a:spcPct val="90000"/>
              </a:lnSpc>
            </a:pPr>
            <a:r>
              <a:rPr lang="en-GB" altLang="en-US" sz="2000" dirty="0"/>
              <a:t>Sorting out dispute with </a:t>
            </a:r>
            <a:r>
              <a:rPr lang="en-GB" altLang="en-US" sz="2000" b="1" dirty="0"/>
              <a:t>minimal conflict – MOST COMMON</a:t>
            </a:r>
          </a:p>
          <a:p>
            <a:pPr eaLnBrk="1" hangingPunct="1">
              <a:lnSpc>
                <a:spcPct val="90000"/>
              </a:lnSpc>
            </a:pPr>
            <a:r>
              <a:rPr lang="en-GB" altLang="en-US" sz="2000" dirty="0"/>
              <a:t>The mediator will help the parties discuss their dispute in order to try to settle it.</a:t>
            </a:r>
          </a:p>
          <a:p>
            <a:pPr eaLnBrk="1" hangingPunct="1">
              <a:lnSpc>
                <a:spcPct val="90000"/>
              </a:lnSpc>
            </a:pPr>
            <a:r>
              <a:rPr lang="en-GB" altLang="en-US" sz="2000" dirty="0"/>
              <a:t>Voluntary participation in a confidential process</a:t>
            </a:r>
          </a:p>
          <a:p>
            <a:pPr eaLnBrk="1" hangingPunct="1">
              <a:lnSpc>
                <a:spcPct val="90000"/>
              </a:lnSpc>
            </a:pPr>
            <a:r>
              <a:rPr lang="en-GB" altLang="en-US" sz="2000" dirty="0"/>
              <a:t>The mediator assists parties to identify issues in dispute and explore options and alternative resolutions</a:t>
            </a:r>
          </a:p>
          <a:p>
            <a:pPr eaLnBrk="1" hangingPunct="1">
              <a:lnSpc>
                <a:spcPct val="90000"/>
              </a:lnSpc>
            </a:pPr>
            <a:r>
              <a:rPr lang="en-GB" altLang="en-US" sz="2000" dirty="0"/>
              <a:t>The parties must agree on a settlement </a:t>
            </a:r>
          </a:p>
          <a:p>
            <a:pPr eaLnBrk="1" hangingPunct="1">
              <a:lnSpc>
                <a:spcPct val="90000"/>
              </a:lnSpc>
            </a:pPr>
            <a:r>
              <a:rPr lang="en-GB" altLang="en-US" sz="2000" dirty="0"/>
              <a:t>The settlement has the </a:t>
            </a:r>
            <a:r>
              <a:rPr lang="en-GB" altLang="en-US" sz="2000" b="1" dirty="0"/>
              <a:t>same force of a contract and is binding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fade">
                                      <p:cBhvr>
                                        <p:cTn id="12" dur="500"/>
                                        <p:tgtEl>
                                          <p:spTgt spid="21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fade">
                                      <p:cBhvr>
                                        <p:cTn id="17" dur="500"/>
                                        <p:tgtEl>
                                          <p:spTgt spid="215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fade">
                                      <p:cBhvr>
                                        <p:cTn id="22" dur="500"/>
                                        <p:tgtEl>
                                          <p:spTgt spid="215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fade">
                                      <p:cBhvr>
                                        <p:cTn id="27" dur="500"/>
                                        <p:tgtEl>
                                          <p:spTgt spid="215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507">
                                            <p:txEl>
                                              <p:pRg st="5" end="5"/>
                                            </p:txEl>
                                          </p:spTgt>
                                        </p:tgtEl>
                                        <p:attrNameLst>
                                          <p:attrName>style.visibility</p:attrName>
                                        </p:attrNameLst>
                                      </p:cBhvr>
                                      <p:to>
                                        <p:strVal val="visible"/>
                                      </p:to>
                                    </p:set>
                                    <p:animEffect transition="in" filter="fade">
                                      <p:cBhvr>
                                        <p:cTn id="32" dur="500"/>
                                        <p:tgtEl>
                                          <p:spTgt spid="2150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507">
                                            <p:txEl>
                                              <p:pRg st="6" end="6"/>
                                            </p:txEl>
                                          </p:spTgt>
                                        </p:tgtEl>
                                        <p:attrNameLst>
                                          <p:attrName>style.visibility</p:attrName>
                                        </p:attrNameLst>
                                      </p:cBhvr>
                                      <p:to>
                                        <p:strVal val="visible"/>
                                      </p:to>
                                    </p:set>
                                    <p:animEffect transition="in" filter="fade">
                                      <p:cBhvr>
                                        <p:cTn id="37" dur="500"/>
                                        <p:tgtEl>
                                          <p:spTgt spid="21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E7CFF-F15D-4AB6-913E-CBB03E4699B0}"/>
              </a:ext>
            </a:extLst>
          </p:cNvPr>
          <p:cNvSpPr>
            <a:spLocks noGrp="1"/>
          </p:cNvSpPr>
          <p:nvPr>
            <p:ph type="title"/>
          </p:nvPr>
        </p:nvSpPr>
        <p:spPr>
          <a:xfrm>
            <a:off x="611560" y="155412"/>
            <a:ext cx="5937755" cy="1188720"/>
          </a:xfrm>
        </p:spPr>
        <p:txBody>
          <a:bodyPr/>
          <a:lstStyle/>
          <a:p>
            <a:r>
              <a:rPr lang="en-AU" dirty="0"/>
              <a:t>Mediation Steps</a:t>
            </a:r>
            <a:endParaRPr lang="en-AU" i="1" dirty="0"/>
          </a:p>
        </p:txBody>
      </p:sp>
      <p:sp>
        <p:nvSpPr>
          <p:cNvPr id="3" name="Content Placeholder 2">
            <a:extLst>
              <a:ext uri="{FF2B5EF4-FFF2-40B4-BE49-F238E27FC236}">
                <a16:creationId xmlns:a16="http://schemas.microsoft.com/office/drawing/2014/main" id="{F27A39F3-57EA-4C45-98D5-E88C9079E673}"/>
              </a:ext>
            </a:extLst>
          </p:cNvPr>
          <p:cNvSpPr>
            <a:spLocks noGrp="1"/>
          </p:cNvSpPr>
          <p:nvPr>
            <p:ph idx="1"/>
          </p:nvPr>
        </p:nvSpPr>
        <p:spPr>
          <a:xfrm>
            <a:off x="611560" y="1577503"/>
            <a:ext cx="7772400" cy="4530725"/>
          </a:xfrm>
        </p:spPr>
        <p:txBody>
          <a:bodyPr>
            <a:normAutofit fontScale="92500"/>
          </a:bodyPr>
          <a:lstStyle/>
          <a:p>
            <a:pPr marL="514350" indent="-514350">
              <a:buFont typeface="+mj-lt"/>
              <a:buAutoNum type="arabicPeriod"/>
            </a:pPr>
            <a:r>
              <a:rPr lang="en-AU" sz="2400" dirty="0"/>
              <a:t>Meet in a neutral space with mediators present</a:t>
            </a:r>
          </a:p>
          <a:p>
            <a:pPr marL="514350" indent="-514350">
              <a:buFont typeface="+mj-lt"/>
              <a:buAutoNum type="arabicPeriod"/>
            </a:pPr>
            <a:r>
              <a:rPr lang="en-AU" sz="2400" dirty="0"/>
              <a:t>Parties have a chance to state point of view, mediator asking leading questions</a:t>
            </a:r>
          </a:p>
          <a:p>
            <a:pPr marL="514350" indent="-514350">
              <a:buFont typeface="+mj-lt"/>
              <a:buAutoNum type="arabicPeriod"/>
            </a:pPr>
            <a:r>
              <a:rPr lang="en-AU" sz="2400" dirty="0"/>
              <a:t>Mediator reads back the main points, establishing an agreed summary of party’s positions (written on white-board)</a:t>
            </a:r>
          </a:p>
          <a:p>
            <a:pPr marL="514350" indent="-514350">
              <a:buFont typeface="+mj-lt"/>
              <a:buAutoNum type="arabicPeriod"/>
            </a:pPr>
            <a:r>
              <a:rPr lang="en-AU" sz="2400" dirty="0"/>
              <a:t>Parties explore issues raised in statement</a:t>
            </a:r>
          </a:p>
          <a:p>
            <a:pPr marL="514350" indent="-514350">
              <a:buFont typeface="+mj-lt"/>
              <a:buAutoNum type="arabicPeriod"/>
            </a:pPr>
            <a:r>
              <a:rPr lang="en-AU" sz="2400" dirty="0"/>
              <a:t>Parties meet independently with mediator in a private session and given advice about options for settlement (or costs of continuing dispute). They reconsider and reflect</a:t>
            </a:r>
          </a:p>
          <a:p>
            <a:pPr marL="514350" indent="-514350">
              <a:buFont typeface="+mj-lt"/>
              <a:buAutoNum type="arabicPeriod"/>
            </a:pPr>
            <a:r>
              <a:rPr lang="en-AU" sz="2400" dirty="0"/>
              <a:t>Parties meet and brainstorm solutions that provide mutually acceptable settlement</a:t>
            </a:r>
          </a:p>
        </p:txBody>
      </p:sp>
      <p:pic>
        <p:nvPicPr>
          <p:cNvPr id="1026" name="Picture 2" descr="Image result for mediation">
            <a:extLst>
              <a:ext uri="{FF2B5EF4-FFF2-40B4-BE49-F238E27FC236}">
                <a16:creationId xmlns:a16="http://schemas.microsoft.com/office/drawing/2014/main" id="{7784549E-9210-4C5E-806C-693D071873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7745" y="0"/>
            <a:ext cx="2366255" cy="1577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878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09FD28B-BF4A-44F0-BD0E-871E1D57643B}"/>
              </a:ext>
            </a:extLst>
          </p:cNvPr>
          <p:cNvSpPr>
            <a:spLocks noGrp="1" noChangeArrowheads="1"/>
          </p:cNvSpPr>
          <p:nvPr>
            <p:ph type="title"/>
          </p:nvPr>
        </p:nvSpPr>
        <p:spPr>
          <a:xfrm>
            <a:off x="1744906" y="256045"/>
            <a:ext cx="5937755" cy="1188720"/>
          </a:xfrm>
        </p:spPr>
        <p:txBody>
          <a:bodyPr/>
          <a:lstStyle/>
          <a:p>
            <a:pPr algn="ctr" eaLnBrk="1" hangingPunct="1"/>
            <a:r>
              <a:rPr lang="en-GB" altLang="en-US" b="1">
                <a:latin typeface="Comic Sans MS" panose="030F0702030302020204" pitchFamily="66" charset="0"/>
              </a:rPr>
              <a:t>Refusing Mediation</a:t>
            </a:r>
          </a:p>
        </p:txBody>
      </p:sp>
      <p:sp>
        <p:nvSpPr>
          <p:cNvPr id="22531" name="Rectangle 3">
            <a:extLst>
              <a:ext uri="{FF2B5EF4-FFF2-40B4-BE49-F238E27FC236}">
                <a16:creationId xmlns:a16="http://schemas.microsoft.com/office/drawing/2014/main" id="{F4B8B4BC-0BCB-48C7-AFC5-A95EA47B4F8F}"/>
              </a:ext>
            </a:extLst>
          </p:cNvPr>
          <p:cNvSpPr>
            <a:spLocks noGrp="1" noChangeArrowheads="1"/>
          </p:cNvSpPr>
          <p:nvPr>
            <p:ph idx="1"/>
          </p:nvPr>
        </p:nvSpPr>
        <p:spPr>
          <a:xfrm>
            <a:off x="827584" y="1124744"/>
            <a:ext cx="7772400" cy="2592289"/>
          </a:xfrm>
        </p:spPr>
        <p:txBody>
          <a:bodyPr/>
          <a:lstStyle/>
          <a:p>
            <a:pPr eaLnBrk="1" hangingPunct="1">
              <a:buFont typeface="Wingdings" panose="05000000000000000000" pitchFamily="2" charset="2"/>
              <a:buNone/>
            </a:pPr>
            <a:r>
              <a:rPr lang="en-GB" altLang="en-US" sz="2300" dirty="0"/>
              <a:t>	</a:t>
            </a:r>
          </a:p>
          <a:p>
            <a:pPr eaLnBrk="1" hangingPunct="1">
              <a:buFont typeface="Wingdings" panose="05000000000000000000" pitchFamily="2" charset="2"/>
              <a:buNone/>
            </a:pPr>
            <a:r>
              <a:rPr lang="en-GB" altLang="en-US" sz="2300" dirty="0"/>
              <a:t>Almost all civil cases in WA Supreme Court are required to undergo mediation before a formal trial can commence	</a:t>
            </a:r>
          </a:p>
          <a:p>
            <a:pPr eaLnBrk="1" hangingPunct="1">
              <a:buFont typeface="Wingdings" panose="05000000000000000000" pitchFamily="2" charset="2"/>
              <a:buNone/>
            </a:pPr>
            <a:r>
              <a:rPr lang="en-GB" altLang="en-US" sz="2300" dirty="0"/>
              <a:t>If parties in litigation refuse an offer to mediate without good reason then even if they win their case in court, the judge can refuse to award them some or all of their legal costs.</a:t>
            </a:r>
          </a:p>
        </p:txBody>
      </p:sp>
      <p:pic>
        <p:nvPicPr>
          <p:cNvPr id="3074" name="Picture 2" descr="Image result for ADR COURTS CARTOON">
            <a:extLst>
              <a:ext uri="{FF2B5EF4-FFF2-40B4-BE49-F238E27FC236}">
                <a16:creationId xmlns:a16="http://schemas.microsoft.com/office/drawing/2014/main" id="{21DCC5AA-1A04-42EA-A52E-D5D11CAB703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512" b="8512"/>
          <a:stretch/>
        </p:blipFill>
        <p:spPr bwMode="auto">
          <a:xfrm>
            <a:off x="1979712" y="3717033"/>
            <a:ext cx="4857750" cy="25922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6A39B-9325-44EF-AA30-BE30A82CCF0D}"/>
              </a:ext>
            </a:extLst>
          </p:cNvPr>
          <p:cNvSpPr>
            <a:spLocks noGrp="1"/>
          </p:cNvSpPr>
          <p:nvPr>
            <p:ph type="title"/>
          </p:nvPr>
        </p:nvSpPr>
        <p:spPr>
          <a:xfrm>
            <a:off x="1606045" y="332329"/>
            <a:ext cx="5937755" cy="1188720"/>
          </a:xfrm>
        </p:spPr>
        <p:txBody>
          <a:bodyPr/>
          <a:lstStyle/>
          <a:p>
            <a:r>
              <a:rPr lang="en-US" dirty="0"/>
              <a:t>Conciliation </a:t>
            </a:r>
            <a:endParaRPr lang="en-AU" dirty="0"/>
          </a:p>
        </p:txBody>
      </p:sp>
      <p:sp>
        <p:nvSpPr>
          <p:cNvPr id="3" name="Content Placeholder 2">
            <a:extLst>
              <a:ext uri="{FF2B5EF4-FFF2-40B4-BE49-F238E27FC236}">
                <a16:creationId xmlns:a16="http://schemas.microsoft.com/office/drawing/2014/main" id="{E05E736D-6A87-47D2-B375-CC54C7EA035F}"/>
              </a:ext>
            </a:extLst>
          </p:cNvPr>
          <p:cNvSpPr>
            <a:spLocks noGrp="1"/>
          </p:cNvSpPr>
          <p:nvPr>
            <p:ph idx="1"/>
          </p:nvPr>
        </p:nvSpPr>
        <p:spPr>
          <a:xfrm>
            <a:off x="435004" y="1946114"/>
            <a:ext cx="4089203" cy="4579558"/>
          </a:xfrm>
        </p:spPr>
        <p:txBody>
          <a:bodyPr>
            <a:normAutofit lnSpcReduction="10000"/>
          </a:bodyPr>
          <a:lstStyle/>
          <a:p>
            <a:r>
              <a:rPr lang="en-US" sz="2400" dirty="0"/>
              <a:t>Conciliation is an informal, flexible approach to resolving complaints – matters can be settled by an exchange of letters, a telephone conciliation conference or a face to face conciliation conference.</a:t>
            </a:r>
          </a:p>
          <a:p>
            <a:r>
              <a:rPr lang="en-US" sz="2400" dirty="0"/>
              <a:t>Very similar to mediation except the conciliator has a much more involved role (makes suggestions </a:t>
            </a:r>
            <a:r>
              <a:rPr lang="en-US" sz="2400" dirty="0" err="1"/>
              <a:t>e.t.c</a:t>
            </a:r>
            <a:r>
              <a:rPr lang="en-US" sz="2400" dirty="0"/>
              <a:t>)</a:t>
            </a:r>
            <a:endParaRPr lang="en-AU" sz="2400" dirty="0"/>
          </a:p>
        </p:txBody>
      </p:sp>
      <p:pic>
        <p:nvPicPr>
          <p:cNvPr id="1026" name="Picture 2" descr="What is Conciliation | VIA Mediation Centre">
            <a:extLst>
              <a:ext uri="{FF2B5EF4-FFF2-40B4-BE49-F238E27FC236}">
                <a16:creationId xmlns:a16="http://schemas.microsoft.com/office/drawing/2014/main" id="{90D26074-7EA1-47CD-84A6-6B1C35F5F5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5627" y="2924944"/>
            <a:ext cx="4089204" cy="200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940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descr="Image result for Alternative Dispute Resolution cartoon">
            <a:extLst>
              <a:ext uri="{FF2B5EF4-FFF2-40B4-BE49-F238E27FC236}">
                <a16:creationId xmlns:a16="http://schemas.microsoft.com/office/drawing/2014/main" id="{18D425B5-21D9-456E-91A6-BE7FF98884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40" r="-1" b="-1"/>
          <a:stretch/>
        </p:blipFill>
        <p:spPr bwMode="auto">
          <a:xfrm>
            <a:off x="5220072" y="1904282"/>
            <a:ext cx="3805552" cy="42726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4" name="Rectangle 2">
            <a:extLst>
              <a:ext uri="{FF2B5EF4-FFF2-40B4-BE49-F238E27FC236}">
                <a16:creationId xmlns:a16="http://schemas.microsoft.com/office/drawing/2014/main" id="{BB5EAFE1-8E01-495D-85E2-A62DA1C08A31}"/>
              </a:ext>
            </a:extLst>
          </p:cNvPr>
          <p:cNvSpPr>
            <a:spLocks noGrp="1" noChangeArrowheads="1"/>
          </p:cNvSpPr>
          <p:nvPr>
            <p:ph type="title"/>
          </p:nvPr>
        </p:nvSpPr>
        <p:spPr>
          <a:xfrm>
            <a:off x="1603122" y="281396"/>
            <a:ext cx="5937755" cy="1188720"/>
          </a:xfrm>
        </p:spPr>
        <p:txBody>
          <a:bodyPr>
            <a:normAutofit/>
          </a:bodyPr>
          <a:lstStyle/>
          <a:p>
            <a:pPr algn="ctr" eaLnBrk="1" hangingPunct="1"/>
            <a:r>
              <a:rPr lang="en-GB" altLang="en-US" b="1" dirty="0">
                <a:highlight>
                  <a:srgbClr val="FFFF00"/>
                </a:highlight>
                <a:latin typeface="Comic Sans MS" panose="030F0702030302020204" pitchFamily="66" charset="0"/>
              </a:rPr>
              <a:t>ARBITRATION</a:t>
            </a:r>
          </a:p>
        </p:txBody>
      </p:sp>
      <p:sp>
        <p:nvSpPr>
          <p:cNvPr id="13315" name="Rectangle 3">
            <a:extLst>
              <a:ext uri="{FF2B5EF4-FFF2-40B4-BE49-F238E27FC236}">
                <a16:creationId xmlns:a16="http://schemas.microsoft.com/office/drawing/2014/main" id="{091C8062-5718-4506-8AF6-D0DE8E49E514}"/>
              </a:ext>
            </a:extLst>
          </p:cNvPr>
          <p:cNvSpPr>
            <a:spLocks noGrp="1" noChangeArrowheads="1"/>
          </p:cNvSpPr>
          <p:nvPr>
            <p:ph idx="1"/>
          </p:nvPr>
        </p:nvSpPr>
        <p:spPr>
          <a:xfrm>
            <a:off x="632356" y="1690688"/>
            <a:ext cx="4591422" cy="5301207"/>
          </a:xfrm>
        </p:spPr>
        <p:txBody>
          <a:bodyPr>
            <a:normAutofit fontScale="92500" lnSpcReduction="20000"/>
          </a:bodyPr>
          <a:lstStyle/>
          <a:p>
            <a:pPr eaLnBrk="1" hangingPunct="1">
              <a:lnSpc>
                <a:spcPct val="90000"/>
              </a:lnSpc>
            </a:pPr>
            <a:r>
              <a:rPr lang="en-GB" altLang="en-US" sz="2400" dirty="0"/>
              <a:t>Arbitration is the adjudication of a dispute by one or more specially-appointed experts or lawyers (</a:t>
            </a:r>
            <a:r>
              <a:rPr lang="en-GB" altLang="en-US" b="1" dirty="0"/>
              <a:t>arbitrator</a:t>
            </a:r>
            <a:r>
              <a:rPr lang="en-GB" altLang="en-US" sz="2400" dirty="0"/>
              <a:t>)</a:t>
            </a:r>
          </a:p>
          <a:p>
            <a:pPr eaLnBrk="1" hangingPunct="1">
              <a:lnSpc>
                <a:spcPct val="90000"/>
              </a:lnSpc>
            </a:pPr>
            <a:r>
              <a:rPr lang="en-GB" altLang="en-US" sz="2400" dirty="0"/>
              <a:t>The rules are set by statute – final decision (treated in same way as a court decision)</a:t>
            </a:r>
          </a:p>
          <a:p>
            <a:pPr eaLnBrk="1" hangingPunct="1">
              <a:lnSpc>
                <a:spcPct val="90000"/>
              </a:lnSpc>
            </a:pPr>
            <a:r>
              <a:rPr lang="en-GB" altLang="en-US" sz="2400" dirty="0"/>
              <a:t>Decision cannot be appealed to courts however unless there was an error in decision-making</a:t>
            </a:r>
          </a:p>
          <a:p>
            <a:pPr eaLnBrk="1" hangingPunct="1">
              <a:lnSpc>
                <a:spcPct val="90000"/>
              </a:lnSpc>
            </a:pPr>
            <a:r>
              <a:rPr lang="en-GB" altLang="en-US" sz="2400" dirty="0"/>
              <a:t>More formal than mediation, can be </a:t>
            </a:r>
            <a:r>
              <a:rPr lang="en-GB" altLang="en-US" sz="2400" b="1" dirty="0"/>
              <a:t>quite costly</a:t>
            </a:r>
          </a:p>
          <a:p>
            <a:pPr eaLnBrk="1" hangingPunct="1">
              <a:lnSpc>
                <a:spcPct val="90000"/>
              </a:lnSpc>
            </a:pPr>
            <a:r>
              <a:rPr lang="en-GB" altLang="en-US" sz="2400" dirty="0"/>
              <a:t>People who work as arbitrators often belong to the </a:t>
            </a:r>
            <a:r>
              <a:rPr lang="en-GB" altLang="en-US" sz="2400" dirty="0">
                <a:hlinkClick r:id="rId3"/>
              </a:rPr>
              <a:t>Chartered Institute of Arbitrators</a:t>
            </a:r>
            <a:r>
              <a:rPr lang="en-GB" altLang="en-US" sz="2400" dirty="0"/>
              <a:t>. </a:t>
            </a:r>
          </a:p>
          <a:p>
            <a:pPr eaLnBrk="1" hangingPunct="1">
              <a:lnSpc>
                <a:spcPct val="90000"/>
              </a:lnSpc>
            </a:pPr>
            <a:r>
              <a:rPr lang="en-GB" altLang="en-US" sz="2400" dirty="0"/>
              <a:t>Arbitration is governed by legislation such as </a:t>
            </a:r>
            <a:r>
              <a:rPr lang="en-AU" sz="2400" dirty="0"/>
              <a:t>Commercial Arbitration Act 2012 </a:t>
            </a:r>
            <a:endParaRPr lang="en-GB"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500"/>
                                        <p:tgtEl>
                                          <p:spTgt spid="13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fade">
                                      <p:cBhvr>
                                        <p:cTn id="12" dur="500"/>
                                        <p:tgtEl>
                                          <p:spTgt spid="13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fade">
                                      <p:cBhvr>
                                        <p:cTn id="17" dur="500"/>
                                        <p:tgtEl>
                                          <p:spTgt spid="133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315">
                                            <p:txEl>
                                              <p:pRg st="3" end="3"/>
                                            </p:txEl>
                                          </p:spTgt>
                                        </p:tgtEl>
                                        <p:attrNameLst>
                                          <p:attrName>style.visibility</p:attrName>
                                        </p:attrNameLst>
                                      </p:cBhvr>
                                      <p:to>
                                        <p:strVal val="visible"/>
                                      </p:to>
                                    </p:set>
                                    <p:animEffect transition="in" filter="fade">
                                      <p:cBhvr>
                                        <p:cTn id="22" dur="500"/>
                                        <p:tgtEl>
                                          <p:spTgt spid="133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315">
                                            <p:txEl>
                                              <p:pRg st="4" end="4"/>
                                            </p:txEl>
                                          </p:spTgt>
                                        </p:tgtEl>
                                        <p:attrNameLst>
                                          <p:attrName>style.visibility</p:attrName>
                                        </p:attrNameLst>
                                      </p:cBhvr>
                                      <p:to>
                                        <p:strVal val="visible"/>
                                      </p:to>
                                    </p:set>
                                    <p:animEffect transition="in" filter="fade">
                                      <p:cBhvr>
                                        <p:cTn id="27" dur="500"/>
                                        <p:tgtEl>
                                          <p:spTgt spid="133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315">
                                            <p:txEl>
                                              <p:pRg st="5" end="5"/>
                                            </p:txEl>
                                          </p:spTgt>
                                        </p:tgtEl>
                                        <p:attrNameLst>
                                          <p:attrName>style.visibility</p:attrName>
                                        </p:attrNameLst>
                                      </p:cBhvr>
                                      <p:to>
                                        <p:strVal val="visible"/>
                                      </p:to>
                                    </p:set>
                                    <p:animEffect transition="in" filter="fade">
                                      <p:cBhvr>
                                        <p:cTn id="32" dur="500"/>
                                        <p:tgtEl>
                                          <p:spTgt spid="133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a:hlinkClick r:id="" action="ppaction://media"/>
            <a:extLst>
              <a:ext uri="{FF2B5EF4-FFF2-40B4-BE49-F238E27FC236}">
                <a16:creationId xmlns:a16="http://schemas.microsoft.com/office/drawing/2014/main" id="{E3B6613F-81D5-4AC1-B2BF-A09D62BA4CA7}"/>
              </a:ext>
            </a:extLst>
          </p:cNvPr>
          <p:cNvPicPr>
            <a:picLocks noGrp="1" noRot="1" noChangeAspect="1"/>
          </p:cNvPicPr>
          <p:nvPr>
            <p:ph idx="1"/>
            <a:videoFile r:link="rId1"/>
          </p:nvPr>
        </p:nvPicPr>
        <p:blipFill>
          <a:blip r:embed="rId3"/>
          <a:stretch>
            <a:fillRect/>
          </a:stretch>
        </p:blipFill>
        <p:spPr>
          <a:xfrm>
            <a:off x="755650" y="1316038"/>
            <a:ext cx="8020050" cy="4511675"/>
          </a:xfrm>
          <a:prstGeom prst="rect">
            <a:avLst/>
          </a:prstGeom>
        </p:spPr>
      </p:pic>
    </p:spTree>
    <p:extLst>
      <p:ext uri="{BB962C8B-B14F-4D97-AF65-F5344CB8AC3E}">
        <p14:creationId xmlns:p14="http://schemas.microsoft.com/office/powerpoint/2010/main" val="3559450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86B3597B-8FFE-4BA7-8A10-68E18F839A79}"/>
              </a:ext>
            </a:extLst>
          </p:cNvPr>
          <p:cNvSpPr>
            <a:spLocks noGrp="1" noChangeArrowheads="1"/>
          </p:cNvSpPr>
          <p:nvPr>
            <p:ph type="title"/>
          </p:nvPr>
        </p:nvSpPr>
        <p:spPr/>
        <p:txBody>
          <a:bodyPr/>
          <a:lstStyle/>
          <a:p>
            <a:pPr algn="ctr" eaLnBrk="1" hangingPunct="1"/>
            <a:r>
              <a:rPr lang="en-GB" altLang="en-US" b="1">
                <a:latin typeface="Comic Sans MS" panose="030F0702030302020204" pitchFamily="66" charset="0"/>
              </a:rPr>
              <a:t>Exercise</a:t>
            </a:r>
          </a:p>
        </p:txBody>
      </p:sp>
      <p:sp>
        <p:nvSpPr>
          <p:cNvPr id="31747" name="Rectangle 3">
            <a:extLst>
              <a:ext uri="{FF2B5EF4-FFF2-40B4-BE49-F238E27FC236}">
                <a16:creationId xmlns:a16="http://schemas.microsoft.com/office/drawing/2014/main" id="{19973226-B577-419C-8464-F1F2BFB7927E}"/>
              </a:ext>
            </a:extLst>
          </p:cNvPr>
          <p:cNvSpPr>
            <a:spLocks noGrp="1" noChangeArrowheads="1"/>
          </p:cNvSpPr>
          <p:nvPr>
            <p:ph idx="1"/>
          </p:nvPr>
        </p:nvSpPr>
        <p:spPr/>
        <p:txBody>
          <a:bodyPr/>
          <a:lstStyle/>
          <a:p>
            <a:pPr eaLnBrk="1" hangingPunct="1">
              <a:buFont typeface="Wingdings" panose="05000000000000000000" pitchFamily="2" charset="2"/>
              <a:buNone/>
            </a:pPr>
            <a:endParaRPr lang="en-GB" altLang="en-US"/>
          </a:p>
          <a:p>
            <a:pPr eaLnBrk="1" hangingPunct="1">
              <a:buFont typeface="Wingdings" panose="05000000000000000000" pitchFamily="2" charset="2"/>
              <a:buNone/>
            </a:pPr>
            <a:endParaRPr lang="en-GB" altLang="en-US"/>
          </a:p>
          <a:p>
            <a:pPr algn="ctr" eaLnBrk="1" hangingPunct="1">
              <a:buFont typeface="Wingdings" panose="05000000000000000000" pitchFamily="2" charset="2"/>
              <a:buNone/>
            </a:pPr>
            <a:r>
              <a:rPr lang="en-GB" altLang="en-US"/>
              <a:t>	</a:t>
            </a:r>
            <a:r>
              <a:rPr lang="en-GB" altLang="en-US" sz="3200"/>
              <a:t>What do you think are the advantages and disadvantages of Alternative Dispute Resolution?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6F04F0CB-6A9D-41EF-A996-971EBACD3FE5}"/>
              </a:ext>
            </a:extLst>
          </p:cNvPr>
          <p:cNvSpPr>
            <a:spLocks noGrp="1" noChangeArrowheads="1"/>
          </p:cNvSpPr>
          <p:nvPr>
            <p:ph type="title"/>
          </p:nvPr>
        </p:nvSpPr>
        <p:spPr/>
        <p:txBody>
          <a:bodyPr/>
          <a:lstStyle/>
          <a:p>
            <a:r>
              <a:rPr lang="en-AU" altLang="en-US">
                <a:latin typeface="+mn-lt"/>
              </a:rPr>
              <a:t>Things you need to know…</a:t>
            </a:r>
          </a:p>
        </p:txBody>
      </p:sp>
      <p:sp>
        <p:nvSpPr>
          <p:cNvPr id="4099" name="TextBox 2">
            <a:extLst>
              <a:ext uri="{FF2B5EF4-FFF2-40B4-BE49-F238E27FC236}">
                <a16:creationId xmlns:a16="http://schemas.microsoft.com/office/drawing/2014/main" id="{8977F142-F9E7-4481-A88D-AF54F94B9FBB}"/>
              </a:ext>
            </a:extLst>
          </p:cNvPr>
          <p:cNvSpPr txBox="1">
            <a:spLocks noChangeArrowheads="1"/>
          </p:cNvSpPr>
          <p:nvPr/>
        </p:nvSpPr>
        <p:spPr bwMode="auto">
          <a:xfrm>
            <a:off x="827584" y="2420888"/>
            <a:ext cx="7950200" cy="2197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nSpc>
                <a:spcPct val="200000"/>
              </a:lnSpc>
              <a:buFont typeface="Arial" panose="020B0604020202020204" pitchFamily="34" charset="0"/>
              <a:buChar char="•"/>
            </a:pPr>
            <a:r>
              <a:rPr lang="en-AU" altLang="en-US" sz="2400" b="1" dirty="0">
                <a:latin typeface="+mn-lt"/>
              </a:rPr>
              <a:t>What is ADR</a:t>
            </a:r>
          </a:p>
          <a:p>
            <a:pPr>
              <a:lnSpc>
                <a:spcPct val="200000"/>
              </a:lnSpc>
              <a:buFont typeface="Arial" panose="020B0604020202020204" pitchFamily="34" charset="0"/>
              <a:buChar char="•"/>
            </a:pPr>
            <a:r>
              <a:rPr lang="en-AU" altLang="en-US" sz="2400" b="1" dirty="0">
                <a:latin typeface="+mn-lt"/>
              </a:rPr>
              <a:t>The 4 main types of ADR</a:t>
            </a:r>
          </a:p>
          <a:p>
            <a:pPr>
              <a:lnSpc>
                <a:spcPct val="200000"/>
              </a:lnSpc>
              <a:buFont typeface="Arial" panose="020B0604020202020204" pitchFamily="34" charset="0"/>
              <a:buChar char="•"/>
            </a:pPr>
            <a:r>
              <a:rPr lang="en-AU" altLang="en-US" sz="2400" b="1" dirty="0">
                <a:latin typeface="+mn-lt"/>
              </a:rPr>
              <a:t>The need for it in society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4483C4E7-A4E4-435A-B175-E8CF21DA893A}"/>
              </a:ext>
            </a:extLst>
          </p:cNvPr>
          <p:cNvSpPr>
            <a:spLocks noGrp="1" noChangeArrowheads="1"/>
          </p:cNvSpPr>
          <p:nvPr>
            <p:ph type="title"/>
          </p:nvPr>
        </p:nvSpPr>
        <p:spPr>
          <a:xfrm>
            <a:off x="597893" y="684530"/>
            <a:ext cx="4421124" cy="1188720"/>
          </a:xfrm>
        </p:spPr>
        <p:txBody>
          <a:bodyPr>
            <a:normAutofit/>
          </a:bodyPr>
          <a:lstStyle/>
          <a:p>
            <a:r>
              <a:rPr lang="en-AU" altLang="en-US" dirty="0"/>
              <a:t>What are disputes?</a:t>
            </a:r>
          </a:p>
        </p:txBody>
      </p:sp>
      <p:sp>
        <p:nvSpPr>
          <p:cNvPr id="3" name="Content Placeholder 2">
            <a:extLst>
              <a:ext uri="{FF2B5EF4-FFF2-40B4-BE49-F238E27FC236}">
                <a16:creationId xmlns:a16="http://schemas.microsoft.com/office/drawing/2014/main" id="{E2A18776-2D58-4134-A8CA-3BD8034FC532}"/>
              </a:ext>
            </a:extLst>
          </p:cNvPr>
          <p:cNvSpPr>
            <a:spLocks noGrp="1" noChangeArrowheads="1"/>
          </p:cNvSpPr>
          <p:nvPr>
            <p:ph idx="1"/>
          </p:nvPr>
        </p:nvSpPr>
        <p:spPr>
          <a:xfrm>
            <a:off x="395535" y="2132856"/>
            <a:ext cx="5021049" cy="4320480"/>
          </a:xfrm>
        </p:spPr>
        <p:txBody>
          <a:bodyPr>
            <a:normAutofit/>
          </a:bodyPr>
          <a:lstStyle/>
          <a:p>
            <a:pPr>
              <a:lnSpc>
                <a:spcPct val="90000"/>
              </a:lnSpc>
            </a:pPr>
            <a:r>
              <a:rPr lang="en-AU" altLang="en-US" dirty="0"/>
              <a:t>Disputes are possible between many types of individuals </a:t>
            </a:r>
          </a:p>
          <a:p>
            <a:pPr>
              <a:lnSpc>
                <a:spcPct val="90000"/>
              </a:lnSpc>
            </a:pPr>
            <a:r>
              <a:rPr lang="en-AU" altLang="en-US" dirty="0"/>
              <a:t>Statutory and common law recognise that companies are treated as individuals in the eyes of the law</a:t>
            </a:r>
          </a:p>
          <a:p>
            <a:pPr>
              <a:lnSpc>
                <a:spcPct val="90000"/>
              </a:lnSpc>
            </a:pPr>
            <a:r>
              <a:rPr lang="en-AU" altLang="en-US" dirty="0"/>
              <a:t>Private and Public companies are individual legal entities and can be the subject of legal disputes</a:t>
            </a:r>
          </a:p>
          <a:p>
            <a:pPr>
              <a:lnSpc>
                <a:spcPct val="90000"/>
              </a:lnSpc>
            </a:pPr>
            <a:r>
              <a:rPr lang="en-AU" altLang="en-US" dirty="0"/>
              <a:t>Federal, State and Local governments are also distinct legal entities</a:t>
            </a:r>
          </a:p>
          <a:p>
            <a:pPr>
              <a:lnSpc>
                <a:spcPct val="90000"/>
              </a:lnSpc>
            </a:pPr>
            <a:r>
              <a:rPr lang="en-AU" altLang="en-US" dirty="0"/>
              <a:t>The procedures and rules for disputes against these are the same as for individuals</a:t>
            </a:r>
          </a:p>
        </p:txBody>
      </p:sp>
      <p:sp>
        <p:nvSpPr>
          <p:cNvPr id="135" name="Rectangle 134">
            <a:extLst>
              <a:ext uri="{FF2B5EF4-FFF2-40B4-BE49-F238E27FC236}">
                <a16:creationId xmlns:a16="http://schemas.microsoft.com/office/drawing/2014/main" id="{879398A9-0D0D-4901-BDDF-B3D93CECA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0029" y="964692"/>
            <a:ext cx="2990088"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ectangle 136">
            <a:extLst>
              <a:ext uri="{FF2B5EF4-FFF2-40B4-BE49-F238E27FC236}">
                <a16:creationId xmlns:a16="http://schemas.microsoft.com/office/drawing/2014/main" id="{011FEC3B-E514-4E21-B2CB-7903A7356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3473" y="1128683"/>
            <a:ext cx="27432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ispute Resolution Cartoons and Comics - funny pictures from CartoonStock">
            <a:extLst>
              <a:ext uri="{FF2B5EF4-FFF2-40B4-BE49-F238E27FC236}">
                <a16:creationId xmlns:a16="http://schemas.microsoft.com/office/drawing/2014/main" id="{580FEF0A-CFC7-4B84-B1DB-E43AD2B0A5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86917" y="1862963"/>
            <a:ext cx="2496312" cy="31400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BD971DA1-24F4-4722-AC30-A1867ACDD4C7}"/>
              </a:ext>
            </a:extLst>
          </p:cNvPr>
          <p:cNvSpPr>
            <a:spLocks noGrp="1" noChangeArrowheads="1"/>
          </p:cNvSpPr>
          <p:nvPr>
            <p:ph type="title"/>
          </p:nvPr>
        </p:nvSpPr>
        <p:spPr>
          <a:xfrm>
            <a:off x="1763688" y="523612"/>
            <a:ext cx="5937755" cy="1188720"/>
          </a:xfrm>
        </p:spPr>
        <p:txBody>
          <a:bodyPr/>
          <a:lstStyle/>
          <a:p>
            <a:r>
              <a:rPr lang="en-AU" altLang="en-US" dirty="0"/>
              <a:t>What are some common disputes IN LAW?</a:t>
            </a:r>
          </a:p>
        </p:txBody>
      </p:sp>
      <p:sp>
        <p:nvSpPr>
          <p:cNvPr id="3" name="Content Placeholder 2">
            <a:extLst>
              <a:ext uri="{FF2B5EF4-FFF2-40B4-BE49-F238E27FC236}">
                <a16:creationId xmlns:a16="http://schemas.microsoft.com/office/drawing/2014/main" id="{E1B9852E-3516-48EA-B287-D20BE3FC71D4}"/>
              </a:ext>
            </a:extLst>
          </p:cNvPr>
          <p:cNvSpPr>
            <a:spLocks noGrp="1" noChangeArrowheads="1"/>
          </p:cNvSpPr>
          <p:nvPr>
            <p:ph idx="1"/>
          </p:nvPr>
        </p:nvSpPr>
        <p:spPr>
          <a:xfrm>
            <a:off x="1259632" y="2060848"/>
            <a:ext cx="6768751" cy="4032447"/>
          </a:xfrm>
        </p:spPr>
        <p:txBody>
          <a:bodyPr>
            <a:noAutofit/>
          </a:bodyPr>
          <a:lstStyle/>
          <a:p>
            <a:r>
              <a:rPr lang="en-AU" altLang="en-US" sz="2400" dirty="0"/>
              <a:t>Write down as many as you can….</a:t>
            </a:r>
          </a:p>
          <a:p>
            <a:r>
              <a:rPr lang="en-AU" altLang="en-US" sz="2400" dirty="0"/>
              <a:t>Examples:</a:t>
            </a:r>
          </a:p>
          <a:p>
            <a:pPr>
              <a:buFont typeface="Wingdings" panose="05000000000000000000" pitchFamily="2" charset="2"/>
              <a:buChar char="v"/>
            </a:pPr>
            <a:r>
              <a:rPr lang="en-AU" altLang="en-US" sz="2400" dirty="0"/>
              <a:t>Uncompleted contractor job (broken contract)</a:t>
            </a:r>
          </a:p>
          <a:p>
            <a:pPr>
              <a:buFont typeface="Wingdings" panose="05000000000000000000" pitchFamily="2" charset="2"/>
              <a:buChar char="v"/>
            </a:pPr>
            <a:r>
              <a:rPr lang="en-AU" altLang="en-US" sz="2400" dirty="0"/>
              <a:t>Car accident (no one takes responsibility)</a:t>
            </a:r>
          </a:p>
          <a:p>
            <a:pPr>
              <a:buFont typeface="Wingdings" panose="05000000000000000000" pitchFamily="2" charset="2"/>
              <a:buChar char="v"/>
            </a:pPr>
            <a:r>
              <a:rPr lang="en-AU" altLang="en-US" sz="2400" dirty="0"/>
              <a:t>Neighbour dispute </a:t>
            </a:r>
          </a:p>
          <a:p>
            <a:pPr>
              <a:buFont typeface="Wingdings" panose="05000000000000000000" pitchFamily="2" charset="2"/>
              <a:buChar char="v"/>
            </a:pPr>
            <a:r>
              <a:rPr lang="en-AU" altLang="en-US" sz="2400" dirty="0"/>
              <a:t>Disagreement with Centrelink payments</a:t>
            </a:r>
          </a:p>
          <a:p>
            <a:pPr>
              <a:buFont typeface="Wingdings" panose="05000000000000000000" pitchFamily="2" charset="2"/>
              <a:buChar char="v"/>
            </a:pPr>
            <a:r>
              <a:rPr lang="en-AU" altLang="en-US" sz="2400" dirty="0"/>
              <a:t>Immigrant being deported</a:t>
            </a:r>
          </a:p>
          <a:p>
            <a:pPr>
              <a:buFont typeface="Wingdings" panose="05000000000000000000" pitchFamily="2" charset="2"/>
              <a:buChar char="v"/>
            </a:pPr>
            <a:r>
              <a:rPr lang="en-AU" altLang="en-US" sz="2400" dirty="0"/>
              <a:t>Someone got sick drinking manufactured product (negligence)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0625D7B6-1EF4-48D6-8558-BBF12A274350}"/>
              </a:ext>
            </a:extLst>
          </p:cNvPr>
          <p:cNvSpPr>
            <a:spLocks noGrp="1" noChangeArrowheads="1"/>
          </p:cNvSpPr>
          <p:nvPr>
            <p:ph type="title"/>
          </p:nvPr>
        </p:nvSpPr>
        <p:spPr>
          <a:xfrm>
            <a:off x="1603122" y="368618"/>
            <a:ext cx="5937755" cy="1188720"/>
          </a:xfrm>
        </p:spPr>
        <p:txBody>
          <a:bodyPr/>
          <a:lstStyle/>
          <a:p>
            <a:r>
              <a:rPr lang="en-AU" altLang="en-US"/>
              <a:t>What are some common disputes?</a:t>
            </a:r>
          </a:p>
        </p:txBody>
      </p:sp>
      <p:sp>
        <p:nvSpPr>
          <p:cNvPr id="3" name="Content Placeholder 2">
            <a:extLst>
              <a:ext uri="{FF2B5EF4-FFF2-40B4-BE49-F238E27FC236}">
                <a16:creationId xmlns:a16="http://schemas.microsoft.com/office/drawing/2014/main" id="{579D7CBB-CE22-4BEE-B4B9-B99F00F3BFE0}"/>
              </a:ext>
            </a:extLst>
          </p:cNvPr>
          <p:cNvSpPr>
            <a:spLocks noGrp="1" noChangeArrowheads="1"/>
          </p:cNvSpPr>
          <p:nvPr>
            <p:ph idx="1"/>
          </p:nvPr>
        </p:nvSpPr>
        <p:spPr>
          <a:xfrm>
            <a:off x="914400" y="1557338"/>
            <a:ext cx="7772400" cy="4530725"/>
          </a:xfrm>
        </p:spPr>
        <p:txBody>
          <a:bodyPr>
            <a:normAutofit/>
          </a:bodyPr>
          <a:lstStyle/>
          <a:p>
            <a:pPr>
              <a:buFont typeface="Wingdings" panose="05000000000000000000" pitchFamily="2" charset="2"/>
              <a:buChar char="v"/>
            </a:pPr>
            <a:endParaRPr lang="en-AU" altLang="en-US" sz="2400" dirty="0"/>
          </a:p>
          <a:p>
            <a:pPr>
              <a:buFont typeface="Wingdings" panose="05000000000000000000" pitchFamily="2" charset="2"/>
              <a:buChar char="v"/>
            </a:pPr>
            <a:r>
              <a:rPr lang="en-AU" altLang="en-US" sz="2400" dirty="0"/>
              <a:t>State bringing criminal charges against oil company for breach of H&amp;S legislation</a:t>
            </a:r>
          </a:p>
          <a:p>
            <a:pPr>
              <a:buFont typeface="Wingdings" panose="05000000000000000000" pitchFamily="2" charset="2"/>
              <a:buChar char="v"/>
            </a:pPr>
            <a:r>
              <a:rPr lang="en-AU" altLang="en-US" sz="2400" dirty="0"/>
              <a:t>Surfer sues local council (negligence in not telling him of dangerous conditions)</a:t>
            </a:r>
          </a:p>
          <a:p>
            <a:pPr>
              <a:buFont typeface="Wingdings" panose="05000000000000000000" pitchFamily="2" charset="2"/>
              <a:buChar char="v"/>
            </a:pPr>
            <a:r>
              <a:rPr lang="en-AU" altLang="en-US" sz="2400" dirty="0"/>
              <a:t>Lawyer wants to sue for defamation</a:t>
            </a:r>
          </a:p>
          <a:p>
            <a:pPr>
              <a:buFont typeface="Wingdings" panose="05000000000000000000" pitchFamily="2" charset="2"/>
              <a:buChar char="v"/>
            </a:pPr>
            <a:r>
              <a:rPr lang="en-AU" altLang="en-US" sz="2400" dirty="0"/>
              <a:t>Child dies in hospital (negligence)</a:t>
            </a:r>
          </a:p>
          <a:p>
            <a:pPr>
              <a:buFont typeface="Wingdings" panose="05000000000000000000" pitchFamily="2" charset="2"/>
              <a:buChar char="v"/>
            </a:pPr>
            <a:r>
              <a:rPr lang="en-AU" altLang="en-US" sz="2400" dirty="0"/>
              <a:t>Husband and wife wish to be divorced and have custody issues with children and separation of stuff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09F42A3E-1D03-4DE0-B530-FFB2A985BD31}"/>
              </a:ext>
            </a:extLst>
          </p:cNvPr>
          <p:cNvSpPr>
            <a:spLocks noGrp="1" noChangeArrowheads="1"/>
          </p:cNvSpPr>
          <p:nvPr>
            <p:ph type="title"/>
          </p:nvPr>
        </p:nvSpPr>
        <p:spPr>
          <a:xfrm>
            <a:off x="1603122" y="332656"/>
            <a:ext cx="5937755" cy="1188720"/>
          </a:xfrm>
        </p:spPr>
        <p:txBody>
          <a:bodyPr/>
          <a:lstStyle/>
          <a:p>
            <a:pPr algn="ctr"/>
            <a:r>
              <a:rPr lang="en-AU" altLang="en-US" b="1"/>
              <a:t>Criminal v Civil</a:t>
            </a:r>
          </a:p>
        </p:txBody>
      </p:sp>
      <p:sp>
        <p:nvSpPr>
          <p:cNvPr id="3" name="Content Placeholder 2">
            <a:extLst>
              <a:ext uri="{FF2B5EF4-FFF2-40B4-BE49-F238E27FC236}">
                <a16:creationId xmlns:a16="http://schemas.microsoft.com/office/drawing/2014/main" id="{E3056751-EFA7-45C9-AE89-67DD16DFDA70}"/>
              </a:ext>
            </a:extLst>
          </p:cNvPr>
          <p:cNvSpPr>
            <a:spLocks noGrp="1"/>
          </p:cNvSpPr>
          <p:nvPr>
            <p:ph idx="1"/>
          </p:nvPr>
        </p:nvSpPr>
        <p:spPr>
          <a:xfrm>
            <a:off x="395536" y="2204864"/>
            <a:ext cx="8352927" cy="4176463"/>
          </a:xfrm>
        </p:spPr>
        <p:txBody>
          <a:bodyPr>
            <a:normAutofit fontScale="92500" lnSpcReduction="10000"/>
          </a:bodyPr>
          <a:lstStyle/>
          <a:p>
            <a:pPr>
              <a:defRPr/>
            </a:pPr>
            <a:r>
              <a:rPr lang="en-AU" sz="2000" dirty="0"/>
              <a:t>Note, there were criminal and civil disputes in that list</a:t>
            </a:r>
          </a:p>
          <a:p>
            <a:pPr>
              <a:defRPr/>
            </a:pPr>
            <a:r>
              <a:rPr lang="en-AU" sz="2000" dirty="0"/>
              <a:t>What is a </a:t>
            </a:r>
            <a:r>
              <a:rPr lang="en-AU" sz="2000" b="1" dirty="0">
                <a:highlight>
                  <a:srgbClr val="FFFF00"/>
                </a:highlight>
              </a:rPr>
              <a:t>civil dispute</a:t>
            </a:r>
            <a:r>
              <a:rPr lang="en-AU" sz="2000" b="1" dirty="0"/>
              <a:t>?</a:t>
            </a:r>
          </a:p>
          <a:p>
            <a:pPr>
              <a:buFontTx/>
              <a:buChar char="-"/>
              <a:defRPr/>
            </a:pPr>
            <a:r>
              <a:rPr lang="en-AU" sz="2000" dirty="0"/>
              <a:t>Often referred to as a </a:t>
            </a:r>
            <a:r>
              <a:rPr lang="en-AU" sz="2000" i="1" dirty="0">
                <a:solidFill>
                  <a:srgbClr val="002060"/>
                </a:solidFill>
              </a:rPr>
              <a:t>private dispute </a:t>
            </a:r>
            <a:r>
              <a:rPr lang="en-AU" sz="2000" dirty="0"/>
              <a:t>– involves 2 or more individuals in a community</a:t>
            </a:r>
          </a:p>
          <a:p>
            <a:pPr>
              <a:buFontTx/>
              <a:buChar char="-"/>
              <a:defRPr/>
            </a:pPr>
            <a:r>
              <a:rPr lang="en-AU" sz="2000" dirty="0"/>
              <a:t>They may use the court system to solve their dispute (provided by State, but State is not involved)</a:t>
            </a:r>
          </a:p>
          <a:p>
            <a:pPr>
              <a:defRPr/>
            </a:pPr>
            <a:r>
              <a:rPr lang="en-AU" sz="2000" dirty="0"/>
              <a:t>What is a </a:t>
            </a:r>
            <a:r>
              <a:rPr lang="en-AU" sz="2000" b="1" dirty="0">
                <a:highlight>
                  <a:srgbClr val="FFFF00"/>
                </a:highlight>
              </a:rPr>
              <a:t>criminal dispute</a:t>
            </a:r>
            <a:r>
              <a:rPr lang="en-AU" sz="2000" b="1" dirty="0"/>
              <a:t>?</a:t>
            </a:r>
          </a:p>
          <a:p>
            <a:pPr>
              <a:buFontTx/>
              <a:buChar char="-"/>
              <a:defRPr/>
            </a:pPr>
            <a:r>
              <a:rPr lang="en-AU" sz="2000" dirty="0"/>
              <a:t>Often referred to as a </a:t>
            </a:r>
            <a:r>
              <a:rPr lang="en-AU" sz="2000" i="1" dirty="0">
                <a:solidFill>
                  <a:srgbClr val="002060"/>
                </a:solidFill>
              </a:rPr>
              <a:t>public dispute </a:t>
            </a:r>
            <a:r>
              <a:rPr lang="en-AU" sz="2000" i="1" dirty="0"/>
              <a:t>– </a:t>
            </a:r>
            <a:r>
              <a:rPr lang="en-AU" sz="2000" dirty="0"/>
              <a:t>always involves the State as a direct participant (WA = police force and Office of Public Prosecutions, they are responsible for prosecution of all criminal cases in court)</a:t>
            </a:r>
          </a:p>
          <a:p>
            <a:pPr>
              <a:buFontTx/>
              <a:buChar char="-"/>
              <a:defRPr/>
            </a:pPr>
            <a:r>
              <a:rPr lang="en-AU" sz="2000" i="1" dirty="0"/>
              <a:t>Why is it called public dispute?</a:t>
            </a:r>
          </a:p>
          <a:p>
            <a:pPr>
              <a:buFontTx/>
              <a:buChar char="-"/>
              <a:defRPr/>
            </a:pPr>
            <a:r>
              <a:rPr lang="en-AU" sz="2000" dirty="0"/>
              <a:t>Public officials and public protection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DFB6956C-A9A0-491A-9997-6E62A76026E8}"/>
              </a:ext>
            </a:extLst>
          </p:cNvPr>
          <p:cNvSpPr>
            <a:spLocks noGrp="1" noChangeArrowheads="1"/>
          </p:cNvSpPr>
          <p:nvPr>
            <p:ph type="title"/>
          </p:nvPr>
        </p:nvSpPr>
        <p:spPr>
          <a:xfrm>
            <a:off x="1603122" y="268643"/>
            <a:ext cx="5937755" cy="1188720"/>
          </a:xfrm>
        </p:spPr>
        <p:txBody>
          <a:bodyPr/>
          <a:lstStyle/>
          <a:p>
            <a:pPr algn="ctr" eaLnBrk="1" hangingPunct="1"/>
            <a:r>
              <a:rPr lang="en-GB" altLang="en-US" b="1">
                <a:latin typeface="Comic Sans MS" panose="030F0702030302020204" pitchFamily="66" charset="0"/>
              </a:rPr>
              <a:t>Introduction to ADR</a:t>
            </a:r>
          </a:p>
        </p:txBody>
      </p:sp>
      <p:sp>
        <p:nvSpPr>
          <p:cNvPr id="4099" name="Rectangle 3">
            <a:extLst>
              <a:ext uri="{FF2B5EF4-FFF2-40B4-BE49-F238E27FC236}">
                <a16:creationId xmlns:a16="http://schemas.microsoft.com/office/drawing/2014/main" id="{ECA8C15B-A73C-44E6-8ED3-69A39DE92CFC}"/>
              </a:ext>
            </a:extLst>
          </p:cNvPr>
          <p:cNvSpPr>
            <a:spLocks noGrp="1" noChangeArrowheads="1"/>
          </p:cNvSpPr>
          <p:nvPr>
            <p:ph idx="1"/>
          </p:nvPr>
        </p:nvSpPr>
        <p:spPr>
          <a:xfrm>
            <a:off x="611560" y="1628800"/>
            <a:ext cx="4953744" cy="4286250"/>
          </a:xfrm>
        </p:spPr>
        <p:txBody>
          <a:bodyPr>
            <a:normAutofit lnSpcReduction="10000"/>
          </a:bodyPr>
          <a:lstStyle/>
          <a:p>
            <a:pPr eaLnBrk="1" hangingPunct="1">
              <a:defRPr/>
            </a:pPr>
            <a:r>
              <a:rPr lang="en-GB" altLang="en-US" sz="2300" dirty="0"/>
              <a:t>Court system can be inefficient or provide ineffective resolutions for disputes between individuals </a:t>
            </a:r>
          </a:p>
          <a:p>
            <a:pPr eaLnBrk="1" hangingPunct="1">
              <a:defRPr/>
            </a:pPr>
            <a:r>
              <a:rPr lang="en-GB" altLang="en-US" sz="2300" dirty="0"/>
              <a:t>People turn to other avenues…</a:t>
            </a:r>
          </a:p>
          <a:p>
            <a:pPr eaLnBrk="1" hangingPunct="1">
              <a:defRPr/>
            </a:pPr>
            <a:r>
              <a:rPr lang="en-GB" altLang="en-US" sz="2300" dirty="0">
                <a:highlight>
                  <a:srgbClr val="FFFF00"/>
                </a:highlight>
              </a:rPr>
              <a:t>Alternative Dispute Resolution </a:t>
            </a:r>
            <a:r>
              <a:rPr lang="en-GB" altLang="en-US" sz="2300" dirty="0"/>
              <a:t>is often referred to as ADR.</a:t>
            </a:r>
          </a:p>
          <a:p>
            <a:pPr eaLnBrk="1" hangingPunct="1">
              <a:defRPr/>
            </a:pPr>
            <a:r>
              <a:rPr lang="en-GB" altLang="en-US" sz="2300" dirty="0"/>
              <a:t>It </a:t>
            </a:r>
            <a:r>
              <a:rPr lang="en-US" altLang="en-US" sz="2300" dirty="0"/>
              <a:t>describes the ways that parties can settle disputes with the help of an independent third party and without the need for a formal court hearing </a:t>
            </a:r>
            <a:r>
              <a:rPr lang="en-US" altLang="en-US" sz="2300" i="1" dirty="0"/>
              <a:t>– operates outside court system</a:t>
            </a:r>
            <a:endParaRPr lang="en-GB" altLang="en-US" sz="2300" i="1" dirty="0"/>
          </a:p>
          <a:p>
            <a:pPr eaLnBrk="1" hangingPunct="1">
              <a:defRPr/>
            </a:pPr>
            <a:endParaRPr lang="en-GB" altLang="en-US" sz="2300" dirty="0"/>
          </a:p>
        </p:txBody>
      </p:sp>
      <p:pic>
        <p:nvPicPr>
          <p:cNvPr id="9220" name="Picture 5" descr="Image result for Alternative Dispute Resolution cartoon">
            <a:extLst>
              <a:ext uri="{FF2B5EF4-FFF2-40B4-BE49-F238E27FC236}">
                <a16:creationId xmlns:a16="http://schemas.microsoft.com/office/drawing/2014/main" id="{A0A6C80A-618F-47A5-9D1E-E3E0B9D8D0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847"/>
          <a:stretch>
            <a:fillRect/>
          </a:stretch>
        </p:blipFill>
        <p:spPr bwMode="auto">
          <a:xfrm>
            <a:off x="5435600" y="1971675"/>
            <a:ext cx="3600450"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9">
                                            <p:txEl>
                                              <p:pRg st="1" end="1"/>
                                            </p:txEl>
                                          </p:spTgt>
                                        </p:tgtEl>
                                        <p:attrNameLst>
                                          <p:attrName>style.visibility</p:attrName>
                                        </p:attrNameLst>
                                      </p:cBhvr>
                                      <p:to>
                                        <p:strVal val="visible"/>
                                      </p:to>
                                    </p:set>
                                    <p:anim calcmode="lin" valueType="num">
                                      <p:cBhvr additive="base">
                                        <p:cTn id="13"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99">
                                            <p:txEl>
                                              <p:pRg st="2" end="2"/>
                                            </p:txEl>
                                          </p:spTgt>
                                        </p:tgtEl>
                                        <p:attrNameLst>
                                          <p:attrName>style.visibility</p:attrName>
                                        </p:attrNameLst>
                                      </p:cBhvr>
                                      <p:to>
                                        <p:strVal val="visible"/>
                                      </p:to>
                                    </p:set>
                                    <p:anim calcmode="lin" valueType="num">
                                      <p:cBhvr additive="base">
                                        <p:cTn id="19"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099">
                                            <p:txEl>
                                              <p:pRg st="3" end="3"/>
                                            </p:txEl>
                                          </p:spTgt>
                                        </p:tgtEl>
                                        <p:attrNameLst>
                                          <p:attrName>style.visibility</p:attrName>
                                        </p:attrNameLst>
                                      </p:cBhvr>
                                      <p:to>
                                        <p:strVal val="visible"/>
                                      </p:to>
                                    </p:set>
                                    <p:anim calcmode="lin" valueType="num">
                                      <p:cBhvr additive="base">
                                        <p:cTn id="25"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46183CC8-C3E0-47F8-963A-AEC177EEAA9D}"/>
              </a:ext>
            </a:extLst>
          </p:cNvPr>
          <p:cNvSpPr>
            <a:spLocks noGrp="1" noChangeArrowheads="1"/>
          </p:cNvSpPr>
          <p:nvPr>
            <p:ph type="title"/>
          </p:nvPr>
        </p:nvSpPr>
        <p:spPr>
          <a:xfrm>
            <a:off x="914400" y="155575"/>
            <a:ext cx="7772400" cy="1143000"/>
          </a:xfrm>
        </p:spPr>
        <p:txBody>
          <a:bodyPr>
            <a:normAutofit/>
          </a:bodyPr>
          <a:lstStyle/>
          <a:p>
            <a:pPr algn="ctr"/>
            <a:r>
              <a:rPr lang="en-AU" altLang="en-US"/>
              <a:t>What are the options available to people?</a:t>
            </a:r>
          </a:p>
        </p:txBody>
      </p:sp>
      <p:sp>
        <p:nvSpPr>
          <p:cNvPr id="11267" name="Content Placeholder 2">
            <a:extLst>
              <a:ext uri="{FF2B5EF4-FFF2-40B4-BE49-F238E27FC236}">
                <a16:creationId xmlns:a16="http://schemas.microsoft.com/office/drawing/2014/main" id="{8842F1C4-78CA-4926-9C0B-07216B370686}"/>
              </a:ext>
            </a:extLst>
          </p:cNvPr>
          <p:cNvSpPr>
            <a:spLocks noGrp="1" noChangeArrowheads="1"/>
          </p:cNvSpPr>
          <p:nvPr>
            <p:ph idx="1"/>
          </p:nvPr>
        </p:nvSpPr>
        <p:spPr>
          <a:xfrm>
            <a:off x="1603122" y="1412776"/>
            <a:ext cx="5937755" cy="3101983"/>
          </a:xfrm>
        </p:spPr>
        <p:txBody>
          <a:bodyPr/>
          <a:lstStyle/>
          <a:p>
            <a:pPr algn="ctr"/>
            <a:r>
              <a:rPr lang="en-AU" altLang="en-US" sz="3600" dirty="0"/>
              <a:t>Envelope, 1 between 2/3</a:t>
            </a:r>
          </a:p>
          <a:p>
            <a:pPr algn="ctr"/>
            <a:r>
              <a:rPr lang="en-AU" altLang="en-US" sz="3600" dirty="0"/>
              <a:t>Match the type of ADR to the description, good luck </a:t>
            </a:r>
            <a:r>
              <a:rPr lang="en-AU" altLang="en-US" sz="3600" dirty="0">
                <a:sym typeface="Wingdings" panose="05000000000000000000" pitchFamily="2" charset="2"/>
              </a:rPr>
              <a:t> </a:t>
            </a:r>
            <a:endParaRPr lang="en-AU" altLang="en-US" sz="3600" dirty="0"/>
          </a:p>
        </p:txBody>
      </p:sp>
      <p:pic>
        <p:nvPicPr>
          <p:cNvPr id="4" name="Picture 2" descr="Image result for ADR COURTS CARTOON">
            <a:extLst>
              <a:ext uri="{FF2B5EF4-FFF2-40B4-BE49-F238E27FC236}">
                <a16:creationId xmlns:a16="http://schemas.microsoft.com/office/drawing/2014/main" id="{C7A4BB34-F1CD-4AF0-AFEC-1FF628353E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537402"/>
            <a:ext cx="6408712" cy="3327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66F7BC9-7DD7-4666-B6F4-E547C3D3843F}"/>
              </a:ext>
            </a:extLst>
          </p:cNvPr>
          <p:cNvSpPr>
            <a:spLocks noGrp="1" noChangeArrowheads="1"/>
          </p:cNvSpPr>
          <p:nvPr>
            <p:ph type="title"/>
          </p:nvPr>
        </p:nvSpPr>
        <p:spPr>
          <a:xfrm>
            <a:off x="1606045" y="523612"/>
            <a:ext cx="5937755" cy="1188720"/>
          </a:xfrm>
        </p:spPr>
        <p:txBody>
          <a:bodyPr/>
          <a:lstStyle/>
          <a:p>
            <a:pPr algn="ctr" eaLnBrk="1" hangingPunct="1"/>
            <a:r>
              <a:rPr lang="en-GB" altLang="en-US" b="1" dirty="0">
                <a:latin typeface="Comic Sans MS" panose="030F0702030302020204" pitchFamily="66" charset="0"/>
              </a:rPr>
              <a:t>Main types of ADR</a:t>
            </a:r>
          </a:p>
        </p:txBody>
      </p:sp>
      <p:sp>
        <p:nvSpPr>
          <p:cNvPr id="6147" name="Rectangle 3">
            <a:extLst>
              <a:ext uri="{FF2B5EF4-FFF2-40B4-BE49-F238E27FC236}">
                <a16:creationId xmlns:a16="http://schemas.microsoft.com/office/drawing/2014/main" id="{9B06E91A-11BA-4BEA-AF02-07221FA80662}"/>
              </a:ext>
            </a:extLst>
          </p:cNvPr>
          <p:cNvSpPr>
            <a:spLocks noGrp="1" noChangeArrowheads="1"/>
          </p:cNvSpPr>
          <p:nvPr>
            <p:ph idx="1"/>
          </p:nvPr>
        </p:nvSpPr>
        <p:spPr>
          <a:xfrm>
            <a:off x="611560" y="2132856"/>
            <a:ext cx="8136903" cy="4201531"/>
          </a:xfrm>
        </p:spPr>
        <p:txBody>
          <a:bodyPr>
            <a:normAutofit/>
          </a:bodyPr>
          <a:lstStyle/>
          <a:p>
            <a:pPr eaLnBrk="1" hangingPunct="1">
              <a:buFont typeface="Wingdings" panose="05000000000000000000" pitchFamily="2" charset="2"/>
              <a:buNone/>
              <a:defRPr/>
            </a:pPr>
            <a:endParaRPr lang="en-GB" altLang="en-US" sz="2000" b="1" dirty="0"/>
          </a:p>
          <a:p>
            <a:pPr eaLnBrk="1" hangingPunct="1">
              <a:defRPr/>
            </a:pPr>
            <a:r>
              <a:rPr lang="en-GB" altLang="en-US" sz="2000" b="1" dirty="0"/>
              <a:t>Negotiation</a:t>
            </a:r>
          </a:p>
          <a:p>
            <a:pPr eaLnBrk="1" hangingPunct="1">
              <a:defRPr/>
            </a:pPr>
            <a:endParaRPr lang="en-GB" altLang="en-US" sz="2000" b="1" dirty="0"/>
          </a:p>
          <a:p>
            <a:pPr eaLnBrk="1" hangingPunct="1">
              <a:defRPr/>
            </a:pPr>
            <a:r>
              <a:rPr lang="en-GB" altLang="en-US" sz="2000" b="1" dirty="0"/>
              <a:t>Mediation</a:t>
            </a:r>
          </a:p>
          <a:p>
            <a:pPr eaLnBrk="1" hangingPunct="1">
              <a:defRPr/>
            </a:pPr>
            <a:endParaRPr lang="en-GB" altLang="en-US" sz="2000" b="1" dirty="0"/>
          </a:p>
          <a:p>
            <a:pPr eaLnBrk="1" hangingPunct="1">
              <a:defRPr/>
            </a:pPr>
            <a:r>
              <a:rPr lang="en-GB" altLang="en-US" sz="2000" b="1" dirty="0"/>
              <a:t>Conciliation</a:t>
            </a:r>
          </a:p>
          <a:p>
            <a:pPr marL="0" indent="0" eaLnBrk="1" hangingPunct="1">
              <a:buFont typeface="Wingdings" panose="05000000000000000000" pitchFamily="2" charset="2"/>
              <a:buNone/>
              <a:defRPr/>
            </a:pPr>
            <a:endParaRPr lang="en-GB" altLang="en-US" sz="2000" b="1" dirty="0"/>
          </a:p>
          <a:p>
            <a:pPr eaLnBrk="1" hangingPunct="1">
              <a:defRPr/>
            </a:pPr>
            <a:r>
              <a:rPr lang="en-GB" altLang="en-US" sz="2000" b="1" dirty="0"/>
              <a:t>Arbitration</a:t>
            </a:r>
          </a:p>
          <a:p>
            <a:pPr marL="0" indent="0" eaLnBrk="1" hangingPunct="1">
              <a:buFont typeface="Wingdings" panose="05000000000000000000" pitchFamily="2" charset="2"/>
              <a:buNone/>
              <a:defRPr/>
            </a:pPr>
            <a:endParaRPr lang="en-GB" altLang="en-US" sz="2000" b="1" dirty="0"/>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778</TotalTime>
  <Words>886</Words>
  <Application>Microsoft Office PowerPoint</Application>
  <PresentationFormat>On-screen Show (4:3)</PresentationFormat>
  <Paragraphs>97</Paragraphs>
  <Slides>17</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Comic Sans MS</vt:lpstr>
      <vt:lpstr>Gill Sans MT</vt:lpstr>
      <vt:lpstr>Wingdings</vt:lpstr>
      <vt:lpstr>Parcel</vt:lpstr>
      <vt:lpstr>Alternative Dispute Resolution</vt:lpstr>
      <vt:lpstr>Things you need to know…</vt:lpstr>
      <vt:lpstr>What are disputes?</vt:lpstr>
      <vt:lpstr>What are some common disputes IN LAW?</vt:lpstr>
      <vt:lpstr>What are some common disputes?</vt:lpstr>
      <vt:lpstr>Criminal v Civil</vt:lpstr>
      <vt:lpstr>Introduction to ADR</vt:lpstr>
      <vt:lpstr>What are the options available to people?</vt:lpstr>
      <vt:lpstr>Main types of ADR</vt:lpstr>
      <vt:lpstr>NEGOTIATION</vt:lpstr>
      <vt:lpstr>MEDIATION</vt:lpstr>
      <vt:lpstr>Mediation Steps</vt:lpstr>
      <vt:lpstr>Refusing Mediation</vt:lpstr>
      <vt:lpstr>Conciliation </vt:lpstr>
      <vt:lpstr>ARBITRATION</vt:lpstr>
      <vt:lpstr>PowerPoint Presentation</vt:lpstr>
      <vt:lpstr>Exercise</vt:lpstr>
    </vt:vector>
  </TitlesOfParts>
  <Company>Trinity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Jezza</dc:creator>
  <cp:lastModifiedBy>Morgan Ball (John XXIII College - Mount Claremont)</cp:lastModifiedBy>
  <cp:revision>13</cp:revision>
  <dcterms:created xsi:type="dcterms:W3CDTF">2008-02-24T11:30:02Z</dcterms:created>
  <dcterms:modified xsi:type="dcterms:W3CDTF">2023-03-29T01:41:49Z</dcterms:modified>
</cp:coreProperties>
</file>