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45"/>
  </p:notesMasterIdLst>
  <p:sldIdLst>
    <p:sldId id="256" r:id="rId5"/>
    <p:sldId id="299" r:id="rId6"/>
    <p:sldId id="313" r:id="rId7"/>
    <p:sldId id="300" r:id="rId8"/>
    <p:sldId id="278" r:id="rId9"/>
    <p:sldId id="279" r:id="rId10"/>
    <p:sldId id="314" r:id="rId11"/>
    <p:sldId id="315" r:id="rId12"/>
    <p:sldId id="280" r:id="rId13"/>
    <p:sldId id="336" r:id="rId14"/>
    <p:sldId id="281" r:id="rId15"/>
    <p:sldId id="282" r:id="rId16"/>
    <p:sldId id="283" r:id="rId17"/>
    <p:sldId id="286" r:id="rId18"/>
    <p:sldId id="287" r:id="rId19"/>
    <p:sldId id="288" r:id="rId20"/>
    <p:sldId id="337" r:id="rId21"/>
    <p:sldId id="500" r:id="rId22"/>
    <p:sldId id="505" r:id="rId23"/>
    <p:sldId id="302" r:id="rId24"/>
    <p:sldId id="303" r:id="rId25"/>
    <p:sldId id="304" r:id="rId26"/>
    <p:sldId id="305" r:id="rId27"/>
    <p:sldId id="306" r:id="rId28"/>
    <p:sldId id="307" r:id="rId29"/>
    <p:sldId id="292" r:id="rId30"/>
    <p:sldId id="335" r:id="rId31"/>
    <p:sldId id="296" r:id="rId32"/>
    <p:sldId id="297" r:id="rId33"/>
    <p:sldId id="316" r:id="rId34"/>
    <p:sldId id="338" r:id="rId35"/>
    <p:sldId id="317" r:id="rId36"/>
    <p:sldId id="318" r:id="rId37"/>
    <p:sldId id="319" r:id="rId38"/>
    <p:sldId id="340" r:id="rId39"/>
    <p:sldId id="311" r:id="rId40"/>
    <p:sldId id="273" r:id="rId41"/>
    <p:sldId id="274" r:id="rId42"/>
    <p:sldId id="275" r:id="rId43"/>
    <p:sldId id="32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F75038-E685-43DC-8BA0-3C371AFEB8AC}" v="1" dt="2023-04-26T03:37:11.7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2130" y="8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gan Ball (John XXIII College - Mount Claremont)" userId="c9fe06fd-15b9-4aef-8f74-cc6223a5ec1f" providerId="ADAL" clId="{07E88E51-C56A-493F-B51B-28A2287C659D}"/>
    <pc:docChg chg="delSld modSld">
      <pc:chgData name="Morgan Ball (John XXIII College - Mount Claremont)" userId="c9fe06fd-15b9-4aef-8f74-cc6223a5ec1f" providerId="ADAL" clId="{07E88E51-C56A-493F-B51B-28A2287C659D}" dt="2020-05-07T04:39:17.930" v="11" actId="20577"/>
      <pc:docMkLst>
        <pc:docMk/>
      </pc:docMkLst>
      <pc:sldChg chg="del">
        <pc:chgData name="Morgan Ball (John XXIII College - Mount Claremont)" userId="c9fe06fd-15b9-4aef-8f74-cc6223a5ec1f" providerId="ADAL" clId="{07E88E51-C56A-493F-B51B-28A2287C659D}" dt="2020-05-07T04:39:09.605" v="0" actId="47"/>
        <pc:sldMkLst>
          <pc:docMk/>
          <pc:sldMk cId="1923977903" sldId="259"/>
        </pc:sldMkLst>
      </pc:sldChg>
      <pc:sldChg chg="modSp mod">
        <pc:chgData name="Morgan Ball (John XXIII College - Mount Claremont)" userId="c9fe06fd-15b9-4aef-8f74-cc6223a5ec1f" providerId="ADAL" clId="{07E88E51-C56A-493F-B51B-28A2287C659D}" dt="2020-05-07T04:39:17.930" v="11" actId="20577"/>
        <pc:sldMkLst>
          <pc:docMk/>
          <pc:sldMk cId="414415257" sldId="262"/>
        </pc:sldMkLst>
        <pc:spChg chg="mod">
          <ac:chgData name="Morgan Ball (John XXIII College - Mount Claremont)" userId="c9fe06fd-15b9-4aef-8f74-cc6223a5ec1f" providerId="ADAL" clId="{07E88E51-C56A-493F-B51B-28A2287C659D}" dt="2020-05-07T04:39:17.930" v="11" actId="20577"/>
          <ac:spMkLst>
            <pc:docMk/>
            <pc:sldMk cId="414415257" sldId="262"/>
            <ac:spMk id="3" creationId="{B24D558D-81A5-4A0A-ACA6-311243D8246C}"/>
          </ac:spMkLst>
        </pc:spChg>
      </pc:sldChg>
      <pc:sldChg chg="del">
        <pc:chgData name="Morgan Ball (John XXIII College - Mount Claremont)" userId="c9fe06fd-15b9-4aef-8f74-cc6223a5ec1f" providerId="ADAL" clId="{07E88E51-C56A-493F-B51B-28A2287C659D}" dt="2020-05-07T04:39:09.605" v="0" actId="47"/>
        <pc:sldMkLst>
          <pc:docMk/>
          <pc:sldMk cId="662530355" sldId="265"/>
        </pc:sldMkLst>
      </pc:sldChg>
      <pc:sldChg chg="del">
        <pc:chgData name="Morgan Ball (John XXIII College - Mount Claremont)" userId="c9fe06fd-15b9-4aef-8f74-cc6223a5ec1f" providerId="ADAL" clId="{07E88E51-C56A-493F-B51B-28A2287C659D}" dt="2020-05-07T04:39:09.605" v="0" actId="47"/>
        <pc:sldMkLst>
          <pc:docMk/>
          <pc:sldMk cId="4134252368" sldId="266"/>
        </pc:sldMkLst>
      </pc:sldChg>
      <pc:sldChg chg="del">
        <pc:chgData name="Morgan Ball (John XXIII College - Mount Claremont)" userId="c9fe06fd-15b9-4aef-8f74-cc6223a5ec1f" providerId="ADAL" clId="{07E88E51-C56A-493F-B51B-28A2287C659D}" dt="2020-05-07T04:39:09.605" v="0" actId="47"/>
        <pc:sldMkLst>
          <pc:docMk/>
          <pc:sldMk cId="3336163296" sldId="267"/>
        </pc:sldMkLst>
      </pc:sldChg>
      <pc:sldChg chg="del">
        <pc:chgData name="Morgan Ball (John XXIII College - Mount Claremont)" userId="c9fe06fd-15b9-4aef-8f74-cc6223a5ec1f" providerId="ADAL" clId="{07E88E51-C56A-493F-B51B-28A2287C659D}" dt="2020-05-07T04:39:09.605" v="0" actId="47"/>
        <pc:sldMkLst>
          <pc:docMk/>
          <pc:sldMk cId="4262803523" sldId="268"/>
        </pc:sldMkLst>
      </pc:sldChg>
      <pc:sldChg chg="del">
        <pc:chgData name="Morgan Ball (John XXIII College - Mount Claremont)" userId="c9fe06fd-15b9-4aef-8f74-cc6223a5ec1f" providerId="ADAL" clId="{07E88E51-C56A-493F-B51B-28A2287C659D}" dt="2020-05-07T04:39:09.605" v="0" actId="47"/>
        <pc:sldMkLst>
          <pc:docMk/>
          <pc:sldMk cId="2222187098" sldId="269"/>
        </pc:sldMkLst>
      </pc:sldChg>
      <pc:sldChg chg="del">
        <pc:chgData name="Morgan Ball (John XXIII College - Mount Claremont)" userId="c9fe06fd-15b9-4aef-8f74-cc6223a5ec1f" providerId="ADAL" clId="{07E88E51-C56A-493F-B51B-28A2287C659D}" dt="2020-05-07T04:39:09.605" v="0" actId="47"/>
        <pc:sldMkLst>
          <pc:docMk/>
          <pc:sldMk cId="1121806781" sldId="291"/>
        </pc:sldMkLst>
      </pc:sldChg>
      <pc:sldChg chg="del">
        <pc:chgData name="Morgan Ball (John XXIII College - Mount Claremont)" userId="c9fe06fd-15b9-4aef-8f74-cc6223a5ec1f" providerId="ADAL" clId="{07E88E51-C56A-493F-B51B-28A2287C659D}" dt="2020-05-07T04:39:09.605" v="0" actId="47"/>
        <pc:sldMkLst>
          <pc:docMk/>
          <pc:sldMk cId="2961221520" sldId="301"/>
        </pc:sldMkLst>
      </pc:sldChg>
      <pc:sldChg chg="del">
        <pc:chgData name="Morgan Ball (John XXIII College - Mount Claremont)" userId="c9fe06fd-15b9-4aef-8f74-cc6223a5ec1f" providerId="ADAL" clId="{07E88E51-C56A-493F-B51B-28A2287C659D}" dt="2020-05-07T04:39:09.605" v="0" actId="47"/>
        <pc:sldMkLst>
          <pc:docMk/>
          <pc:sldMk cId="787820238" sldId="321"/>
        </pc:sldMkLst>
      </pc:sldChg>
      <pc:sldChg chg="del">
        <pc:chgData name="Morgan Ball (John XXIII College - Mount Claremont)" userId="c9fe06fd-15b9-4aef-8f74-cc6223a5ec1f" providerId="ADAL" clId="{07E88E51-C56A-493F-B51B-28A2287C659D}" dt="2020-05-07T04:39:09.605" v="0" actId="47"/>
        <pc:sldMkLst>
          <pc:docMk/>
          <pc:sldMk cId="1129820476" sldId="322"/>
        </pc:sldMkLst>
      </pc:sldChg>
      <pc:sldChg chg="del">
        <pc:chgData name="Morgan Ball (John XXIII College - Mount Claremont)" userId="c9fe06fd-15b9-4aef-8f74-cc6223a5ec1f" providerId="ADAL" clId="{07E88E51-C56A-493F-B51B-28A2287C659D}" dt="2020-05-07T04:39:09.605" v="0" actId="47"/>
        <pc:sldMkLst>
          <pc:docMk/>
          <pc:sldMk cId="356632482" sldId="323"/>
        </pc:sldMkLst>
      </pc:sldChg>
      <pc:sldChg chg="del">
        <pc:chgData name="Morgan Ball (John XXIII College - Mount Claremont)" userId="c9fe06fd-15b9-4aef-8f74-cc6223a5ec1f" providerId="ADAL" clId="{07E88E51-C56A-493F-B51B-28A2287C659D}" dt="2020-05-07T04:39:09.605" v="0" actId="47"/>
        <pc:sldMkLst>
          <pc:docMk/>
          <pc:sldMk cId="468218848" sldId="325"/>
        </pc:sldMkLst>
      </pc:sldChg>
      <pc:sldChg chg="del">
        <pc:chgData name="Morgan Ball (John XXIII College - Mount Claremont)" userId="c9fe06fd-15b9-4aef-8f74-cc6223a5ec1f" providerId="ADAL" clId="{07E88E51-C56A-493F-B51B-28A2287C659D}" dt="2020-05-07T04:39:09.605" v="0" actId="47"/>
        <pc:sldMkLst>
          <pc:docMk/>
          <pc:sldMk cId="2119361277" sldId="326"/>
        </pc:sldMkLst>
      </pc:sldChg>
      <pc:sldChg chg="del">
        <pc:chgData name="Morgan Ball (John XXIII College - Mount Claremont)" userId="c9fe06fd-15b9-4aef-8f74-cc6223a5ec1f" providerId="ADAL" clId="{07E88E51-C56A-493F-B51B-28A2287C659D}" dt="2020-05-07T04:39:09.605" v="0" actId="47"/>
        <pc:sldMkLst>
          <pc:docMk/>
          <pc:sldMk cId="2553698889" sldId="327"/>
        </pc:sldMkLst>
      </pc:sldChg>
      <pc:sldChg chg="del">
        <pc:chgData name="Morgan Ball (John XXIII College - Mount Claremont)" userId="c9fe06fd-15b9-4aef-8f74-cc6223a5ec1f" providerId="ADAL" clId="{07E88E51-C56A-493F-B51B-28A2287C659D}" dt="2020-05-07T04:39:09.605" v="0" actId="47"/>
        <pc:sldMkLst>
          <pc:docMk/>
          <pc:sldMk cId="830665898" sldId="328"/>
        </pc:sldMkLst>
      </pc:sldChg>
      <pc:sldChg chg="del">
        <pc:chgData name="Morgan Ball (John XXIII College - Mount Claremont)" userId="c9fe06fd-15b9-4aef-8f74-cc6223a5ec1f" providerId="ADAL" clId="{07E88E51-C56A-493F-B51B-28A2287C659D}" dt="2020-05-07T04:39:09.605" v="0" actId="47"/>
        <pc:sldMkLst>
          <pc:docMk/>
          <pc:sldMk cId="2795981926" sldId="329"/>
        </pc:sldMkLst>
      </pc:sldChg>
      <pc:sldChg chg="del">
        <pc:chgData name="Morgan Ball (John XXIII College - Mount Claremont)" userId="c9fe06fd-15b9-4aef-8f74-cc6223a5ec1f" providerId="ADAL" clId="{07E88E51-C56A-493F-B51B-28A2287C659D}" dt="2020-05-07T04:39:09.605" v="0" actId="47"/>
        <pc:sldMkLst>
          <pc:docMk/>
          <pc:sldMk cId="3278218374" sldId="330"/>
        </pc:sldMkLst>
      </pc:sldChg>
      <pc:sldChg chg="del">
        <pc:chgData name="Morgan Ball (John XXIII College - Mount Claremont)" userId="c9fe06fd-15b9-4aef-8f74-cc6223a5ec1f" providerId="ADAL" clId="{07E88E51-C56A-493F-B51B-28A2287C659D}" dt="2020-05-07T04:39:09.605" v="0" actId="47"/>
        <pc:sldMkLst>
          <pc:docMk/>
          <pc:sldMk cId="3083406515" sldId="331"/>
        </pc:sldMkLst>
      </pc:sldChg>
      <pc:sldChg chg="del">
        <pc:chgData name="Morgan Ball (John XXIII College - Mount Claremont)" userId="c9fe06fd-15b9-4aef-8f74-cc6223a5ec1f" providerId="ADAL" clId="{07E88E51-C56A-493F-B51B-28A2287C659D}" dt="2020-05-07T04:39:09.605" v="0" actId="47"/>
        <pc:sldMkLst>
          <pc:docMk/>
          <pc:sldMk cId="3974653125" sldId="333"/>
        </pc:sldMkLst>
      </pc:sldChg>
    </pc:docChg>
  </pc:docChgLst>
  <pc:docChgLst>
    <pc:chgData name="Morgan Ball (John XXIII College - Mount Claremont)" userId="c9fe06fd-15b9-4aef-8f74-cc6223a5ec1f" providerId="ADAL" clId="{E4387619-8E50-4A4F-9369-A83CE470DC47}"/>
    <pc:docChg chg="undo custSel addSld delSld modSld">
      <pc:chgData name="Morgan Ball (John XXIII College - Mount Claremont)" userId="c9fe06fd-15b9-4aef-8f74-cc6223a5ec1f" providerId="ADAL" clId="{E4387619-8E50-4A4F-9369-A83CE470DC47}" dt="2021-05-06T03:21:16.314" v="631" actId="20577"/>
      <pc:docMkLst>
        <pc:docMk/>
      </pc:docMkLst>
      <pc:sldChg chg="modSp mod">
        <pc:chgData name="Morgan Ball (John XXIII College - Mount Claremont)" userId="c9fe06fd-15b9-4aef-8f74-cc6223a5ec1f" providerId="ADAL" clId="{E4387619-8E50-4A4F-9369-A83CE470DC47}" dt="2021-05-03T06:04:34.220" v="302" actId="20577"/>
        <pc:sldMkLst>
          <pc:docMk/>
          <pc:sldMk cId="414415257" sldId="262"/>
        </pc:sldMkLst>
        <pc:spChg chg="mod">
          <ac:chgData name="Morgan Ball (John XXIII College - Mount Claremont)" userId="c9fe06fd-15b9-4aef-8f74-cc6223a5ec1f" providerId="ADAL" clId="{E4387619-8E50-4A4F-9369-A83CE470DC47}" dt="2021-05-03T06:04:34.220" v="302" actId="20577"/>
          <ac:spMkLst>
            <pc:docMk/>
            <pc:sldMk cId="414415257" sldId="262"/>
            <ac:spMk id="3" creationId="{B24D558D-81A5-4A0A-ACA6-311243D8246C}"/>
          </ac:spMkLst>
        </pc:spChg>
      </pc:sldChg>
      <pc:sldChg chg="del">
        <pc:chgData name="Morgan Ball (John XXIII College - Mount Claremont)" userId="c9fe06fd-15b9-4aef-8f74-cc6223a5ec1f" providerId="ADAL" clId="{E4387619-8E50-4A4F-9369-A83CE470DC47}" dt="2021-05-05T02:07:50.047" v="304" actId="47"/>
        <pc:sldMkLst>
          <pc:docMk/>
          <pc:sldMk cId="1157016509" sldId="293"/>
        </pc:sldMkLst>
      </pc:sldChg>
      <pc:sldChg chg="del">
        <pc:chgData name="Morgan Ball (John XXIII College - Mount Claremont)" userId="c9fe06fd-15b9-4aef-8f74-cc6223a5ec1f" providerId="ADAL" clId="{E4387619-8E50-4A4F-9369-A83CE470DC47}" dt="2021-05-05T02:07:49.046" v="303" actId="47"/>
        <pc:sldMkLst>
          <pc:docMk/>
          <pc:sldMk cId="2735263513" sldId="294"/>
        </pc:sldMkLst>
      </pc:sldChg>
      <pc:sldChg chg="modSp mod">
        <pc:chgData name="Morgan Ball (John XXIII College - Mount Claremont)" userId="c9fe06fd-15b9-4aef-8f74-cc6223a5ec1f" providerId="ADAL" clId="{E4387619-8E50-4A4F-9369-A83CE470DC47}" dt="2021-05-05T02:08:09.784" v="310" actId="14100"/>
        <pc:sldMkLst>
          <pc:docMk/>
          <pc:sldMk cId="1917812965" sldId="296"/>
        </pc:sldMkLst>
        <pc:spChg chg="mod">
          <ac:chgData name="Morgan Ball (John XXIII College - Mount Claremont)" userId="c9fe06fd-15b9-4aef-8f74-cc6223a5ec1f" providerId="ADAL" clId="{E4387619-8E50-4A4F-9369-A83CE470DC47}" dt="2021-05-05T02:07:59.090" v="305" actId="14100"/>
          <ac:spMkLst>
            <pc:docMk/>
            <pc:sldMk cId="1917812965" sldId="296"/>
            <ac:spMk id="2" creationId="{46FEA5B0-6578-46F8-9778-B3CE8299B4B8}"/>
          </ac:spMkLst>
        </pc:spChg>
        <pc:spChg chg="mod">
          <ac:chgData name="Morgan Ball (John XXIII College - Mount Claremont)" userId="c9fe06fd-15b9-4aef-8f74-cc6223a5ec1f" providerId="ADAL" clId="{E4387619-8E50-4A4F-9369-A83CE470DC47}" dt="2021-05-05T02:08:09.784" v="310" actId="14100"/>
          <ac:spMkLst>
            <pc:docMk/>
            <pc:sldMk cId="1917812965" sldId="296"/>
            <ac:spMk id="5" creationId="{2DE3A8F4-589A-4E49-BDDF-3F342B062B69}"/>
          </ac:spMkLst>
        </pc:spChg>
        <pc:picChg chg="mod">
          <ac:chgData name="Morgan Ball (John XXIII College - Mount Claremont)" userId="c9fe06fd-15b9-4aef-8f74-cc6223a5ec1f" providerId="ADAL" clId="{E4387619-8E50-4A4F-9369-A83CE470DC47}" dt="2021-05-05T02:08:02.589" v="307" actId="1076"/>
          <ac:picMkLst>
            <pc:docMk/>
            <pc:sldMk cId="1917812965" sldId="296"/>
            <ac:picMk id="1026" creationId="{3D3BB340-3D5B-40DF-9E2C-E3D8195FF318}"/>
          </ac:picMkLst>
        </pc:picChg>
      </pc:sldChg>
      <pc:sldChg chg="modSp mod">
        <pc:chgData name="Morgan Ball (John XXIII College - Mount Claremont)" userId="c9fe06fd-15b9-4aef-8f74-cc6223a5ec1f" providerId="ADAL" clId="{E4387619-8E50-4A4F-9369-A83CE470DC47}" dt="2021-05-03T00:46:12.533" v="1" actId="27636"/>
        <pc:sldMkLst>
          <pc:docMk/>
          <pc:sldMk cId="2136465559" sldId="299"/>
        </pc:sldMkLst>
        <pc:spChg chg="mod">
          <ac:chgData name="Morgan Ball (John XXIII College - Mount Claremont)" userId="c9fe06fd-15b9-4aef-8f74-cc6223a5ec1f" providerId="ADAL" clId="{E4387619-8E50-4A4F-9369-A83CE470DC47}" dt="2021-05-03T00:46:12.533" v="1" actId="27636"/>
          <ac:spMkLst>
            <pc:docMk/>
            <pc:sldMk cId="2136465559" sldId="299"/>
            <ac:spMk id="3" creationId="{710D043D-72A2-4E10-B590-20DC3CECA128}"/>
          </ac:spMkLst>
        </pc:spChg>
      </pc:sldChg>
      <pc:sldChg chg="modSp mod">
        <pc:chgData name="Morgan Ball (John XXIII College - Mount Claremont)" userId="c9fe06fd-15b9-4aef-8f74-cc6223a5ec1f" providerId="ADAL" clId="{E4387619-8E50-4A4F-9369-A83CE470DC47}" dt="2021-05-05T02:08:36.127" v="319" actId="1076"/>
        <pc:sldMkLst>
          <pc:docMk/>
          <pc:sldMk cId="4138551085" sldId="316"/>
        </pc:sldMkLst>
        <pc:spChg chg="mod">
          <ac:chgData name="Morgan Ball (John XXIII College - Mount Claremont)" userId="c9fe06fd-15b9-4aef-8f74-cc6223a5ec1f" providerId="ADAL" clId="{E4387619-8E50-4A4F-9369-A83CE470DC47}" dt="2021-05-05T02:08:19.137" v="311" actId="1076"/>
          <ac:spMkLst>
            <pc:docMk/>
            <pc:sldMk cId="4138551085" sldId="316"/>
            <ac:spMk id="2" creationId="{339DAA3E-439B-4D1A-ACB5-967CDFEFDC60}"/>
          </ac:spMkLst>
        </pc:spChg>
        <pc:spChg chg="mod">
          <ac:chgData name="Morgan Ball (John XXIII College - Mount Claremont)" userId="c9fe06fd-15b9-4aef-8f74-cc6223a5ec1f" providerId="ADAL" clId="{E4387619-8E50-4A4F-9369-A83CE470DC47}" dt="2021-05-05T02:08:36.127" v="319" actId="1076"/>
          <ac:spMkLst>
            <pc:docMk/>
            <pc:sldMk cId="4138551085" sldId="316"/>
            <ac:spMk id="3" creationId="{1F74031A-2104-4F34-B094-23FF08CEB517}"/>
          </ac:spMkLst>
        </pc:spChg>
      </pc:sldChg>
      <pc:sldChg chg="modSp mod">
        <pc:chgData name="Morgan Ball (John XXIII College - Mount Claremont)" userId="c9fe06fd-15b9-4aef-8f74-cc6223a5ec1f" providerId="ADAL" clId="{E4387619-8E50-4A4F-9369-A83CE470DC47}" dt="2021-05-06T03:05:25.162" v="345" actId="27636"/>
        <pc:sldMkLst>
          <pc:docMk/>
          <pc:sldMk cId="3283796948" sldId="319"/>
        </pc:sldMkLst>
        <pc:spChg chg="mod">
          <ac:chgData name="Morgan Ball (John XXIII College - Mount Claremont)" userId="c9fe06fd-15b9-4aef-8f74-cc6223a5ec1f" providerId="ADAL" clId="{E4387619-8E50-4A4F-9369-A83CE470DC47}" dt="2021-05-06T03:05:25.162" v="345" actId="27636"/>
          <ac:spMkLst>
            <pc:docMk/>
            <pc:sldMk cId="3283796948" sldId="319"/>
            <ac:spMk id="3" creationId="{8E8A6BCA-3854-48E9-857F-532A6258E5CF}"/>
          </ac:spMkLst>
        </pc:spChg>
      </pc:sldChg>
      <pc:sldChg chg="modSp mod">
        <pc:chgData name="Morgan Ball (John XXIII College - Mount Claremont)" userId="c9fe06fd-15b9-4aef-8f74-cc6223a5ec1f" providerId="ADAL" clId="{E4387619-8E50-4A4F-9369-A83CE470DC47}" dt="2021-05-03T00:52:24.592" v="282" actId="1076"/>
        <pc:sldMkLst>
          <pc:docMk/>
          <pc:sldMk cId="3935391965" sldId="334"/>
        </pc:sldMkLst>
        <pc:spChg chg="mod">
          <ac:chgData name="Morgan Ball (John XXIII College - Mount Claremont)" userId="c9fe06fd-15b9-4aef-8f74-cc6223a5ec1f" providerId="ADAL" clId="{E4387619-8E50-4A4F-9369-A83CE470DC47}" dt="2021-05-03T00:52:22.454" v="281" actId="27636"/>
          <ac:spMkLst>
            <pc:docMk/>
            <pc:sldMk cId="3935391965" sldId="334"/>
            <ac:spMk id="3" creationId="{710D043D-72A2-4E10-B590-20DC3CECA128}"/>
          </ac:spMkLst>
        </pc:spChg>
        <pc:cxnChg chg="mod">
          <ac:chgData name="Morgan Ball (John XXIII College - Mount Claremont)" userId="c9fe06fd-15b9-4aef-8f74-cc6223a5ec1f" providerId="ADAL" clId="{E4387619-8E50-4A4F-9369-A83CE470DC47}" dt="2021-05-03T00:52:24.592" v="282" actId="1076"/>
          <ac:cxnSpMkLst>
            <pc:docMk/>
            <pc:sldMk cId="3935391965" sldId="334"/>
            <ac:cxnSpMk id="5" creationId="{8D05DC46-1DE1-4F5A-A833-809E6CE11EE9}"/>
          </ac:cxnSpMkLst>
        </pc:cxnChg>
      </pc:sldChg>
      <pc:sldChg chg="addSp delSp modSp new mod setBg modAnim">
        <pc:chgData name="Morgan Ball (John XXIII College - Mount Claremont)" userId="c9fe06fd-15b9-4aef-8f74-cc6223a5ec1f" providerId="ADAL" clId="{E4387619-8E50-4A4F-9369-A83CE470DC47}" dt="2021-05-03T00:51:48.094" v="277" actId="1076"/>
        <pc:sldMkLst>
          <pc:docMk/>
          <pc:sldMk cId="2873061504" sldId="339"/>
        </pc:sldMkLst>
        <pc:spChg chg="mod ord">
          <ac:chgData name="Morgan Ball (John XXIII College - Mount Claremont)" userId="c9fe06fd-15b9-4aef-8f74-cc6223a5ec1f" providerId="ADAL" clId="{E4387619-8E50-4A4F-9369-A83CE470DC47}" dt="2021-05-03T00:51:01.825" v="253" actId="26606"/>
          <ac:spMkLst>
            <pc:docMk/>
            <pc:sldMk cId="2873061504" sldId="339"/>
            <ac:spMk id="2" creationId="{E2C347C6-36CD-426F-9711-11863E7B2EBD}"/>
          </ac:spMkLst>
        </pc:spChg>
        <pc:spChg chg="add del mod">
          <ac:chgData name="Morgan Ball (John XXIII College - Mount Claremont)" userId="c9fe06fd-15b9-4aef-8f74-cc6223a5ec1f" providerId="ADAL" clId="{E4387619-8E50-4A4F-9369-A83CE470DC47}" dt="2021-05-03T00:51:48.094" v="277" actId="1076"/>
          <ac:spMkLst>
            <pc:docMk/>
            <pc:sldMk cId="2873061504" sldId="339"/>
            <ac:spMk id="3" creationId="{630A093E-8ECC-4B54-8EFB-6BD9663D0640}"/>
          </ac:spMkLst>
        </pc:spChg>
        <pc:spChg chg="add del">
          <ac:chgData name="Morgan Ball (John XXIII College - Mount Claremont)" userId="c9fe06fd-15b9-4aef-8f74-cc6223a5ec1f" providerId="ADAL" clId="{E4387619-8E50-4A4F-9369-A83CE470DC47}" dt="2021-05-03T00:49:18.748" v="34" actId="26606"/>
          <ac:spMkLst>
            <pc:docMk/>
            <pc:sldMk cId="2873061504" sldId="339"/>
            <ac:spMk id="71" creationId="{D7016AC9-4840-42F3-B4C2-0298CD0F9743}"/>
          </ac:spMkLst>
        </pc:spChg>
        <pc:spChg chg="add del">
          <ac:chgData name="Morgan Ball (John XXIII College - Mount Claremont)" userId="c9fe06fd-15b9-4aef-8f74-cc6223a5ec1f" providerId="ADAL" clId="{E4387619-8E50-4A4F-9369-A83CE470DC47}" dt="2021-05-03T00:49:18.748" v="34" actId="26606"/>
          <ac:spMkLst>
            <pc:docMk/>
            <pc:sldMk cId="2873061504" sldId="339"/>
            <ac:spMk id="73" creationId="{E865FF8A-8166-4DBE-B090-4645372535A0}"/>
          </ac:spMkLst>
        </pc:spChg>
        <pc:spChg chg="add">
          <ac:chgData name="Morgan Ball (John XXIII College - Mount Claremont)" userId="c9fe06fd-15b9-4aef-8f74-cc6223a5ec1f" providerId="ADAL" clId="{E4387619-8E50-4A4F-9369-A83CE470DC47}" dt="2021-05-03T00:51:01.825" v="253" actId="26606"/>
          <ac:spMkLst>
            <pc:docMk/>
            <pc:sldMk cId="2873061504" sldId="339"/>
            <ac:spMk id="1028" creationId="{B9A6A8C2-8B3A-4AD3-AFCC-F1D3F1F02D3F}"/>
          </ac:spMkLst>
        </pc:spChg>
        <pc:spChg chg="add">
          <ac:chgData name="Morgan Ball (John XXIII College - Mount Claremont)" userId="c9fe06fd-15b9-4aef-8f74-cc6223a5ec1f" providerId="ADAL" clId="{E4387619-8E50-4A4F-9369-A83CE470DC47}" dt="2021-05-03T00:51:01.825" v="253" actId="26606"/>
          <ac:spMkLst>
            <pc:docMk/>
            <pc:sldMk cId="2873061504" sldId="339"/>
            <ac:spMk id="1029" creationId="{CDF64937-39B5-4AB3-A2EF-EA689BA6087B}"/>
          </ac:spMkLst>
        </pc:spChg>
        <pc:picChg chg="add mod">
          <ac:chgData name="Morgan Ball (John XXIII College - Mount Claremont)" userId="c9fe06fd-15b9-4aef-8f74-cc6223a5ec1f" providerId="ADAL" clId="{E4387619-8E50-4A4F-9369-A83CE470DC47}" dt="2021-05-03T00:51:01.825" v="253" actId="26606"/>
          <ac:picMkLst>
            <pc:docMk/>
            <pc:sldMk cId="2873061504" sldId="339"/>
            <ac:picMk id="1026" creationId="{B3F6874C-8347-4AE8-9DA9-F61F9AA40BC0}"/>
          </ac:picMkLst>
        </pc:picChg>
      </pc:sldChg>
      <pc:sldChg chg="new del">
        <pc:chgData name="Morgan Ball (John XXIII College - Mount Claremont)" userId="c9fe06fd-15b9-4aef-8f74-cc6223a5ec1f" providerId="ADAL" clId="{E4387619-8E50-4A4F-9369-A83CE470DC47}" dt="2021-05-03T00:47:39.639" v="3" actId="47"/>
        <pc:sldMkLst>
          <pc:docMk/>
          <pc:sldMk cId="4279809806" sldId="339"/>
        </pc:sldMkLst>
      </pc:sldChg>
      <pc:sldChg chg="modSp new mod">
        <pc:chgData name="Morgan Ball (John XXIII College - Mount Claremont)" userId="c9fe06fd-15b9-4aef-8f74-cc6223a5ec1f" providerId="ADAL" clId="{E4387619-8E50-4A4F-9369-A83CE470DC47}" dt="2021-05-06T03:21:16.314" v="631" actId="20577"/>
        <pc:sldMkLst>
          <pc:docMk/>
          <pc:sldMk cId="2626887847" sldId="340"/>
        </pc:sldMkLst>
        <pc:spChg chg="mod">
          <ac:chgData name="Morgan Ball (John XXIII College - Mount Claremont)" userId="c9fe06fd-15b9-4aef-8f74-cc6223a5ec1f" providerId="ADAL" clId="{E4387619-8E50-4A4F-9369-A83CE470DC47}" dt="2021-05-06T03:05:20.857" v="343" actId="20577"/>
          <ac:spMkLst>
            <pc:docMk/>
            <pc:sldMk cId="2626887847" sldId="340"/>
            <ac:spMk id="2" creationId="{E80D075E-D049-41CF-8886-8B4B75BC3B4D}"/>
          </ac:spMkLst>
        </pc:spChg>
        <pc:spChg chg="mod">
          <ac:chgData name="Morgan Ball (John XXIII College - Mount Claremont)" userId="c9fe06fd-15b9-4aef-8f74-cc6223a5ec1f" providerId="ADAL" clId="{E4387619-8E50-4A4F-9369-A83CE470DC47}" dt="2021-05-06T03:21:16.314" v="631" actId="20577"/>
          <ac:spMkLst>
            <pc:docMk/>
            <pc:sldMk cId="2626887847" sldId="340"/>
            <ac:spMk id="3" creationId="{DE35CEDA-0AB8-4F37-A838-9EB45C2B44D9}"/>
          </ac:spMkLst>
        </pc:spChg>
      </pc:sldChg>
    </pc:docChg>
  </pc:docChgLst>
  <pc:docChgLst>
    <pc:chgData name="Morgan Ball (John XXIII College - Mount Claremont)" userId="c9fe06fd-15b9-4aef-8f74-cc6223a5ec1f" providerId="ADAL" clId="{C1F75038-E685-43DC-8BA0-3C371AFEB8AC}"/>
    <pc:docChg chg="undo custSel delSld modSld">
      <pc:chgData name="Morgan Ball (John XXIII College - Mount Claremont)" userId="c9fe06fd-15b9-4aef-8f74-cc6223a5ec1f" providerId="ADAL" clId="{C1F75038-E685-43DC-8BA0-3C371AFEB8AC}" dt="2023-04-26T03:39:22.148" v="13" actId="2696"/>
      <pc:docMkLst>
        <pc:docMk/>
      </pc:docMkLst>
      <pc:sldChg chg="del">
        <pc:chgData name="Morgan Ball (John XXIII College - Mount Claremont)" userId="c9fe06fd-15b9-4aef-8f74-cc6223a5ec1f" providerId="ADAL" clId="{C1F75038-E685-43DC-8BA0-3C371AFEB8AC}" dt="2023-04-26T03:39:22.148" v="13" actId="2696"/>
        <pc:sldMkLst>
          <pc:docMk/>
          <pc:sldMk cId="2101983079" sldId="262"/>
        </pc:sldMkLst>
      </pc:sldChg>
      <pc:sldChg chg="modSp mod">
        <pc:chgData name="Morgan Ball (John XXIII College - Mount Claremont)" userId="c9fe06fd-15b9-4aef-8f74-cc6223a5ec1f" providerId="ADAL" clId="{C1F75038-E685-43DC-8BA0-3C371AFEB8AC}" dt="2023-04-26T00:45:30.520" v="1" actId="1076"/>
        <pc:sldMkLst>
          <pc:docMk/>
          <pc:sldMk cId="2683305136" sldId="286"/>
        </pc:sldMkLst>
        <pc:spChg chg="mod">
          <ac:chgData name="Morgan Ball (John XXIII College - Mount Claremont)" userId="c9fe06fd-15b9-4aef-8f74-cc6223a5ec1f" providerId="ADAL" clId="{C1F75038-E685-43DC-8BA0-3C371AFEB8AC}" dt="2023-04-26T00:45:29.046" v="0" actId="1076"/>
          <ac:spMkLst>
            <pc:docMk/>
            <pc:sldMk cId="2683305136" sldId="286"/>
            <ac:spMk id="2" creationId="{E5BEB261-69DC-4452-9008-225E4BE9D4B4}"/>
          </ac:spMkLst>
        </pc:spChg>
        <pc:spChg chg="mod">
          <ac:chgData name="Morgan Ball (John XXIII College - Mount Claremont)" userId="c9fe06fd-15b9-4aef-8f74-cc6223a5ec1f" providerId="ADAL" clId="{C1F75038-E685-43DC-8BA0-3C371AFEB8AC}" dt="2023-04-26T00:45:30.520" v="1" actId="1076"/>
          <ac:spMkLst>
            <pc:docMk/>
            <pc:sldMk cId="2683305136" sldId="286"/>
            <ac:spMk id="3" creationId="{E5701738-618D-4F0D-8AC0-973E593265D5}"/>
          </ac:spMkLst>
        </pc:spChg>
      </pc:sldChg>
      <pc:sldChg chg="modSp mod">
        <pc:chgData name="Morgan Ball (John XXIII College - Mount Claremont)" userId="c9fe06fd-15b9-4aef-8f74-cc6223a5ec1f" providerId="ADAL" clId="{C1F75038-E685-43DC-8BA0-3C371AFEB8AC}" dt="2023-04-26T00:45:41.880" v="3" actId="1076"/>
        <pc:sldMkLst>
          <pc:docMk/>
          <pc:sldMk cId="1559365628" sldId="287"/>
        </pc:sldMkLst>
        <pc:spChg chg="mod">
          <ac:chgData name="Morgan Ball (John XXIII College - Mount Claremont)" userId="c9fe06fd-15b9-4aef-8f74-cc6223a5ec1f" providerId="ADAL" clId="{C1F75038-E685-43DC-8BA0-3C371AFEB8AC}" dt="2023-04-26T00:45:39.712" v="2" actId="1076"/>
          <ac:spMkLst>
            <pc:docMk/>
            <pc:sldMk cId="1559365628" sldId="287"/>
            <ac:spMk id="2" creationId="{E5BEB261-69DC-4452-9008-225E4BE9D4B4}"/>
          </ac:spMkLst>
        </pc:spChg>
        <pc:spChg chg="mod">
          <ac:chgData name="Morgan Ball (John XXIII College - Mount Claremont)" userId="c9fe06fd-15b9-4aef-8f74-cc6223a5ec1f" providerId="ADAL" clId="{C1F75038-E685-43DC-8BA0-3C371AFEB8AC}" dt="2023-04-26T00:45:41.880" v="3" actId="1076"/>
          <ac:spMkLst>
            <pc:docMk/>
            <pc:sldMk cId="1559365628" sldId="287"/>
            <ac:spMk id="3" creationId="{E5701738-618D-4F0D-8AC0-973E593265D5}"/>
          </ac:spMkLst>
        </pc:spChg>
      </pc:sldChg>
      <pc:sldChg chg="del">
        <pc:chgData name="Morgan Ball (John XXIII College - Mount Claremont)" userId="c9fe06fd-15b9-4aef-8f74-cc6223a5ec1f" providerId="ADAL" clId="{C1F75038-E685-43DC-8BA0-3C371AFEB8AC}" dt="2023-04-26T03:39:22.148" v="13" actId="2696"/>
        <pc:sldMkLst>
          <pc:docMk/>
          <pc:sldMk cId="3303701665" sldId="308"/>
        </pc:sldMkLst>
      </pc:sldChg>
      <pc:sldChg chg="del">
        <pc:chgData name="Morgan Ball (John XXIII College - Mount Claremont)" userId="c9fe06fd-15b9-4aef-8f74-cc6223a5ec1f" providerId="ADAL" clId="{C1F75038-E685-43DC-8BA0-3C371AFEB8AC}" dt="2023-04-26T03:39:22.148" v="13" actId="2696"/>
        <pc:sldMkLst>
          <pc:docMk/>
          <pc:sldMk cId="1165839370" sldId="312"/>
        </pc:sldMkLst>
      </pc:sldChg>
      <pc:sldChg chg="del">
        <pc:chgData name="Morgan Ball (John XXIII College - Mount Claremont)" userId="c9fe06fd-15b9-4aef-8f74-cc6223a5ec1f" providerId="ADAL" clId="{C1F75038-E685-43DC-8BA0-3C371AFEB8AC}" dt="2023-04-26T03:39:22.148" v="13" actId="2696"/>
        <pc:sldMkLst>
          <pc:docMk/>
          <pc:sldMk cId="3003345375" sldId="332"/>
        </pc:sldMkLst>
      </pc:sldChg>
      <pc:sldChg chg="del">
        <pc:chgData name="Morgan Ball (John XXIII College - Mount Claremont)" userId="c9fe06fd-15b9-4aef-8f74-cc6223a5ec1f" providerId="ADAL" clId="{C1F75038-E685-43DC-8BA0-3C371AFEB8AC}" dt="2023-04-26T03:39:22.148" v="13" actId="2696"/>
        <pc:sldMkLst>
          <pc:docMk/>
          <pc:sldMk cId="1247126377" sldId="334"/>
        </pc:sldMkLst>
      </pc:sldChg>
      <pc:sldChg chg="del">
        <pc:chgData name="Morgan Ball (John XXIII College - Mount Claremont)" userId="c9fe06fd-15b9-4aef-8f74-cc6223a5ec1f" providerId="ADAL" clId="{C1F75038-E685-43DC-8BA0-3C371AFEB8AC}" dt="2023-04-26T03:39:22.148" v="13" actId="2696"/>
        <pc:sldMkLst>
          <pc:docMk/>
          <pc:sldMk cId="3773909548" sldId="339"/>
        </pc:sldMkLst>
      </pc:sldChg>
      <pc:sldChg chg="modSp mod">
        <pc:chgData name="Morgan Ball (John XXIII College - Mount Claremont)" userId="c9fe06fd-15b9-4aef-8f74-cc6223a5ec1f" providerId="ADAL" clId="{C1F75038-E685-43DC-8BA0-3C371AFEB8AC}" dt="2023-04-26T03:37:33.473" v="11" actId="1076"/>
        <pc:sldMkLst>
          <pc:docMk/>
          <pc:sldMk cId="338511755" sldId="500"/>
        </pc:sldMkLst>
        <pc:spChg chg="mod">
          <ac:chgData name="Morgan Ball (John XXIII College - Mount Claremont)" userId="c9fe06fd-15b9-4aef-8f74-cc6223a5ec1f" providerId="ADAL" clId="{C1F75038-E685-43DC-8BA0-3C371AFEB8AC}" dt="2023-04-26T03:37:33.473" v="11" actId="1076"/>
          <ac:spMkLst>
            <pc:docMk/>
            <pc:sldMk cId="338511755" sldId="500"/>
            <ac:spMk id="2" creationId="{9C3395FA-0F5E-E295-20BC-49CDD157B7FA}"/>
          </ac:spMkLst>
        </pc:spChg>
        <pc:graphicFrameChg chg="mod modGraphic">
          <ac:chgData name="Morgan Ball (John XXIII College - Mount Claremont)" userId="c9fe06fd-15b9-4aef-8f74-cc6223a5ec1f" providerId="ADAL" clId="{C1F75038-E685-43DC-8BA0-3C371AFEB8AC}" dt="2023-04-26T03:37:29.485" v="10" actId="1076"/>
          <ac:graphicFrameMkLst>
            <pc:docMk/>
            <pc:sldMk cId="338511755" sldId="500"/>
            <ac:graphicFrameMk id="4" creationId="{B733D069-2ABA-1A5A-6B2F-3197F4D6BF15}"/>
          </ac:graphicFrameMkLst>
        </pc:graphicFrameChg>
      </pc:sldChg>
      <pc:sldChg chg="modSp mod">
        <pc:chgData name="Morgan Ball (John XXIII College - Mount Claremont)" userId="c9fe06fd-15b9-4aef-8f74-cc6223a5ec1f" providerId="ADAL" clId="{C1F75038-E685-43DC-8BA0-3C371AFEB8AC}" dt="2023-04-26T03:37:37.627" v="12" actId="1076"/>
        <pc:sldMkLst>
          <pc:docMk/>
          <pc:sldMk cId="348682894" sldId="505"/>
        </pc:sldMkLst>
        <pc:spChg chg="mod">
          <ac:chgData name="Morgan Ball (John XXIII College - Mount Claremont)" userId="c9fe06fd-15b9-4aef-8f74-cc6223a5ec1f" providerId="ADAL" clId="{C1F75038-E685-43DC-8BA0-3C371AFEB8AC}" dt="2023-04-26T03:37:37.627" v="12" actId="1076"/>
          <ac:spMkLst>
            <pc:docMk/>
            <pc:sldMk cId="348682894" sldId="505"/>
            <ac:spMk id="3" creationId="{00000000-0000-0000-0000-000000000000}"/>
          </ac:spMkLst>
        </pc:spChg>
      </pc:sldChg>
    </pc:docChg>
  </pc:docChgLst>
  <pc:docChgLst>
    <pc:chgData name="Morgan Ball (John XXIII College - Mount Claremont)" userId="c9fe06fd-15b9-4aef-8f74-cc6223a5ec1f" providerId="ADAL" clId="{71A19AF2-94AA-4615-BEEB-6B0007FD66F0}"/>
    <pc:docChg chg="custSel addSld delSld modSld">
      <pc:chgData name="Morgan Ball (John XXIII College - Mount Claremont)" userId="c9fe06fd-15b9-4aef-8f74-cc6223a5ec1f" providerId="ADAL" clId="{71A19AF2-94AA-4615-BEEB-6B0007FD66F0}" dt="2023-04-03T00:08:59.167" v="64" actId="20577"/>
      <pc:docMkLst>
        <pc:docMk/>
      </pc:docMkLst>
      <pc:sldChg chg="del">
        <pc:chgData name="Morgan Ball (John XXIII College - Mount Claremont)" userId="c9fe06fd-15b9-4aef-8f74-cc6223a5ec1f" providerId="ADAL" clId="{71A19AF2-94AA-4615-BEEB-6B0007FD66F0}" dt="2023-03-31T06:15:54.401" v="9" actId="2696"/>
        <pc:sldMkLst>
          <pc:docMk/>
          <pc:sldMk cId="414415257" sldId="262"/>
        </pc:sldMkLst>
      </pc:sldChg>
      <pc:sldChg chg="add">
        <pc:chgData name="Morgan Ball (John XXIII College - Mount Claremont)" userId="c9fe06fd-15b9-4aef-8f74-cc6223a5ec1f" providerId="ADAL" clId="{71A19AF2-94AA-4615-BEEB-6B0007FD66F0}" dt="2023-03-31T06:15:59.891" v="11"/>
        <pc:sldMkLst>
          <pc:docMk/>
          <pc:sldMk cId="2101983079" sldId="262"/>
        </pc:sldMkLst>
      </pc:sldChg>
      <pc:sldChg chg="del">
        <pc:chgData name="Morgan Ball (John XXIII College - Mount Claremont)" userId="c9fe06fd-15b9-4aef-8f74-cc6223a5ec1f" providerId="ADAL" clId="{71A19AF2-94AA-4615-BEEB-6B0007FD66F0}" dt="2023-03-31T06:31:55.159" v="23" actId="47"/>
        <pc:sldMkLst>
          <pc:docMk/>
          <pc:sldMk cId="718987742" sldId="270"/>
        </pc:sldMkLst>
      </pc:sldChg>
      <pc:sldChg chg="del">
        <pc:chgData name="Morgan Ball (John XXIII College - Mount Claremont)" userId="c9fe06fd-15b9-4aef-8f74-cc6223a5ec1f" providerId="ADAL" clId="{71A19AF2-94AA-4615-BEEB-6B0007FD66F0}" dt="2023-03-31T06:31:55.694" v="24" actId="47"/>
        <pc:sldMkLst>
          <pc:docMk/>
          <pc:sldMk cId="793233966" sldId="271"/>
        </pc:sldMkLst>
      </pc:sldChg>
      <pc:sldChg chg="modSp mod">
        <pc:chgData name="Morgan Ball (John XXIII College - Mount Claremont)" userId="c9fe06fd-15b9-4aef-8f74-cc6223a5ec1f" providerId="ADAL" clId="{71A19AF2-94AA-4615-BEEB-6B0007FD66F0}" dt="2023-04-03T00:08:59.167" v="64" actId="20577"/>
        <pc:sldMkLst>
          <pc:docMk/>
          <pc:sldMk cId="3312387885" sldId="274"/>
        </pc:sldMkLst>
        <pc:spChg chg="mod">
          <ac:chgData name="Morgan Ball (John XXIII College - Mount Claremont)" userId="c9fe06fd-15b9-4aef-8f74-cc6223a5ec1f" providerId="ADAL" clId="{71A19AF2-94AA-4615-BEEB-6B0007FD66F0}" dt="2023-04-03T00:08:59.167" v="64" actId="20577"/>
          <ac:spMkLst>
            <pc:docMk/>
            <pc:sldMk cId="3312387885" sldId="274"/>
            <ac:spMk id="5" creationId="{83CE0D7C-2A71-4F6C-8713-66BDF0880DD4}"/>
          </ac:spMkLst>
        </pc:spChg>
      </pc:sldChg>
      <pc:sldChg chg="modSp mod">
        <pc:chgData name="Morgan Ball (John XXIII College - Mount Claremont)" userId="c9fe06fd-15b9-4aef-8f74-cc6223a5ec1f" providerId="ADAL" clId="{71A19AF2-94AA-4615-BEEB-6B0007FD66F0}" dt="2023-03-31T06:37:03.687" v="63" actId="1076"/>
        <pc:sldMkLst>
          <pc:docMk/>
          <pc:sldMk cId="4169173353" sldId="275"/>
        </pc:sldMkLst>
        <pc:spChg chg="mod">
          <ac:chgData name="Morgan Ball (John XXIII College - Mount Claremont)" userId="c9fe06fd-15b9-4aef-8f74-cc6223a5ec1f" providerId="ADAL" clId="{71A19AF2-94AA-4615-BEEB-6B0007FD66F0}" dt="2023-03-31T06:37:00.113" v="62" actId="1076"/>
          <ac:spMkLst>
            <pc:docMk/>
            <pc:sldMk cId="4169173353" sldId="275"/>
            <ac:spMk id="2" creationId="{DACE3597-2157-427D-AC14-A147EF822079}"/>
          </ac:spMkLst>
        </pc:spChg>
        <pc:spChg chg="mod">
          <ac:chgData name="Morgan Ball (John XXIII College - Mount Claremont)" userId="c9fe06fd-15b9-4aef-8f74-cc6223a5ec1f" providerId="ADAL" clId="{71A19AF2-94AA-4615-BEEB-6B0007FD66F0}" dt="2023-03-31T06:37:03.687" v="63" actId="1076"/>
          <ac:spMkLst>
            <pc:docMk/>
            <pc:sldMk cId="4169173353" sldId="275"/>
            <ac:spMk id="3" creationId="{667B6301-E224-436E-9776-98D6B9C5D55C}"/>
          </ac:spMkLst>
        </pc:spChg>
      </pc:sldChg>
      <pc:sldChg chg="del">
        <pc:chgData name="Morgan Ball (John XXIII College - Mount Claremont)" userId="c9fe06fd-15b9-4aef-8f74-cc6223a5ec1f" providerId="ADAL" clId="{71A19AF2-94AA-4615-BEEB-6B0007FD66F0}" dt="2023-03-31T06:16:19.870" v="13" actId="47"/>
        <pc:sldMkLst>
          <pc:docMk/>
          <pc:sldMk cId="2407955158" sldId="277"/>
        </pc:sldMkLst>
      </pc:sldChg>
      <pc:sldChg chg="modSp">
        <pc:chgData name="Morgan Ball (John XXIII College - Mount Claremont)" userId="c9fe06fd-15b9-4aef-8f74-cc6223a5ec1f" providerId="ADAL" clId="{71A19AF2-94AA-4615-BEEB-6B0007FD66F0}" dt="2023-03-31T06:16:29.750" v="14" actId="13926"/>
        <pc:sldMkLst>
          <pc:docMk/>
          <pc:sldMk cId="516240806" sldId="278"/>
        </pc:sldMkLst>
        <pc:spChg chg="mod">
          <ac:chgData name="Morgan Ball (John XXIII College - Mount Claremont)" userId="c9fe06fd-15b9-4aef-8f74-cc6223a5ec1f" providerId="ADAL" clId="{71A19AF2-94AA-4615-BEEB-6B0007FD66F0}" dt="2023-03-31T06:16:29.750" v="14" actId="13926"/>
          <ac:spMkLst>
            <pc:docMk/>
            <pc:sldMk cId="516240806" sldId="278"/>
            <ac:spMk id="3" creationId="{7555182A-B729-44D0-8656-32C3BDA6A667}"/>
          </ac:spMkLst>
        </pc:spChg>
      </pc:sldChg>
      <pc:sldChg chg="addSp modSp mod setBg">
        <pc:chgData name="Morgan Ball (John XXIII College - Mount Claremont)" userId="c9fe06fd-15b9-4aef-8f74-cc6223a5ec1f" providerId="ADAL" clId="{71A19AF2-94AA-4615-BEEB-6B0007FD66F0}" dt="2023-03-31T06:22:52.361" v="16" actId="26606"/>
        <pc:sldMkLst>
          <pc:docMk/>
          <pc:sldMk cId="2242057397" sldId="279"/>
        </pc:sldMkLst>
        <pc:spChg chg="mod">
          <ac:chgData name="Morgan Ball (John XXIII College - Mount Claremont)" userId="c9fe06fd-15b9-4aef-8f74-cc6223a5ec1f" providerId="ADAL" clId="{71A19AF2-94AA-4615-BEEB-6B0007FD66F0}" dt="2023-03-31T06:22:52.361" v="16" actId="26606"/>
          <ac:spMkLst>
            <pc:docMk/>
            <pc:sldMk cId="2242057397" sldId="279"/>
            <ac:spMk id="2" creationId="{BB1A3F15-D861-4ABB-88B5-7765B2343C98}"/>
          </ac:spMkLst>
        </pc:spChg>
        <pc:spChg chg="mod ord">
          <ac:chgData name="Morgan Ball (John XXIII College - Mount Claremont)" userId="c9fe06fd-15b9-4aef-8f74-cc6223a5ec1f" providerId="ADAL" clId="{71A19AF2-94AA-4615-BEEB-6B0007FD66F0}" dt="2023-03-31T06:22:52.361" v="16" actId="26606"/>
          <ac:spMkLst>
            <pc:docMk/>
            <pc:sldMk cId="2242057397" sldId="279"/>
            <ac:spMk id="3" creationId="{FE8AEDDA-A24A-4612-8368-9C4F8B233690}"/>
          </ac:spMkLst>
        </pc:spChg>
        <pc:spChg chg="add">
          <ac:chgData name="Morgan Ball (John XXIII College - Mount Claremont)" userId="c9fe06fd-15b9-4aef-8f74-cc6223a5ec1f" providerId="ADAL" clId="{71A19AF2-94AA-4615-BEEB-6B0007FD66F0}" dt="2023-03-31T06:22:52.361" v="16" actId="26606"/>
          <ac:spMkLst>
            <pc:docMk/>
            <pc:sldMk cId="2242057397" sldId="279"/>
            <ac:spMk id="1031" creationId="{0358FD32-AA91-47A4-9758-8C172B30665A}"/>
          </ac:spMkLst>
        </pc:spChg>
        <pc:spChg chg="add">
          <ac:chgData name="Morgan Ball (John XXIII College - Mount Claremont)" userId="c9fe06fd-15b9-4aef-8f74-cc6223a5ec1f" providerId="ADAL" clId="{71A19AF2-94AA-4615-BEEB-6B0007FD66F0}" dt="2023-03-31T06:22:52.361" v="16" actId="26606"/>
          <ac:spMkLst>
            <pc:docMk/>
            <pc:sldMk cId="2242057397" sldId="279"/>
            <ac:spMk id="1033" creationId="{86B5B18B-0170-4F1B-BF40-89BD5772C006}"/>
          </ac:spMkLst>
        </pc:spChg>
        <pc:picChg chg="add mod">
          <ac:chgData name="Morgan Ball (John XXIII College - Mount Claremont)" userId="c9fe06fd-15b9-4aef-8f74-cc6223a5ec1f" providerId="ADAL" clId="{71A19AF2-94AA-4615-BEEB-6B0007FD66F0}" dt="2023-03-31T06:22:52.361" v="16" actId="26606"/>
          <ac:picMkLst>
            <pc:docMk/>
            <pc:sldMk cId="2242057397" sldId="279"/>
            <ac:picMk id="1026" creationId="{66A0BA69-E24E-6BC8-DCCF-77667529624E}"/>
          </ac:picMkLst>
        </pc:picChg>
      </pc:sldChg>
      <pc:sldChg chg="modSp mod">
        <pc:chgData name="Morgan Ball (John XXIII College - Mount Claremont)" userId="c9fe06fd-15b9-4aef-8f74-cc6223a5ec1f" providerId="ADAL" clId="{71A19AF2-94AA-4615-BEEB-6B0007FD66F0}" dt="2023-03-31T06:15:36.391" v="8" actId="27636"/>
        <pc:sldMkLst>
          <pc:docMk/>
          <pc:sldMk cId="2136465559" sldId="299"/>
        </pc:sldMkLst>
        <pc:spChg chg="mod">
          <ac:chgData name="Morgan Ball (John XXIII College - Mount Claremont)" userId="c9fe06fd-15b9-4aef-8f74-cc6223a5ec1f" providerId="ADAL" clId="{71A19AF2-94AA-4615-BEEB-6B0007FD66F0}" dt="2023-03-31T06:15:36.391" v="8" actId="27636"/>
          <ac:spMkLst>
            <pc:docMk/>
            <pc:sldMk cId="2136465559" sldId="299"/>
            <ac:spMk id="3" creationId="{710D043D-72A2-4E10-B590-20DC3CECA128}"/>
          </ac:spMkLst>
        </pc:spChg>
      </pc:sldChg>
      <pc:sldChg chg="modSp mod">
        <pc:chgData name="Morgan Ball (John XXIII College - Mount Claremont)" userId="c9fe06fd-15b9-4aef-8f74-cc6223a5ec1f" providerId="ADAL" clId="{71A19AF2-94AA-4615-BEEB-6B0007FD66F0}" dt="2023-03-31T06:16:13.413" v="12" actId="13926"/>
        <pc:sldMkLst>
          <pc:docMk/>
          <pc:sldMk cId="40418709" sldId="300"/>
        </pc:sldMkLst>
        <pc:spChg chg="mod">
          <ac:chgData name="Morgan Ball (John XXIII College - Mount Claremont)" userId="c9fe06fd-15b9-4aef-8f74-cc6223a5ec1f" providerId="ADAL" clId="{71A19AF2-94AA-4615-BEEB-6B0007FD66F0}" dt="2023-03-31T06:16:13.413" v="12" actId="13926"/>
          <ac:spMkLst>
            <pc:docMk/>
            <pc:sldMk cId="40418709" sldId="300"/>
            <ac:spMk id="2" creationId="{433E390E-52C7-498B-9697-9B2EC249A309}"/>
          </ac:spMkLst>
        </pc:spChg>
      </pc:sldChg>
      <pc:sldChg chg="add">
        <pc:chgData name="Morgan Ball (John XXIII College - Mount Claremont)" userId="c9fe06fd-15b9-4aef-8f74-cc6223a5ec1f" providerId="ADAL" clId="{71A19AF2-94AA-4615-BEEB-6B0007FD66F0}" dt="2023-03-31T06:15:59.891" v="11"/>
        <pc:sldMkLst>
          <pc:docMk/>
          <pc:sldMk cId="3303701665" sldId="308"/>
        </pc:sldMkLst>
      </pc:sldChg>
      <pc:sldChg chg="del">
        <pc:chgData name="Morgan Ball (John XXIII College - Mount Claremont)" userId="c9fe06fd-15b9-4aef-8f74-cc6223a5ec1f" providerId="ADAL" clId="{71A19AF2-94AA-4615-BEEB-6B0007FD66F0}" dt="2023-03-31T06:15:54.401" v="9" actId="2696"/>
        <pc:sldMkLst>
          <pc:docMk/>
          <pc:sldMk cId="3888343791" sldId="308"/>
        </pc:sldMkLst>
      </pc:sldChg>
      <pc:sldChg chg="del">
        <pc:chgData name="Morgan Ball (John XXIII College - Mount Claremont)" userId="c9fe06fd-15b9-4aef-8f74-cc6223a5ec1f" providerId="ADAL" clId="{71A19AF2-94AA-4615-BEEB-6B0007FD66F0}" dt="2023-03-31T06:23:08.294" v="17" actId="47"/>
        <pc:sldMkLst>
          <pc:docMk/>
          <pc:sldMk cId="1529699350" sldId="309"/>
        </pc:sldMkLst>
      </pc:sldChg>
      <pc:sldChg chg="del">
        <pc:chgData name="Morgan Ball (John XXIII College - Mount Claremont)" userId="c9fe06fd-15b9-4aef-8f74-cc6223a5ec1f" providerId="ADAL" clId="{71A19AF2-94AA-4615-BEEB-6B0007FD66F0}" dt="2023-03-31T06:15:54.401" v="9" actId="2696"/>
        <pc:sldMkLst>
          <pc:docMk/>
          <pc:sldMk cId="401140140" sldId="312"/>
        </pc:sldMkLst>
      </pc:sldChg>
      <pc:sldChg chg="add">
        <pc:chgData name="Morgan Ball (John XXIII College - Mount Claremont)" userId="c9fe06fd-15b9-4aef-8f74-cc6223a5ec1f" providerId="ADAL" clId="{71A19AF2-94AA-4615-BEEB-6B0007FD66F0}" dt="2023-03-31T06:15:59.891" v="11"/>
        <pc:sldMkLst>
          <pc:docMk/>
          <pc:sldMk cId="1165839370" sldId="312"/>
        </pc:sldMkLst>
      </pc:sldChg>
      <pc:sldChg chg="modSp mod">
        <pc:chgData name="Morgan Ball (John XXIII College - Mount Claremont)" userId="c9fe06fd-15b9-4aef-8f74-cc6223a5ec1f" providerId="ADAL" clId="{71A19AF2-94AA-4615-BEEB-6B0007FD66F0}" dt="2023-03-31T06:23:16.454" v="20" actId="27636"/>
        <pc:sldMkLst>
          <pc:docMk/>
          <pc:sldMk cId="3014601380" sldId="315"/>
        </pc:sldMkLst>
        <pc:spChg chg="mod">
          <ac:chgData name="Morgan Ball (John XXIII College - Mount Claremont)" userId="c9fe06fd-15b9-4aef-8f74-cc6223a5ec1f" providerId="ADAL" clId="{71A19AF2-94AA-4615-BEEB-6B0007FD66F0}" dt="2023-03-31T06:23:14.090" v="18" actId="1076"/>
          <ac:spMkLst>
            <pc:docMk/>
            <pc:sldMk cId="3014601380" sldId="315"/>
            <ac:spMk id="2" creationId="{6D39B5BD-3E55-41A0-B4D0-10A0F47FB700}"/>
          </ac:spMkLst>
        </pc:spChg>
        <pc:spChg chg="mod">
          <ac:chgData name="Morgan Ball (John XXIII College - Mount Claremont)" userId="c9fe06fd-15b9-4aef-8f74-cc6223a5ec1f" providerId="ADAL" clId="{71A19AF2-94AA-4615-BEEB-6B0007FD66F0}" dt="2023-03-31T06:23:16.454" v="20" actId="27636"/>
          <ac:spMkLst>
            <pc:docMk/>
            <pc:sldMk cId="3014601380" sldId="315"/>
            <ac:spMk id="3" creationId="{504297F9-A929-4408-BC53-946889E02AD4}"/>
          </ac:spMkLst>
        </pc:spChg>
      </pc:sldChg>
      <pc:sldChg chg="del">
        <pc:chgData name="Morgan Ball (John XXIII College - Mount Claremont)" userId="c9fe06fd-15b9-4aef-8f74-cc6223a5ec1f" providerId="ADAL" clId="{71A19AF2-94AA-4615-BEEB-6B0007FD66F0}" dt="2023-03-31T06:15:54.401" v="9" actId="2696"/>
        <pc:sldMkLst>
          <pc:docMk/>
          <pc:sldMk cId="2374353885" sldId="332"/>
        </pc:sldMkLst>
      </pc:sldChg>
      <pc:sldChg chg="add">
        <pc:chgData name="Morgan Ball (John XXIII College - Mount Claremont)" userId="c9fe06fd-15b9-4aef-8f74-cc6223a5ec1f" providerId="ADAL" clId="{71A19AF2-94AA-4615-BEEB-6B0007FD66F0}" dt="2023-03-31T06:15:59.891" v="11"/>
        <pc:sldMkLst>
          <pc:docMk/>
          <pc:sldMk cId="3003345375" sldId="332"/>
        </pc:sldMkLst>
      </pc:sldChg>
      <pc:sldChg chg="add">
        <pc:chgData name="Morgan Ball (John XXIII College - Mount Claremont)" userId="c9fe06fd-15b9-4aef-8f74-cc6223a5ec1f" providerId="ADAL" clId="{71A19AF2-94AA-4615-BEEB-6B0007FD66F0}" dt="2023-03-31T06:15:59.891" v="11"/>
        <pc:sldMkLst>
          <pc:docMk/>
          <pc:sldMk cId="1247126377" sldId="334"/>
        </pc:sldMkLst>
      </pc:sldChg>
      <pc:sldChg chg="del">
        <pc:chgData name="Morgan Ball (John XXIII College - Mount Claremont)" userId="c9fe06fd-15b9-4aef-8f74-cc6223a5ec1f" providerId="ADAL" clId="{71A19AF2-94AA-4615-BEEB-6B0007FD66F0}" dt="2023-03-31T06:15:54.401" v="9" actId="2696"/>
        <pc:sldMkLst>
          <pc:docMk/>
          <pc:sldMk cId="3935391965" sldId="334"/>
        </pc:sldMkLst>
      </pc:sldChg>
      <pc:sldChg chg="modSp mod">
        <pc:chgData name="Morgan Ball (John XXIII College - Mount Claremont)" userId="c9fe06fd-15b9-4aef-8f74-cc6223a5ec1f" providerId="ADAL" clId="{71A19AF2-94AA-4615-BEEB-6B0007FD66F0}" dt="2023-03-31T06:23:50.582" v="22" actId="14100"/>
        <pc:sldMkLst>
          <pc:docMk/>
          <pc:sldMk cId="2207487351" sldId="336"/>
        </pc:sldMkLst>
        <pc:picChg chg="mod">
          <ac:chgData name="Morgan Ball (John XXIII College - Mount Claremont)" userId="c9fe06fd-15b9-4aef-8f74-cc6223a5ec1f" providerId="ADAL" clId="{71A19AF2-94AA-4615-BEEB-6B0007FD66F0}" dt="2023-03-31T06:23:50.582" v="22" actId="14100"/>
          <ac:picMkLst>
            <pc:docMk/>
            <pc:sldMk cId="2207487351" sldId="336"/>
            <ac:picMk id="2" creationId="{76F6928C-B081-465A-ABEA-2C0035F61DA8}"/>
          </ac:picMkLst>
        </pc:picChg>
      </pc:sldChg>
      <pc:sldChg chg="del">
        <pc:chgData name="Morgan Ball (John XXIII College - Mount Claremont)" userId="c9fe06fd-15b9-4aef-8f74-cc6223a5ec1f" providerId="ADAL" clId="{71A19AF2-94AA-4615-BEEB-6B0007FD66F0}" dt="2023-03-31T06:15:54.401" v="9" actId="2696"/>
        <pc:sldMkLst>
          <pc:docMk/>
          <pc:sldMk cId="2873061504" sldId="339"/>
        </pc:sldMkLst>
      </pc:sldChg>
      <pc:sldChg chg="delSp add setBg delDesignElem">
        <pc:chgData name="Morgan Ball (John XXIII College - Mount Claremont)" userId="c9fe06fd-15b9-4aef-8f74-cc6223a5ec1f" providerId="ADAL" clId="{71A19AF2-94AA-4615-BEEB-6B0007FD66F0}" dt="2023-03-31T06:15:59.891" v="11"/>
        <pc:sldMkLst>
          <pc:docMk/>
          <pc:sldMk cId="3773909548" sldId="339"/>
        </pc:sldMkLst>
        <pc:spChg chg="del">
          <ac:chgData name="Morgan Ball (John XXIII College - Mount Claremont)" userId="c9fe06fd-15b9-4aef-8f74-cc6223a5ec1f" providerId="ADAL" clId="{71A19AF2-94AA-4615-BEEB-6B0007FD66F0}" dt="2023-03-31T06:15:59.891" v="11"/>
          <ac:spMkLst>
            <pc:docMk/>
            <pc:sldMk cId="3773909548" sldId="339"/>
            <ac:spMk id="1028" creationId="{B9A6A8C2-8B3A-4AD3-AFCC-F1D3F1F02D3F}"/>
          </ac:spMkLst>
        </pc:spChg>
        <pc:spChg chg="del">
          <ac:chgData name="Morgan Ball (John XXIII College - Mount Claremont)" userId="c9fe06fd-15b9-4aef-8f74-cc6223a5ec1f" providerId="ADAL" clId="{71A19AF2-94AA-4615-BEEB-6B0007FD66F0}" dt="2023-03-31T06:15:59.891" v="11"/>
          <ac:spMkLst>
            <pc:docMk/>
            <pc:sldMk cId="3773909548" sldId="339"/>
            <ac:spMk id="1029" creationId="{CDF64937-39B5-4AB3-A2EF-EA689BA6087B}"/>
          </ac:spMkLst>
        </pc:spChg>
      </pc:sldChg>
    </pc:docChg>
  </pc:docChgLst>
  <pc:docChgLst>
    <pc:chgData name="Morgan Ball (John XXIII College - Mount Claremont)" userId="c9fe06fd-15b9-4aef-8f74-cc6223a5ec1f" providerId="ADAL" clId="{6C808AB4-908C-4FA1-8E7D-0B090CACC984}"/>
    <pc:docChg chg="delSld modSld sldOrd">
      <pc:chgData name="Morgan Ball (John XXIII College - Mount Claremont)" userId="c9fe06fd-15b9-4aef-8f74-cc6223a5ec1f" providerId="ADAL" clId="{6C808AB4-908C-4FA1-8E7D-0B090CACC984}" dt="2020-05-13T06:19:18.720" v="3"/>
      <pc:docMkLst>
        <pc:docMk/>
      </pc:docMkLst>
      <pc:sldChg chg="del">
        <pc:chgData name="Morgan Ball (John XXIII College - Mount Claremont)" userId="c9fe06fd-15b9-4aef-8f74-cc6223a5ec1f" providerId="ADAL" clId="{6C808AB4-908C-4FA1-8E7D-0B090CACC984}" dt="2020-05-13T06:18:42.736" v="0" actId="47"/>
        <pc:sldMkLst>
          <pc:docMk/>
          <pc:sldMk cId="3709962198" sldId="289"/>
        </pc:sldMkLst>
      </pc:sldChg>
      <pc:sldChg chg="modSp">
        <pc:chgData name="Morgan Ball (John XXIII College - Mount Claremont)" userId="c9fe06fd-15b9-4aef-8f74-cc6223a5ec1f" providerId="ADAL" clId="{6C808AB4-908C-4FA1-8E7D-0B090CACC984}" dt="2020-05-13T06:19:06.133" v="1" actId="12"/>
        <pc:sldMkLst>
          <pc:docMk/>
          <pc:sldMk cId="2126838848" sldId="297"/>
        </pc:sldMkLst>
        <pc:spChg chg="mod">
          <ac:chgData name="Morgan Ball (John XXIII College - Mount Claremont)" userId="c9fe06fd-15b9-4aef-8f74-cc6223a5ec1f" providerId="ADAL" clId="{6C808AB4-908C-4FA1-8E7D-0B090CACC984}" dt="2020-05-13T06:19:06.133" v="1" actId="12"/>
          <ac:spMkLst>
            <pc:docMk/>
            <pc:sldMk cId="2126838848" sldId="297"/>
            <ac:spMk id="5" creationId="{2DE3A8F4-589A-4E49-BDDF-3F342B062B69}"/>
          </ac:spMkLst>
        </pc:spChg>
      </pc:sldChg>
      <pc:sldChg chg="ord">
        <pc:chgData name="Morgan Ball (John XXIII College - Mount Claremont)" userId="c9fe06fd-15b9-4aef-8f74-cc6223a5ec1f" providerId="ADAL" clId="{6C808AB4-908C-4FA1-8E7D-0B090CACC984}" dt="2020-05-13T06:19:18.720" v="3"/>
        <pc:sldMkLst>
          <pc:docMk/>
          <pc:sldMk cId="4138551085" sldId="31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5FB36D-C34A-4590-857A-32B6316B0A7F}" type="datetimeFigureOut">
              <a:rPr lang="en-AU" smtClean="0"/>
              <a:t>2/05/2023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A2C9D8-82A0-497A-A786-8DCE90B651FC}" type="slidenum">
              <a:rPr lang="en-AU" smtClean="0"/>
              <a:t>‹#›</a:t>
            </a:fld>
            <a:endParaRPr lang="en-AU"/>
          </a:p>
        </p:txBody>
      </p:sp>
    </p:spTree>
    <p:extLst>
      <p:ext uri="{BB962C8B-B14F-4D97-AF65-F5344CB8AC3E}">
        <p14:creationId xmlns:p14="http://schemas.microsoft.com/office/powerpoint/2010/main" val="4143885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CA2C9D8-82A0-497A-A786-8DCE90B651FC}" type="slidenum">
              <a:rPr lang="en-AU" smtClean="0"/>
              <a:t>29</a:t>
            </a:fld>
            <a:endParaRPr lang="en-AU"/>
          </a:p>
        </p:txBody>
      </p:sp>
    </p:spTree>
    <p:extLst>
      <p:ext uri="{BB962C8B-B14F-4D97-AF65-F5344CB8AC3E}">
        <p14:creationId xmlns:p14="http://schemas.microsoft.com/office/powerpoint/2010/main" val="127773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dirty="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6F52A-A82B-47A2-A83A-8C4C91F2D59F}" type="datetimeFigureOut">
              <a:rPr lang="en-US" dirty="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70A7B3-6521-4DCA-87E5-044747A908C1}" type="datetimeFigureOut">
              <a:rPr lang="en-US" dirty="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AB134690-1557-4C89-A502-4959FE7FAD70}" type="datetimeFigureOut">
              <a:rPr lang="en-US" dirty="0"/>
              <a:t>5/2/2023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0EA64-D806-43AC-9DF2-F8C432F32B4C}" type="datetimeFigureOut">
              <a:rPr lang="en-US" dirty="0"/>
              <a:t>5/2/2023</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1160EA64-D806-43AC-9DF2-F8C432F32B4C}" type="datetimeFigureOut">
              <a:rPr lang="en-US" dirty="0"/>
              <a:pPr/>
              <a:t>5/2/2023</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5/2/2023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districtcourt.wa.gov.au/C/criminal_procedure_forms.aspx?uid=5639-9347-2826-1067" TargetMode="External"/><Relationship Id="rId2" Type="http://schemas.openxmlformats.org/officeDocument/2006/relationships/hyperlink" Target="http://www.magistratescourt.wa.gov.au/_apps/DocList/doclist.aspx" TargetMode="External"/><Relationship Id="rId1" Type="http://schemas.openxmlformats.org/officeDocument/2006/relationships/slideLayout" Target="../slideLayouts/slideLayout2.xml"/><Relationship Id="rId6" Type="http://schemas.openxmlformats.org/officeDocument/2006/relationships/hyperlink" Target="http://www.supremecourt.wa.gov.au/C/criminal_forms.aspx?uid=2895-1783-5043-9417" TargetMode="External"/><Relationship Id="rId5" Type="http://schemas.openxmlformats.org/officeDocument/2006/relationships/hyperlink" Target="http://www.supremecourt.wa.gov.au/C/civil_forms.aspx?uid=2619-2020-2938-4465" TargetMode="External"/><Relationship Id="rId4" Type="http://schemas.openxmlformats.org/officeDocument/2006/relationships/hyperlink" Target="http://www.districtcourt.wa.gov.au/C/civil_procedures_forms.aspx?uid=4070-8317-1311-6503"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www.courts.dotag.wa.gov.au/J/jurors_frequently_asked_questions.aspx?uid=2110-6806-2288-7004"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030" name="Picture 6" descr="Image result for law">
            <a:extLst>
              <a:ext uri="{FF2B5EF4-FFF2-40B4-BE49-F238E27FC236}">
                <a16:creationId xmlns:a16="http://schemas.microsoft.com/office/drawing/2014/main" id="{52873207-D478-4510-99C0-092F6D9873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709" b="5006"/>
          <a:stretch/>
        </p:blipFill>
        <p:spPr bwMode="auto">
          <a:xfrm>
            <a:off x="20" y="10"/>
            <a:ext cx="12191980" cy="42428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E833C9A-0AC6-440D-BBAA-78B05B98B268}"/>
              </a:ext>
            </a:extLst>
          </p:cNvPr>
          <p:cNvSpPr>
            <a:spLocks noGrp="1"/>
          </p:cNvSpPr>
          <p:nvPr>
            <p:ph type="ctrTitle"/>
          </p:nvPr>
        </p:nvSpPr>
        <p:spPr>
          <a:xfrm>
            <a:off x="1600200" y="3419936"/>
            <a:ext cx="8991600" cy="1645759"/>
          </a:xfrm>
        </p:spPr>
        <p:txBody>
          <a:bodyPr>
            <a:normAutofit/>
          </a:bodyPr>
          <a:lstStyle/>
          <a:p>
            <a:r>
              <a:rPr lang="en-AU" b="1"/>
              <a:t>CIVIL AND CRIMINAL</a:t>
            </a:r>
            <a:br>
              <a:rPr lang="en-AU" b="1"/>
            </a:br>
            <a:r>
              <a:rPr lang="en-AU"/>
              <a:t>TRIAL PROCEDURE</a:t>
            </a:r>
          </a:p>
        </p:txBody>
      </p:sp>
      <p:sp>
        <p:nvSpPr>
          <p:cNvPr id="3" name="Subtitle 2">
            <a:extLst>
              <a:ext uri="{FF2B5EF4-FFF2-40B4-BE49-F238E27FC236}">
                <a16:creationId xmlns:a16="http://schemas.microsoft.com/office/drawing/2014/main" id="{AEAB92A8-042D-49BD-BBFB-9EFBA2E47DDB}"/>
              </a:ext>
            </a:extLst>
          </p:cNvPr>
          <p:cNvSpPr>
            <a:spLocks noGrp="1"/>
          </p:cNvSpPr>
          <p:nvPr>
            <p:ph type="subTitle" idx="1"/>
          </p:nvPr>
        </p:nvSpPr>
        <p:spPr>
          <a:xfrm>
            <a:off x="2695194" y="5371138"/>
            <a:ext cx="6801612" cy="760155"/>
          </a:xfrm>
        </p:spPr>
        <p:txBody>
          <a:bodyPr vert="horz" lIns="91440" tIns="45720" rIns="91440" bIns="45720" rtlCol="0">
            <a:normAutofit fontScale="92500"/>
          </a:bodyPr>
          <a:lstStyle/>
          <a:p>
            <a:r>
              <a:rPr lang="en-AU" sz="4000" b="1"/>
              <a:t>Pre-trial, 	Trial, 	Post-trial</a:t>
            </a:r>
          </a:p>
        </p:txBody>
      </p:sp>
    </p:spTree>
    <p:extLst>
      <p:ext uri="{BB962C8B-B14F-4D97-AF65-F5344CB8AC3E}">
        <p14:creationId xmlns:p14="http://schemas.microsoft.com/office/powerpoint/2010/main" val="3132243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2" descr="A screenshot of text&#10;&#10;Description generated with very high confidence">
            <a:extLst>
              <a:ext uri="{FF2B5EF4-FFF2-40B4-BE49-F238E27FC236}">
                <a16:creationId xmlns:a16="http://schemas.microsoft.com/office/drawing/2014/main" id="{76F6928C-B081-465A-ABEA-2C0035F61DA8}"/>
              </a:ext>
            </a:extLst>
          </p:cNvPr>
          <p:cNvPicPr>
            <a:picLocks noChangeAspect="1"/>
          </p:cNvPicPr>
          <p:nvPr/>
        </p:nvPicPr>
        <p:blipFill>
          <a:blip r:embed="rId2"/>
          <a:stretch>
            <a:fillRect/>
          </a:stretch>
        </p:blipFill>
        <p:spPr>
          <a:xfrm>
            <a:off x="1208315" y="105373"/>
            <a:ext cx="9938656" cy="6758287"/>
          </a:xfrm>
          <a:prstGeom prst="rect">
            <a:avLst/>
          </a:prstGeom>
        </p:spPr>
      </p:pic>
    </p:spTree>
    <p:extLst>
      <p:ext uri="{BB962C8B-B14F-4D97-AF65-F5344CB8AC3E}">
        <p14:creationId xmlns:p14="http://schemas.microsoft.com/office/powerpoint/2010/main" val="2207487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riminal law">
            <a:extLst>
              <a:ext uri="{FF2B5EF4-FFF2-40B4-BE49-F238E27FC236}">
                <a16:creationId xmlns:a16="http://schemas.microsoft.com/office/drawing/2014/main" id="{3D3BB340-3D5B-40DF-9E2C-E3D8195FF318}"/>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4133" b="109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6FEA5B0-6578-46F8-9778-B3CE8299B4B8}"/>
              </a:ext>
            </a:extLst>
          </p:cNvPr>
          <p:cNvSpPr>
            <a:spLocks noGrp="1"/>
          </p:cNvSpPr>
          <p:nvPr>
            <p:ph type="title"/>
          </p:nvPr>
        </p:nvSpPr>
        <p:spPr>
          <a:xfrm>
            <a:off x="2231136" y="523613"/>
            <a:ext cx="7729728" cy="1442752"/>
          </a:xfrm>
          <a:noFill/>
          <a:ln>
            <a:solidFill>
              <a:srgbClr val="FFFFFF"/>
            </a:solidFill>
          </a:ln>
        </p:spPr>
        <p:txBody>
          <a:bodyPr>
            <a:normAutofit fontScale="90000"/>
          </a:bodyPr>
          <a:lstStyle/>
          <a:p>
            <a:r>
              <a:rPr lang="en-AU" sz="3200" b="1">
                <a:solidFill>
                  <a:schemeClr val="tx1"/>
                </a:solidFill>
              </a:rPr>
              <a:t>CRIMINAL PRE-TRIAL PROCEDURE </a:t>
            </a:r>
            <a:br>
              <a:rPr lang="en-AU" sz="3200" b="1">
                <a:solidFill>
                  <a:schemeClr val="tx1"/>
                </a:solidFill>
              </a:rPr>
            </a:br>
            <a:r>
              <a:rPr lang="en-AU" sz="3200" b="1">
                <a:solidFill>
                  <a:schemeClr val="tx1"/>
                </a:solidFill>
              </a:rPr>
              <a:t>for </a:t>
            </a:r>
            <a:r>
              <a:rPr lang="en-AU" sz="3200" b="1">
                <a:solidFill>
                  <a:schemeClr val="tx1"/>
                </a:solidFill>
                <a:highlight>
                  <a:srgbClr val="FF00FF"/>
                </a:highlight>
              </a:rPr>
              <a:t>indictable OFFENCES</a:t>
            </a:r>
          </a:p>
        </p:txBody>
      </p:sp>
      <p:sp>
        <p:nvSpPr>
          <p:cNvPr id="3" name="Content Placeholder 2">
            <a:extLst>
              <a:ext uri="{FF2B5EF4-FFF2-40B4-BE49-F238E27FC236}">
                <a16:creationId xmlns:a16="http://schemas.microsoft.com/office/drawing/2014/main" id="{7555182A-B729-44D0-8656-32C3BDA6A667}"/>
              </a:ext>
            </a:extLst>
          </p:cNvPr>
          <p:cNvSpPr>
            <a:spLocks noGrp="1"/>
          </p:cNvSpPr>
          <p:nvPr>
            <p:ph idx="1"/>
          </p:nvPr>
        </p:nvSpPr>
        <p:spPr>
          <a:xfrm>
            <a:off x="2168666" y="2314322"/>
            <a:ext cx="7729728" cy="3948913"/>
          </a:xfrm>
          <a:solidFill>
            <a:schemeClr val="tx2">
              <a:lumMod val="20000"/>
              <a:lumOff val="80000"/>
            </a:schemeClr>
          </a:solidFill>
        </p:spPr>
        <p:txBody>
          <a:bodyPr>
            <a:normAutofit/>
          </a:bodyPr>
          <a:lstStyle/>
          <a:p>
            <a:r>
              <a:rPr lang="en-AU" sz="2400"/>
              <a:t>Majority of arrests require warrants</a:t>
            </a:r>
          </a:p>
          <a:p>
            <a:r>
              <a:rPr lang="en-AU" sz="2400"/>
              <a:t>Brought before Magistrates Court immediately </a:t>
            </a:r>
          </a:p>
          <a:p>
            <a:pPr lvl="1"/>
            <a:r>
              <a:rPr lang="en-AU" sz="2000"/>
              <a:t>Advised of charges - Statement of material facts – summary of allegations</a:t>
            </a:r>
          </a:p>
          <a:p>
            <a:pPr lvl="1"/>
            <a:r>
              <a:rPr lang="en-AU" sz="2000"/>
              <a:t>Enter plea</a:t>
            </a:r>
          </a:p>
          <a:p>
            <a:pPr lvl="2"/>
            <a:r>
              <a:rPr lang="en-AU" sz="2000"/>
              <a:t>Committal for Sentence (guilty) or Committal Mention (not guilty)</a:t>
            </a:r>
          </a:p>
          <a:p>
            <a:pPr lvl="1"/>
            <a:r>
              <a:rPr lang="en-AU" sz="2000"/>
              <a:t>Accused is entitled to apply for bail</a:t>
            </a:r>
          </a:p>
          <a:p>
            <a:pPr lvl="2"/>
            <a:r>
              <a:rPr lang="en-AU" sz="2000"/>
              <a:t>Magistrates decision whether to grant </a:t>
            </a:r>
            <a:r>
              <a:rPr lang="en-AU" sz="2000" b="1"/>
              <a:t>bail or remand </a:t>
            </a:r>
            <a:r>
              <a:rPr lang="en-AU" sz="2000"/>
              <a:t>in custody until brought to trial…</a:t>
            </a:r>
          </a:p>
        </p:txBody>
      </p:sp>
    </p:spTree>
    <p:extLst>
      <p:ext uri="{BB962C8B-B14F-4D97-AF65-F5344CB8AC3E}">
        <p14:creationId xmlns:p14="http://schemas.microsoft.com/office/powerpoint/2010/main" val="113349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8CC23146-3D9E-4DD1-90F2-D9AAE492759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B165923-D8A4-48EF-BD8D-8DF410BBE42C}"/>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bail cartoon">
            <a:extLst>
              <a:ext uri="{FF2B5EF4-FFF2-40B4-BE49-F238E27FC236}">
                <a16:creationId xmlns:a16="http://schemas.microsoft.com/office/drawing/2014/main" id="{3C31B92C-8B05-4D58-8ED8-854CD4E411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8779" y="956750"/>
            <a:ext cx="4936857" cy="53807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5D606E3-99BF-47B7-A513-1D0BC1642542}"/>
              </a:ext>
            </a:extLst>
          </p:cNvPr>
          <p:cNvSpPr>
            <a:spLocks noGrp="1"/>
          </p:cNvSpPr>
          <p:nvPr>
            <p:ph type="title"/>
          </p:nvPr>
        </p:nvSpPr>
        <p:spPr>
          <a:xfrm>
            <a:off x="803243" y="228968"/>
            <a:ext cx="5894832" cy="1188720"/>
          </a:xfrm>
        </p:spPr>
        <p:txBody>
          <a:bodyPr>
            <a:normAutofit/>
          </a:bodyPr>
          <a:lstStyle/>
          <a:p>
            <a:r>
              <a:rPr lang="en-AU"/>
              <a:t>BAIL AND REMAND</a:t>
            </a:r>
          </a:p>
        </p:txBody>
      </p:sp>
      <p:sp>
        <p:nvSpPr>
          <p:cNvPr id="3" name="Content Placeholder 2">
            <a:extLst>
              <a:ext uri="{FF2B5EF4-FFF2-40B4-BE49-F238E27FC236}">
                <a16:creationId xmlns:a16="http://schemas.microsoft.com/office/drawing/2014/main" id="{28F7D6B8-0C88-4D76-B085-DA1F8AAF33FF}"/>
              </a:ext>
            </a:extLst>
          </p:cNvPr>
          <p:cNvSpPr>
            <a:spLocks noGrp="1"/>
          </p:cNvSpPr>
          <p:nvPr>
            <p:ph idx="1"/>
          </p:nvPr>
        </p:nvSpPr>
        <p:spPr>
          <a:xfrm>
            <a:off x="803244" y="1555531"/>
            <a:ext cx="5894832" cy="5150069"/>
          </a:xfrm>
        </p:spPr>
        <p:txBody>
          <a:bodyPr>
            <a:normAutofit fontScale="92500"/>
          </a:bodyPr>
          <a:lstStyle/>
          <a:p>
            <a:pPr marL="0" indent="0">
              <a:buNone/>
            </a:pPr>
            <a:r>
              <a:rPr lang="en-AU" sz="2800"/>
              <a:t>Purpose of </a:t>
            </a:r>
            <a:r>
              <a:rPr lang="en-AU" sz="2800">
                <a:highlight>
                  <a:srgbClr val="FFFF00"/>
                </a:highlight>
              </a:rPr>
              <a:t>bail</a:t>
            </a:r>
            <a:r>
              <a:rPr lang="en-AU" sz="2800"/>
              <a:t>:</a:t>
            </a:r>
          </a:p>
          <a:p>
            <a:r>
              <a:rPr lang="en-AU" sz="2800"/>
              <a:t>To allow an accused person to go free until the hearing or trial</a:t>
            </a:r>
          </a:p>
          <a:p>
            <a:r>
              <a:rPr lang="en-AU" sz="2800"/>
              <a:t>It upholds the presumption of innocence – innocent until proven guilty</a:t>
            </a:r>
          </a:p>
          <a:p>
            <a:r>
              <a:rPr lang="en-AU" sz="2800"/>
              <a:t>Bail is usually granted unless:</a:t>
            </a:r>
          </a:p>
          <a:p>
            <a:pPr lvl="1"/>
            <a:r>
              <a:rPr lang="en-AU" sz="2800"/>
              <a:t>Flight risk</a:t>
            </a:r>
          </a:p>
          <a:p>
            <a:pPr lvl="1"/>
            <a:r>
              <a:rPr lang="en-AU" sz="2800"/>
              <a:t>Danger to society</a:t>
            </a:r>
          </a:p>
          <a:p>
            <a:pPr lvl="1"/>
            <a:r>
              <a:rPr lang="en-AU" sz="2800"/>
              <a:t>In custody for another offence</a:t>
            </a:r>
          </a:p>
          <a:p>
            <a:r>
              <a:rPr lang="en-AU" sz="2800"/>
              <a:t>Bail may involve a deposit of money</a:t>
            </a:r>
          </a:p>
        </p:txBody>
      </p:sp>
    </p:spTree>
    <p:extLst>
      <p:ext uri="{BB962C8B-B14F-4D97-AF65-F5344CB8AC3E}">
        <p14:creationId xmlns:p14="http://schemas.microsoft.com/office/powerpoint/2010/main" val="258121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96AC89B-FC31-4359-8180-FE1BCC4967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4A5970C-32AD-45E3-B88B-C683E4C1C5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Image result for remand cartoon">
            <a:extLst>
              <a:ext uri="{FF2B5EF4-FFF2-40B4-BE49-F238E27FC236}">
                <a16:creationId xmlns:a16="http://schemas.microsoft.com/office/drawing/2014/main" id="{61D68263-4EEB-448F-B7BC-C24E86A1D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1302" y="1844514"/>
            <a:ext cx="5801256" cy="32632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5D606E3-99BF-47B7-A513-1D0BC1642542}"/>
              </a:ext>
            </a:extLst>
          </p:cNvPr>
          <p:cNvSpPr>
            <a:spLocks noGrp="1"/>
          </p:cNvSpPr>
          <p:nvPr>
            <p:ph type="title"/>
          </p:nvPr>
        </p:nvSpPr>
        <p:spPr>
          <a:xfrm>
            <a:off x="819370" y="249989"/>
            <a:ext cx="4476806" cy="1188720"/>
          </a:xfrm>
        </p:spPr>
        <p:txBody>
          <a:bodyPr>
            <a:normAutofit/>
          </a:bodyPr>
          <a:lstStyle/>
          <a:p>
            <a:r>
              <a:rPr lang="en-AU"/>
              <a:t>BAIL AND REMAND</a:t>
            </a:r>
          </a:p>
        </p:txBody>
      </p:sp>
      <p:sp>
        <p:nvSpPr>
          <p:cNvPr id="3" name="Content Placeholder 2">
            <a:extLst>
              <a:ext uri="{FF2B5EF4-FFF2-40B4-BE49-F238E27FC236}">
                <a16:creationId xmlns:a16="http://schemas.microsoft.com/office/drawing/2014/main" id="{28F7D6B8-0C88-4D76-B085-DA1F8AAF33FF}"/>
              </a:ext>
            </a:extLst>
          </p:cNvPr>
          <p:cNvSpPr>
            <a:spLocks noGrp="1"/>
          </p:cNvSpPr>
          <p:nvPr>
            <p:ph idx="1"/>
          </p:nvPr>
        </p:nvSpPr>
        <p:spPr>
          <a:xfrm>
            <a:off x="-48034" y="1491568"/>
            <a:ext cx="5991640" cy="5366432"/>
          </a:xfrm>
        </p:spPr>
        <p:txBody>
          <a:bodyPr>
            <a:noAutofit/>
          </a:bodyPr>
          <a:lstStyle/>
          <a:p>
            <a:pPr marL="0" indent="0">
              <a:lnSpc>
                <a:spcPct val="90000"/>
              </a:lnSpc>
              <a:buNone/>
            </a:pPr>
            <a:r>
              <a:rPr lang="en-AU"/>
              <a:t>Purpose of </a:t>
            </a:r>
            <a:r>
              <a:rPr lang="en-AU">
                <a:highlight>
                  <a:srgbClr val="FFFF00"/>
                </a:highlight>
              </a:rPr>
              <a:t>remand</a:t>
            </a:r>
            <a:r>
              <a:rPr lang="en-AU"/>
              <a:t>:</a:t>
            </a:r>
          </a:p>
          <a:p>
            <a:pPr>
              <a:lnSpc>
                <a:spcPct val="90000"/>
              </a:lnSpc>
            </a:pPr>
            <a:r>
              <a:rPr lang="en-AU"/>
              <a:t>To protect the community against the actions of an accused person the court believes may:</a:t>
            </a:r>
          </a:p>
          <a:p>
            <a:pPr lvl="1">
              <a:lnSpc>
                <a:spcPct val="90000"/>
              </a:lnSpc>
            </a:pPr>
            <a:r>
              <a:rPr lang="en-AU" sz="1800"/>
              <a:t>Re-offend;</a:t>
            </a:r>
          </a:p>
          <a:p>
            <a:pPr lvl="1">
              <a:lnSpc>
                <a:spcPct val="90000"/>
              </a:lnSpc>
            </a:pPr>
            <a:r>
              <a:rPr lang="en-AU" sz="1800"/>
              <a:t>Inflict harm on others;</a:t>
            </a:r>
          </a:p>
          <a:p>
            <a:pPr lvl="1">
              <a:lnSpc>
                <a:spcPct val="90000"/>
              </a:lnSpc>
            </a:pPr>
            <a:r>
              <a:rPr lang="en-AU" sz="1800"/>
              <a:t>Commit further crimes; or</a:t>
            </a:r>
          </a:p>
          <a:p>
            <a:pPr lvl="1">
              <a:lnSpc>
                <a:spcPct val="90000"/>
              </a:lnSpc>
            </a:pPr>
            <a:r>
              <a:rPr lang="en-AU" sz="1800"/>
              <a:t>Fail to appear before the court for justice to be served</a:t>
            </a:r>
          </a:p>
          <a:p>
            <a:pPr lvl="1">
              <a:lnSpc>
                <a:spcPct val="90000"/>
              </a:lnSpc>
            </a:pPr>
            <a:endParaRPr lang="en-AU" sz="1800"/>
          </a:p>
          <a:p>
            <a:pPr marL="0" indent="0">
              <a:lnSpc>
                <a:spcPct val="90000"/>
              </a:lnSpc>
              <a:buNone/>
            </a:pPr>
            <a:r>
              <a:rPr lang="en-AU"/>
              <a:t>The application of bail conditions and the decision to/not to refuse bail, and remand an accused into custody is considered one of the most important stages if the criminal procedure given the consequences it implies on the individual</a:t>
            </a:r>
          </a:p>
          <a:p>
            <a:pPr marL="0" indent="0">
              <a:lnSpc>
                <a:spcPct val="90000"/>
              </a:lnSpc>
              <a:buNone/>
            </a:pPr>
            <a:r>
              <a:rPr lang="en-AU"/>
              <a:t>It does not dilute presumption of innocence</a:t>
            </a:r>
          </a:p>
          <a:p>
            <a:pPr marL="0" indent="0">
              <a:lnSpc>
                <a:spcPct val="90000"/>
              </a:lnSpc>
              <a:buNone/>
            </a:pPr>
            <a:r>
              <a:rPr lang="en-AU"/>
              <a:t>Whether or not the accused is placed on bail or remanded they will be faced with a </a:t>
            </a:r>
            <a:r>
              <a:rPr lang="en-AU" b="1"/>
              <a:t>committal mention </a:t>
            </a:r>
            <a:r>
              <a:rPr lang="en-AU"/>
              <a:t>before a magistrate…</a:t>
            </a:r>
          </a:p>
        </p:txBody>
      </p:sp>
    </p:spTree>
    <p:extLst>
      <p:ext uri="{BB962C8B-B14F-4D97-AF65-F5344CB8AC3E}">
        <p14:creationId xmlns:p14="http://schemas.microsoft.com/office/powerpoint/2010/main" val="304344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B261-69DC-4452-9008-225E4BE9D4B4}"/>
              </a:ext>
            </a:extLst>
          </p:cNvPr>
          <p:cNvSpPr>
            <a:spLocks noGrp="1"/>
          </p:cNvSpPr>
          <p:nvPr>
            <p:ph type="title"/>
          </p:nvPr>
        </p:nvSpPr>
        <p:spPr>
          <a:xfrm>
            <a:off x="2231135" y="443484"/>
            <a:ext cx="7729728" cy="1188720"/>
          </a:xfrm>
        </p:spPr>
        <p:txBody>
          <a:bodyPr/>
          <a:lstStyle/>
          <a:p>
            <a:r>
              <a:rPr lang="en-AU"/>
              <a:t>Committal mention</a:t>
            </a:r>
          </a:p>
        </p:txBody>
      </p:sp>
      <p:sp>
        <p:nvSpPr>
          <p:cNvPr id="3" name="Content Placeholder 2">
            <a:extLst>
              <a:ext uri="{FF2B5EF4-FFF2-40B4-BE49-F238E27FC236}">
                <a16:creationId xmlns:a16="http://schemas.microsoft.com/office/drawing/2014/main" id="{E5701738-618D-4F0D-8AC0-973E593265D5}"/>
              </a:ext>
            </a:extLst>
          </p:cNvPr>
          <p:cNvSpPr>
            <a:spLocks noGrp="1"/>
          </p:cNvSpPr>
          <p:nvPr>
            <p:ph idx="1"/>
          </p:nvPr>
        </p:nvSpPr>
        <p:spPr>
          <a:xfrm>
            <a:off x="1730561" y="1910918"/>
            <a:ext cx="8730875" cy="4503598"/>
          </a:xfrm>
        </p:spPr>
        <p:txBody>
          <a:bodyPr>
            <a:normAutofit fontScale="85000" lnSpcReduction="20000"/>
          </a:bodyPr>
          <a:lstStyle/>
          <a:p>
            <a:pPr marL="0" indent="0">
              <a:buNone/>
            </a:pPr>
            <a:r>
              <a:rPr lang="en-AU" sz="2600" b="1" dirty="0"/>
              <a:t>Procedure</a:t>
            </a:r>
            <a:r>
              <a:rPr lang="en-AU" sz="2900" b="1" dirty="0"/>
              <a:t>:</a:t>
            </a:r>
            <a:endParaRPr lang="en-AU" sz="2400" dirty="0"/>
          </a:p>
          <a:p>
            <a:r>
              <a:rPr lang="en-AU" sz="2400" dirty="0"/>
              <a:t>Before the CM, the police are required to disclose all material evidence to the accused</a:t>
            </a:r>
          </a:p>
          <a:p>
            <a:r>
              <a:rPr lang="en-AU" sz="2400" dirty="0"/>
              <a:t>Judge examines the ‘hand-in brief’ of evidence</a:t>
            </a:r>
          </a:p>
          <a:p>
            <a:pPr lvl="1"/>
            <a:r>
              <a:rPr lang="en-AU" sz="2400" dirty="0"/>
              <a:t>Written evidence, witness statements </a:t>
            </a:r>
            <a:r>
              <a:rPr lang="en-AU" sz="2400" dirty="0" err="1"/>
              <a:t>e.t.c</a:t>
            </a:r>
            <a:endParaRPr lang="en-AU" sz="2400" dirty="0"/>
          </a:p>
          <a:p>
            <a:pPr lvl="1"/>
            <a:r>
              <a:rPr lang="en-AU" sz="2400" dirty="0"/>
              <a:t>Can hear oral testimony if necessary, tend to be avoided as to speed up committal hearing process</a:t>
            </a:r>
          </a:p>
          <a:p>
            <a:r>
              <a:rPr lang="en-AU" sz="2400" dirty="0"/>
              <a:t>Accused enters a </a:t>
            </a:r>
            <a:r>
              <a:rPr lang="en-AU" sz="2400" b="1" dirty="0"/>
              <a:t>plea</a:t>
            </a:r>
          </a:p>
          <a:p>
            <a:r>
              <a:rPr lang="en-AU" sz="2400" dirty="0"/>
              <a:t>Judge decides whether there is enough evidence to go to trial, if the police have insufficient evidence to convict the accused, the case will be thrown out at the committal hearing</a:t>
            </a:r>
          </a:p>
          <a:p>
            <a:pPr marL="0" indent="0">
              <a:buNone/>
            </a:pPr>
            <a:endParaRPr lang="en-AU" dirty="0"/>
          </a:p>
          <a:p>
            <a:pPr marL="0" indent="0">
              <a:buNone/>
            </a:pPr>
            <a:r>
              <a:rPr lang="en-AU" sz="2100" dirty="0"/>
              <a:t>The prosecution will put all the evidence together such as witness statements; photos; forensic evidence </a:t>
            </a:r>
            <a:r>
              <a:rPr lang="en-AU" sz="2100" dirty="0" err="1"/>
              <a:t>e.t.c</a:t>
            </a:r>
            <a:r>
              <a:rPr lang="en-AU" sz="2100" dirty="0"/>
              <a:t> – </a:t>
            </a:r>
            <a:r>
              <a:rPr lang="en-AU" sz="2100" i="1" dirty="0"/>
              <a:t>preparation time for trial</a:t>
            </a:r>
          </a:p>
          <a:p>
            <a:pPr marL="0" indent="0">
              <a:buNone/>
            </a:pPr>
            <a:endParaRPr lang="en-AU" dirty="0"/>
          </a:p>
        </p:txBody>
      </p:sp>
    </p:spTree>
    <p:extLst>
      <p:ext uri="{BB962C8B-B14F-4D97-AF65-F5344CB8AC3E}">
        <p14:creationId xmlns:p14="http://schemas.microsoft.com/office/powerpoint/2010/main" val="268330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EB261-69DC-4452-9008-225E4BE9D4B4}"/>
              </a:ext>
            </a:extLst>
          </p:cNvPr>
          <p:cNvSpPr>
            <a:spLocks noGrp="1"/>
          </p:cNvSpPr>
          <p:nvPr>
            <p:ph type="title"/>
          </p:nvPr>
        </p:nvSpPr>
        <p:spPr>
          <a:xfrm>
            <a:off x="2231136" y="379476"/>
            <a:ext cx="7729728" cy="1188720"/>
          </a:xfrm>
        </p:spPr>
        <p:txBody>
          <a:bodyPr/>
          <a:lstStyle/>
          <a:p>
            <a:r>
              <a:rPr lang="en-AU"/>
              <a:t>Committal mention</a:t>
            </a:r>
          </a:p>
        </p:txBody>
      </p:sp>
      <p:sp>
        <p:nvSpPr>
          <p:cNvPr id="3" name="Content Placeholder 2">
            <a:extLst>
              <a:ext uri="{FF2B5EF4-FFF2-40B4-BE49-F238E27FC236}">
                <a16:creationId xmlns:a16="http://schemas.microsoft.com/office/drawing/2014/main" id="{E5701738-618D-4F0D-8AC0-973E593265D5}"/>
              </a:ext>
            </a:extLst>
          </p:cNvPr>
          <p:cNvSpPr>
            <a:spLocks noGrp="1"/>
          </p:cNvSpPr>
          <p:nvPr>
            <p:ph idx="1"/>
          </p:nvPr>
        </p:nvSpPr>
        <p:spPr>
          <a:xfrm>
            <a:off x="1481894" y="1910543"/>
            <a:ext cx="8876531" cy="4031881"/>
          </a:xfrm>
        </p:spPr>
        <p:txBody>
          <a:bodyPr vert="horz" lIns="91440" tIns="45720" rIns="91440" bIns="45720" rtlCol="0" anchor="t">
            <a:noAutofit/>
          </a:bodyPr>
          <a:lstStyle/>
          <a:p>
            <a:pPr marL="0" indent="0">
              <a:buNone/>
            </a:pPr>
            <a:r>
              <a:rPr lang="en-AU" sz="2400" b="1" dirty="0"/>
              <a:t>Procedure</a:t>
            </a:r>
            <a:r>
              <a:rPr lang="en-AU" sz="2400" dirty="0"/>
              <a:t>:</a:t>
            </a:r>
          </a:p>
          <a:p>
            <a:r>
              <a:rPr lang="en-AU" sz="2400" dirty="0"/>
              <a:t>If prima facie case (</a:t>
            </a:r>
            <a:r>
              <a:rPr lang="en-US" sz="2400" dirty="0"/>
              <a:t>upon initial examination, sufficient corroborating evidence appears to exist to support a case) </a:t>
            </a:r>
            <a:r>
              <a:rPr lang="en-AU" sz="2400" dirty="0"/>
              <a:t>is established and judge decides to go to court;</a:t>
            </a:r>
          </a:p>
          <a:p>
            <a:pPr lvl="1"/>
            <a:r>
              <a:rPr lang="en-AU" sz="2000" dirty="0"/>
              <a:t>Accused is committed to trial in a superior court</a:t>
            </a:r>
          </a:p>
          <a:p>
            <a:pPr lvl="1"/>
            <a:r>
              <a:rPr lang="en-AU" sz="2000" dirty="0"/>
              <a:t>Released on bail or held in remand</a:t>
            </a:r>
          </a:p>
          <a:p>
            <a:pPr lvl="1"/>
            <a:r>
              <a:rPr lang="en-AU" sz="2000" dirty="0"/>
              <a:t>Prosecution is required to provide full disclosure of their case</a:t>
            </a:r>
          </a:p>
          <a:p>
            <a:pPr lvl="1"/>
            <a:r>
              <a:rPr lang="en-AU" sz="2000" dirty="0"/>
              <a:t>Application for indictable offence to be heard by judge alone, note: this is rare as WA criminal law prescribes that certain indictable offences must be heard before a judge and jury in senior courts i.e. murder in Supreme Court</a:t>
            </a:r>
          </a:p>
        </p:txBody>
      </p:sp>
    </p:spTree>
    <p:extLst>
      <p:ext uri="{BB962C8B-B14F-4D97-AF65-F5344CB8AC3E}">
        <p14:creationId xmlns:p14="http://schemas.microsoft.com/office/powerpoint/2010/main" val="155936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F649-6E3B-40D7-9973-FB781027885C}"/>
              </a:ext>
            </a:extLst>
          </p:cNvPr>
          <p:cNvSpPr>
            <a:spLocks noGrp="1"/>
          </p:cNvSpPr>
          <p:nvPr>
            <p:ph type="title"/>
          </p:nvPr>
        </p:nvSpPr>
        <p:spPr>
          <a:xfrm>
            <a:off x="2231136" y="485952"/>
            <a:ext cx="7729728" cy="1188720"/>
          </a:xfrm>
        </p:spPr>
        <p:txBody>
          <a:bodyPr/>
          <a:lstStyle/>
          <a:p>
            <a:r>
              <a:rPr lang="en-AU"/>
              <a:t>Other pre-trial procedure for </a:t>
            </a:r>
            <a:r>
              <a:rPr lang="en-AU">
                <a:highlight>
                  <a:srgbClr val="FF00FF"/>
                </a:highlight>
              </a:rPr>
              <a:t>indictable</a:t>
            </a:r>
            <a:r>
              <a:rPr lang="en-AU"/>
              <a:t> offence</a:t>
            </a:r>
          </a:p>
        </p:txBody>
      </p:sp>
      <p:sp>
        <p:nvSpPr>
          <p:cNvPr id="3" name="Content Placeholder 2">
            <a:extLst>
              <a:ext uri="{FF2B5EF4-FFF2-40B4-BE49-F238E27FC236}">
                <a16:creationId xmlns:a16="http://schemas.microsoft.com/office/drawing/2014/main" id="{609BB573-D1A0-40E5-AC43-DE7B74B7BF8E}"/>
              </a:ext>
            </a:extLst>
          </p:cNvPr>
          <p:cNvSpPr>
            <a:spLocks noGrp="1"/>
          </p:cNvSpPr>
          <p:nvPr>
            <p:ph idx="1"/>
          </p:nvPr>
        </p:nvSpPr>
        <p:spPr>
          <a:xfrm>
            <a:off x="2166399" y="1998019"/>
            <a:ext cx="7613491" cy="4367677"/>
          </a:xfrm>
        </p:spPr>
        <p:txBody>
          <a:bodyPr>
            <a:noAutofit/>
          </a:bodyPr>
          <a:lstStyle/>
          <a:p>
            <a:r>
              <a:rPr lang="en-AU" sz="2000" b="1"/>
              <a:t>Plea Hearing</a:t>
            </a:r>
          </a:p>
          <a:p>
            <a:pPr lvl="1"/>
            <a:r>
              <a:rPr lang="en-AU" sz="1800"/>
              <a:t>The formal charges are put to the accused and the plea is entered </a:t>
            </a:r>
          </a:p>
          <a:p>
            <a:pPr lvl="1"/>
            <a:r>
              <a:rPr lang="en-AU" sz="1800"/>
              <a:t>Sentencing or status conference (not guilty)</a:t>
            </a:r>
          </a:p>
          <a:p>
            <a:r>
              <a:rPr lang="en-AU" sz="2000" b="1"/>
              <a:t>Status Conference</a:t>
            </a:r>
          </a:p>
          <a:p>
            <a:pPr lvl="1"/>
            <a:r>
              <a:rPr lang="en-AU" sz="1800"/>
              <a:t>This is used to ensure there is readiness for trial</a:t>
            </a:r>
          </a:p>
          <a:p>
            <a:pPr lvl="1"/>
            <a:r>
              <a:rPr lang="en-AU" sz="1800"/>
              <a:t>Set trial date that is suitable for all</a:t>
            </a:r>
          </a:p>
          <a:p>
            <a:pPr lvl="1"/>
            <a:r>
              <a:rPr lang="en-AU" sz="1800"/>
              <a:t>The judge will set this date and estimate length of trial</a:t>
            </a:r>
          </a:p>
          <a:p>
            <a:r>
              <a:rPr lang="en-AU" sz="2000" b="1"/>
              <a:t>Direction Hearing</a:t>
            </a:r>
          </a:p>
          <a:p>
            <a:pPr lvl="1"/>
            <a:r>
              <a:rPr lang="en-AU" sz="1800"/>
              <a:t>Look at legal issues that need to be decided before the trial i.e. admissibility of evidence </a:t>
            </a:r>
          </a:p>
        </p:txBody>
      </p:sp>
    </p:spTree>
    <p:extLst>
      <p:ext uri="{BB962C8B-B14F-4D97-AF65-F5344CB8AC3E}">
        <p14:creationId xmlns:p14="http://schemas.microsoft.com/office/powerpoint/2010/main" val="56216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2" descr="A screenshot of text&#10;&#10;Description generated with very high confidence">
            <a:extLst>
              <a:ext uri="{FF2B5EF4-FFF2-40B4-BE49-F238E27FC236}">
                <a16:creationId xmlns:a16="http://schemas.microsoft.com/office/drawing/2014/main" id="{EDDEFBBA-1C20-462C-B6E3-99B02E2C4090}"/>
              </a:ext>
            </a:extLst>
          </p:cNvPr>
          <p:cNvPicPr>
            <a:picLocks noChangeAspect="1"/>
          </p:cNvPicPr>
          <p:nvPr/>
        </p:nvPicPr>
        <p:blipFill>
          <a:blip r:embed="rId2"/>
          <a:stretch>
            <a:fillRect/>
          </a:stretch>
        </p:blipFill>
        <p:spPr>
          <a:xfrm>
            <a:off x="2951282" y="105087"/>
            <a:ext cx="5760518" cy="6683684"/>
          </a:xfrm>
          <a:prstGeom prst="rect">
            <a:avLst/>
          </a:prstGeom>
        </p:spPr>
      </p:pic>
    </p:spTree>
    <p:extLst>
      <p:ext uri="{BB962C8B-B14F-4D97-AF65-F5344CB8AC3E}">
        <p14:creationId xmlns:p14="http://schemas.microsoft.com/office/powerpoint/2010/main" val="3667199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95FA-0F5E-E295-20BC-49CDD157B7FA}"/>
              </a:ext>
            </a:extLst>
          </p:cNvPr>
          <p:cNvSpPr>
            <a:spLocks noGrp="1"/>
          </p:cNvSpPr>
          <p:nvPr>
            <p:ph type="title"/>
          </p:nvPr>
        </p:nvSpPr>
        <p:spPr>
          <a:xfrm>
            <a:off x="871004" y="2527"/>
            <a:ext cx="10449992" cy="798715"/>
          </a:xfrm>
        </p:spPr>
        <p:txBody>
          <a:bodyPr>
            <a:normAutofit/>
          </a:bodyPr>
          <a:lstStyle/>
          <a:p>
            <a:r>
              <a:rPr lang="en-AU" dirty="0">
                <a:solidFill>
                  <a:schemeClr val="accent1"/>
                </a:solidFill>
              </a:rPr>
              <a:t>Criminal law – Pre-trial procedures </a:t>
            </a:r>
            <a:endParaRPr lang="en-US" dirty="0"/>
          </a:p>
        </p:txBody>
      </p:sp>
      <p:graphicFrame>
        <p:nvGraphicFramePr>
          <p:cNvPr id="4" name="Table 4">
            <a:extLst>
              <a:ext uri="{FF2B5EF4-FFF2-40B4-BE49-F238E27FC236}">
                <a16:creationId xmlns:a16="http://schemas.microsoft.com/office/drawing/2014/main" id="{B733D069-2ABA-1A5A-6B2F-3197F4D6BF15}"/>
              </a:ext>
            </a:extLst>
          </p:cNvPr>
          <p:cNvGraphicFramePr>
            <a:graphicFrameLocks noGrp="1"/>
          </p:cNvGraphicFramePr>
          <p:nvPr>
            <p:ph idx="1"/>
            <p:extLst>
              <p:ext uri="{D42A27DB-BD31-4B8C-83A1-F6EECF244321}">
                <p14:modId xmlns:p14="http://schemas.microsoft.com/office/powerpoint/2010/main" val="1545540525"/>
              </p:ext>
            </p:extLst>
          </p:nvPr>
        </p:nvGraphicFramePr>
        <p:xfrm>
          <a:off x="490330" y="849940"/>
          <a:ext cx="10969752" cy="5877717"/>
        </p:xfrm>
        <a:graphic>
          <a:graphicData uri="http://schemas.openxmlformats.org/drawingml/2006/table">
            <a:tbl>
              <a:tblPr firstRow="1" bandRow="1">
                <a:tableStyleId>{5C22544A-7EE6-4342-B048-85BDC9FD1C3A}</a:tableStyleId>
              </a:tblPr>
              <a:tblGrid>
                <a:gridCol w="2512530">
                  <a:extLst>
                    <a:ext uri="{9D8B030D-6E8A-4147-A177-3AD203B41FA5}">
                      <a16:colId xmlns:a16="http://schemas.microsoft.com/office/drawing/2014/main" val="1064628591"/>
                    </a:ext>
                  </a:extLst>
                </a:gridCol>
                <a:gridCol w="8457222">
                  <a:extLst>
                    <a:ext uri="{9D8B030D-6E8A-4147-A177-3AD203B41FA5}">
                      <a16:colId xmlns:a16="http://schemas.microsoft.com/office/drawing/2014/main" val="2113666226"/>
                    </a:ext>
                  </a:extLst>
                </a:gridCol>
              </a:tblGrid>
              <a:tr h="426946">
                <a:tc>
                  <a:txBody>
                    <a:bodyPr/>
                    <a:lstStyle/>
                    <a:p>
                      <a:r>
                        <a:rPr lang="en-AU" sz="2400" dirty="0"/>
                        <a:t>Stage</a:t>
                      </a:r>
                      <a:endParaRPr lang="en-US" sz="2400" dirty="0"/>
                    </a:p>
                  </a:txBody>
                  <a:tcPr/>
                </a:tc>
                <a:tc>
                  <a:txBody>
                    <a:bodyPr/>
                    <a:lstStyle/>
                    <a:p>
                      <a:r>
                        <a:rPr lang="en-AU" sz="2400" dirty="0"/>
                        <a:t>Purpose</a:t>
                      </a:r>
                      <a:endParaRPr lang="en-US" sz="2400" dirty="0"/>
                    </a:p>
                  </a:txBody>
                  <a:tcPr/>
                </a:tc>
                <a:extLst>
                  <a:ext uri="{0D108BD9-81ED-4DB2-BD59-A6C34878D82A}">
                    <a16:rowId xmlns:a16="http://schemas.microsoft.com/office/drawing/2014/main" val="3969663195"/>
                  </a:ext>
                </a:extLst>
              </a:tr>
              <a:tr h="768502">
                <a:tc>
                  <a:txBody>
                    <a:bodyPr/>
                    <a:lstStyle/>
                    <a:p>
                      <a:r>
                        <a:rPr lang="en-AU" sz="2400" b="1" dirty="0"/>
                        <a:t>Directions hearing</a:t>
                      </a:r>
                      <a:endParaRPr lang="en-US" sz="2400" b="1" dirty="0"/>
                    </a:p>
                  </a:txBody>
                  <a:tcPr/>
                </a:tc>
                <a:tc>
                  <a:txBody>
                    <a:bodyPr/>
                    <a:lstStyle/>
                    <a:p>
                      <a:r>
                        <a:rPr lang="en-AU" sz="2400" dirty="0"/>
                        <a:t>Magistrate determines any legal issues that need to be decided upon. Timeline for pre-trial hearings determined</a:t>
                      </a:r>
                      <a:endParaRPr lang="en-US" sz="2400" dirty="0"/>
                    </a:p>
                  </a:txBody>
                  <a:tcPr/>
                </a:tc>
                <a:extLst>
                  <a:ext uri="{0D108BD9-81ED-4DB2-BD59-A6C34878D82A}">
                    <a16:rowId xmlns:a16="http://schemas.microsoft.com/office/drawing/2014/main" val="2091438928"/>
                  </a:ext>
                </a:extLst>
              </a:tr>
              <a:tr h="768502">
                <a:tc>
                  <a:txBody>
                    <a:bodyPr/>
                    <a:lstStyle/>
                    <a:p>
                      <a:r>
                        <a:rPr lang="en-AU" sz="2400" b="1" dirty="0"/>
                        <a:t>Hand-up brief</a:t>
                      </a:r>
                      <a:endParaRPr lang="en-US" sz="2400" b="1" dirty="0"/>
                    </a:p>
                  </a:txBody>
                  <a:tcPr/>
                </a:tc>
                <a:tc>
                  <a:txBody>
                    <a:bodyPr/>
                    <a:lstStyle/>
                    <a:p>
                      <a:r>
                        <a:rPr lang="en-AU" sz="2400" dirty="0"/>
                        <a:t>Given to the accused and contains DPP’s evidence against them</a:t>
                      </a:r>
                      <a:endParaRPr lang="en-US" sz="2400" dirty="0"/>
                    </a:p>
                  </a:txBody>
                  <a:tcPr/>
                </a:tc>
                <a:extLst>
                  <a:ext uri="{0D108BD9-81ED-4DB2-BD59-A6C34878D82A}">
                    <a16:rowId xmlns:a16="http://schemas.microsoft.com/office/drawing/2014/main" val="3370553273"/>
                  </a:ext>
                </a:extLst>
              </a:tr>
              <a:tr h="1451615">
                <a:tc>
                  <a:txBody>
                    <a:bodyPr/>
                    <a:lstStyle/>
                    <a:p>
                      <a:r>
                        <a:rPr lang="en-AU" sz="2400" b="1" dirty="0"/>
                        <a:t>Committal mention</a:t>
                      </a:r>
                      <a:endParaRPr lang="en-US" sz="2400" b="1" dirty="0"/>
                    </a:p>
                  </a:txBody>
                  <a:tcPr/>
                </a:tc>
                <a:tc>
                  <a:txBody>
                    <a:bodyPr/>
                    <a:lstStyle/>
                    <a:p>
                      <a:r>
                        <a:rPr lang="en-US" sz="2400" dirty="0">
                          <a:solidFill>
                            <a:schemeClr val="tx1"/>
                          </a:solidFill>
                        </a:rPr>
                        <a:t>accused receives witness statements and exhibits. accused may choose to cross-examine the DPP’s witnesses to clarify evidence</a:t>
                      </a:r>
                      <a:r>
                        <a:rPr lang="en-US" sz="2400" b="0" dirty="0">
                          <a:solidFill>
                            <a:schemeClr val="tx1"/>
                          </a:solidFill>
                        </a:rPr>
                        <a:t> (</a:t>
                      </a:r>
                      <a:r>
                        <a:rPr lang="en-US" sz="2400" b="1" dirty="0">
                          <a:solidFill>
                            <a:schemeClr val="tx1"/>
                          </a:solidFill>
                        </a:rPr>
                        <a:t>contested committal mention</a:t>
                      </a:r>
                      <a:r>
                        <a:rPr lang="en-US" sz="2400" b="0" dirty="0">
                          <a:solidFill>
                            <a:schemeClr val="tx1"/>
                          </a:solidFill>
                        </a:rPr>
                        <a:t>)</a:t>
                      </a:r>
                      <a:endParaRPr lang="en-US" sz="2400" b="0" dirty="0"/>
                    </a:p>
                  </a:txBody>
                  <a:tcPr/>
                </a:tc>
                <a:extLst>
                  <a:ext uri="{0D108BD9-81ED-4DB2-BD59-A6C34878D82A}">
                    <a16:rowId xmlns:a16="http://schemas.microsoft.com/office/drawing/2014/main" val="2419974969"/>
                  </a:ext>
                </a:extLst>
              </a:tr>
              <a:tr h="1451615">
                <a:tc>
                  <a:txBody>
                    <a:bodyPr/>
                    <a:lstStyle/>
                    <a:p>
                      <a:r>
                        <a:rPr lang="en-AU" sz="2400" b="1" dirty="0"/>
                        <a:t>Committal hearing</a:t>
                      </a:r>
                      <a:endParaRPr lang="en-US" sz="2400" b="1" dirty="0"/>
                    </a:p>
                  </a:txBody>
                  <a:tcPr/>
                </a:tc>
                <a:tc>
                  <a:txBody>
                    <a:bodyPr/>
                    <a:lstStyle/>
                    <a:p>
                      <a:r>
                        <a:rPr lang="en-AU" sz="2400" dirty="0">
                          <a:solidFill>
                            <a:schemeClr val="tx1"/>
                          </a:solidFill>
                          <a:latin typeface="Gill Sans MT" panose="020B0502020104020203" pitchFamily="34" charset="0"/>
                          <a:cs typeface="Arial" panose="020B0604020202020204" pitchFamily="34" charset="0"/>
                        </a:rPr>
                        <a:t>DPP presents case to the magistrate, including written statements, prosecution evidence and interview transcripts for the magistrate to determine whether it is likely to succeed and achieve a prosecution </a:t>
                      </a:r>
                      <a:r>
                        <a:rPr lang="en-AU" sz="2400" b="0" i="1" dirty="0">
                          <a:solidFill>
                            <a:schemeClr val="tx1"/>
                          </a:solidFill>
                          <a:latin typeface="Gill Sans MT" panose="020B0502020104020203" pitchFamily="34" charset="0"/>
                          <a:cs typeface="Arial" panose="020B0604020202020204" pitchFamily="34" charset="0"/>
                        </a:rPr>
                        <a:t>(</a:t>
                      </a:r>
                      <a:r>
                        <a:rPr lang="en-AU" sz="2400" b="1" i="1" dirty="0">
                          <a:solidFill>
                            <a:schemeClr val="tx1"/>
                          </a:solidFill>
                          <a:latin typeface="Gill Sans MT" panose="020B0502020104020203" pitchFamily="34" charset="0"/>
                          <a:cs typeface="Arial" panose="020B0604020202020204" pitchFamily="34" charset="0"/>
                        </a:rPr>
                        <a:t>prima facie case</a:t>
                      </a:r>
                      <a:r>
                        <a:rPr lang="en-AU" sz="2400" b="0" i="1" dirty="0">
                          <a:solidFill>
                            <a:schemeClr val="tx1"/>
                          </a:solidFill>
                          <a:latin typeface="Gill Sans MT" panose="020B0502020104020203" pitchFamily="34" charset="0"/>
                          <a:cs typeface="Arial" panose="020B0604020202020204" pitchFamily="34" charset="0"/>
                        </a:rPr>
                        <a:t>) </a:t>
                      </a:r>
                      <a:endParaRPr lang="en-US" sz="2400" b="0" i="1" dirty="0"/>
                    </a:p>
                  </a:txBody>
                  <a:tcPr/>
                </a:tc>
                <a:extLst>
                  <a:ext uri="{0D108BD9-81ED-4DB2-BD59-A6C34878D82A}">
                    <a16:rowId xmlns:a16="http://schemas.microsoft.com/office/drawing/2014/main" val="1579079083"/>
                  </a:ext>
                </a:extLst>
              </a:tr>
              <a:tr h="768502">
                <a:tc>
                  <a:txBody>
                    <a:bodyPr/>
                    <a:lstStyle/>
                    <a:p>
                      <a:r>
                        <a:rPr lang="en-AU" sz="2400" b="1" dirty="0"/>
                        <a:t>Plea</a:t>
                      </a:r>
                      <a:endParaRPr lang="en-US" sz="2400" b="1" dirty="0"/>
                    </a:p>
                  </a:txBody>
                  <a:tcPr/>
                </a:tc>
                <a:tc>
                  <a:txBody>
                    <a:bodyPr/>
                    <a:lstStyle/>
                    <a:p>
                      <a:r>
                        <a:rPr lang="en-AU" sz="2400" dirty="0"/>
                        <a:t>If the accused didn’t enter their plea (guilty or not guilty) earlier they may do it during committal proceedings</a:t>
                      </a:r>
                      <a:endParaRPr lang="en-US" sz="2400" dirty="0"/>
                    </a:p>
                  </a:txBody>
                  <a:tcPr/>
                </a:tc>
                <a:extLst>
                  <a:ext uri="{0D108BD9-81ED-4DB2-BD59-A6C34878D82A}">
                    <a16:rowId xmlns:a16="http://schemas.microsoft.com/office/drawing/2014/main" val="1233677882"/>
                  </a:ext>
                </a:extLst>
              </a:tr>
            </a:tbl>
          </a:graphicData>
        </a:graphic>
      </p:graphicFrame>
    </p:spTree>
    <p:extLst>
      <p:ext uri="{BB962C8B-B14F-4D97-AF65-F5344CB8AC3E}">
        <p14:creationId xmlns:p14="http://schemas.microsoft.com/office/powerpoint/2010/main" val="338511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356567" y="1149927"/>
          <a:ext cx="10059578" cy="5303520"/>
        </p:xfrm>
        <a:graphic>
          <a:graphicData uri="http://schemas.openxmlformats.org/drawingml/2006/table">
            <a:tbl>
              <a:tblPr firstRow="1" bandRow="1">
                <a:tableStyleId>{5C22544A-7EE6-4342-B048-85BDC9FD1C3A}</a:tableStyleId>
              </a:tblPr>
              <a:tblGrid>
                <a:gridCol w="5030378">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tblGrid>
              <a:tr h="454921">
                <a:tc>
                  <a:txBody>
                    <a:bodyPr/>
                    <a:lstStyle/>
                    <a:p>
                      <a:r>
                        <a:rPr lang="en-US" sz="2400" dirty="0"/>
                        <a:t>Strengths</a:t>
                      </a:r>
                    </a:p>
                  </a:txBody>
                  <a:tcPr/>
                </a:tc>
                <a:tc>
                  <a:txBody>
                    <a:bodyPr/>
                    <a:lstStyle/>
                    <a:p>
                      <a:r>
                        <a:rPr lang="en-US" sz="2400" dirty="0"/>
                        <a:t>Weaknesses</a:t>
                      </a:r>
                    </a:p>
                  </a:txBody>
                  <a:tcPr/>
                </a:tc>
                <a:extLst>
                  <a:ext uri="{0D108BD9-81ED-4DB2-BD59-A6C34878D82A}">
                    <a16:rowId xmlns:a16="http://schemas.microsoft.com/office/drawing/2014/main" val="10000"/>
                  </a:ext>
                </a:extLst>
              </a:tr>
              <a:tr h="785207">
                <a:tc>
                  <a:txBody>
                    <a:bodyPr/>
                    <a:lstStyle/>
                    <a:p>
                      <a:r>
                        <a:rPr lang="en-US" sz="2400" dirty="0"/>
                        <a:t>Filters</a:t>
                      </a:r>
                      <a:r>
                        <a:rPr lang="en-US" sz="2400" baseline="0" dirty="0"/>
                        <a:t> out weak cases which won’t be sent to trial</a:t>
                      </a:r>
                      <a:endParaRPr lang="en-US" sz="2400" dirty="0"/>
                    </a:p>
                  </a:txBody>
                  <a:tcPr/>
                </a:tc>
                <a:tc>
                  <a:txBody>
                    <a:bodyPr/>
                    <a:lstStyle/>
                    <a:p>
                      <a:r>
                        <a:rPr lang="en-US" sz="2400" dirty="0"/>
                        <a:t>Complicated process and can be unfair for an unrepresented</a:t>
                      </a:r>
                      <a:r>
                        <a:rPr lang="en-US" sz="2400" baseline="0" dirty="0"/>
                        <a:t> party</a:t>
                      </a:r>
                      <a:endParaRPr lang="en-US" sz="2400" dirty="0"/>
                    </a:p>
                  </a:txBody>
                  <a:tcPr/>
                </a:tc>
                <a:extLst>
                  <a:ext uri="{0D108BD9-81ED-4DB2-BD59-A6C34878D82A}">
                    <a16:rowId xmlns:a16="http://schemas.microsoft.com/office/drawing/2014/main" val="10001"/>
                  </a:ext>
                </a:extLst>
              </a:tr>
              <a:tr h="785207">
                <a:tc>
                  <a:txBody>
                    <a:bodyPr/>
                    <a:lstStyle/>
                    <a:p>
                      <a:r>
                        <a:rPr lang="en-US" sz="2400" dirty="0"/>
                        <a:t>Allows the accused to be informed of the prosecutor’s case against them</a:t>
                      </a:r>
                    </a:p>
                  </a:txBody>
                  <a:tcPr/>
                </a:tc>
                <a:tc>
                  <a:txBody>
                    <a:bodyPr/>
                    <a:lstStyle/>
                    <a:p>
                      <a:r>
                        <a:rPr lang="en-US" sz="2400" dirty="0"/>
                        <a:t>Can be expensive</a:t>
                      </a:r>
                    </a:p>
                  </a:txBody>
                  <a:tcPr/>
                </a:tc>
                <a:extLst>
                  <a:ext uri="{0D108BD9-81ED-4DB2-BD59-A6C34878D82A}">
                    <a16:rowId xmlns:a16="http://schemas.microsoft.com/office/drawing/2014/main" val="10002"/>
                  </a:ext>
                </a:extLst>
              </a:tr>
              <a:tr h="785207">
                <a:tc>
                  <a:txBody>
                    <a:bodyPr/>
                    <a:lstStyle/>
                    <a:p>
                      <a:r>
                        <a:rPr lang="en-US" sz="2400" dirty="0"/>
                        <a:t>Onus is on the prosecutor</a:t>
                      </a:r>
                      <a:r>
                        <a:rPr lang="en-US" sz="2400" baseline="0" dirty="0"/>
                        <a:t> to establish enough evidence (prima facie case)</a:t>
                      </a:r>
                      <a:endParaRPr lang="en-US" sz="2400" dirty="0"/>
                    </a:p>
                  </a:txBody>
                  <a:tcPr/>
                </a:tc>
                <a:tc>
                  <a:txBody>
                    <a:bodyPr/>
                    <a:lstStyle/>
                    <a:p>
                      <a:r>
                        <a:rPr lang="en-US" sz="2400" dirty="0"/>
                        <a:t>Can add to delays</a:t>
                      </a:r>
                    </a:p>
                  </a:txBody>
                  <a:tcPr/>
                </a:tc>
                <a:extLst>
                  <a:ext uri="{0D108BD9-81ED-4DB2-BD59-A6C34878D82A}">
                    <a16:rowId xmlns:a16="http://schemas.microsoft.com/office/drawing/2014/main" val="10003"/>
                  </a:ext>
                </a:extLst>
              </a:tr>
              <a:tr h="1121724">
                <a:tc>
                  <a:txBody>
                    <a:bodyPr/>
                    <a:lstStyle/>
                    <a:p>
                      <a:r>
                        <a:rPr lang="en-US" sz="2400" dirty="0"/>
                        <a:t>May result in withdrawal or combination</a:t>
                      </a:r>
                      <a:r>
                        <a:rPr lang="en-US" sz="2400" baseline="0" dirty="0"/>
                        <a:t> of charges</a:t>
                      </a:r>
                      <a:endParaRPr lang="en-US" sz="2400" dirty="0"/>
                    </a:p>
                  </a:txBody>
                  <a:tcPr/>
                </a:tc>
                <a:tc>
                  <a:txBody>
                    <a:bodyPr/>
                    <a:lstStyle/>
                    <a:p>
                      <a:r>
                        <a:rPr lang="en-US" sz="2400" dirty="0"/>
                        <a:t>Can contribute to stress and inconvenience</a:t>
                      </a:r>
                      <a:r>
                        <a:rPr lang="en-US" sz="2400" baseline="0" dirty="0"/>
                        <a:t> of accused, victims and families</a:t>
                      </a:r>
                      <a:endParaRPr lang="en-US" sz="2400" dirty="0"/>
                    </a:p>
                  </a:txBody>
                  <a:tcPr/>
                </a:tc>
                <a:extLst>
                  <a:ext uri="{0D108BD9-81ED-4DB2-BD59-A6C34878D82A}">
                    <a16:rowId xmlns:a16="http://schemas.microsoft.com/office/drawing/2014/main" val="10004"/>
                  </a:ext>
                </a:extLst>
              </a:tr>
              <a:tr h="785207">
                <a:tc>
                  <a:txBody>
                    <a:bodyPr/>
                    <a:lstStyle/>
                    <a:p>
                      <a:r>
                        <a:rPr lang="en-US" sz="2400" dirty="0"/>
                        <a:t>Gives the accused the opportunity</a:t>
                      </a:r>
                      <a:r>
                        <a:rPr lang="en-US" sz="2400" baseline="0" dirty="0"/>
                        <a:t> to test the strength of the prosecutor’s case</a:t>
                      </a:r>
                      <a:endParaRPr lang="en-US" sz="2400" dirty="0"/>
                    </a:p>
                  </a:txBody>
                  <a:tcPr/>
                </a:tc>
                <a:tc>
                  <a:txBody>
                    <a:bodyPr/>
                    <a:lstStyle/>
                    <a:p>
                      <a:r>
                        <a:rPr lang="en-US" sz="2400" dirty="0"/>
                        <a:t>May be considered unnecessary for stronger cases</a:t>
                      </a:r>
                    </a:p>
                  </a:txBody>
                  <a:tcPr/>
                </a:tc>
                <a:extLst>
                  <a:ext uri="{0D108BD9-81ED-4DB2-BD59-A6C34878D82A}">
                    <a16:rowId xmlns:a16="http://schemas.microsoft.com/office/drawing/2014/main" val="10005"/>
                  </a:ext>
                </a:extLst>
              </a:tr>
            </a:tbl>
          </a:graphicData>
        </a:graphic>
      </p:graphicFrame>
      <p:sp>
        <p:nvSpPr>
          <p:cNvPr id="3" name="Title 2"/>
          <p:cNvSpPr>
            <a:spLocks noGrp="1"/>
          </p:cNvSpPr>
          <p:nvPr>
            <p:ph type="title"/>
          </p:nvPr>
        </p:nvSpPr>
        <p:spPr>
          <a:xfrm>
            <a:off x="1237823" y="138822"/>
            <a:ext cx="10178322" cy="892233"/>
          </a:xfrm>
        </p:spPr>
        <p:txBody>
          <a:bodyPr>
            <a:normAutofit/>
          </a:bodyPr>
          <a:lstStyle/>
          <a:p>
            <a:r>
              <a:rPr lang="en-AU" dirty="0">
                <a:solidFill>
                  <a:schemeClr val="accent1"/>
                </a:solidFill>
              </a:rPr>
              <a:t>Evaluation of Pre-trial proceedings</a:t>
            </a:r>
          </a:p>
        </p:txBody>
      </p:sp>
    </p:spTree>
    <p:extLst>
      <p:ext uri="{BB962C8B-B14F-4D97-AF65-F5344CB8AC3E}">
        <p14:creationId xmlns:p14="http://schemas.microsoft.com/office/powerpoint/2010/main" val="348682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BD54-826E-4652-A056-659D10E58C0E}"/>
              </a:ext>
            </a:extLst>
          </p:cNvPr>
          <p:cNvSpPr>
            <a:spLocks noGrp="1"/>
          </p:cNvSpPr>
          <p:nvPr>
            <p:ph type="title"/>
          </p:nvPr>
        </p:nvSpPr>
        <p:spPr>
          <a:xfrm>
            <a:off x="2231135" y="327727"/>
            <a:ext cx="7729728" cy="1188720"/>
          </a:xfrm>
        </p:spPr>
        <p:txBody>
          <a:bodyPr/>
          <a:lstStyle/>
          <a:p>
            <a:r>
              <a:rPr lang="en-US"/>
              <a:t>PLAN FOR THE NEXT 2 WEEKS...</a:t>
            </a:r>
          </a:p>
        </p:txBody>
      </p:sp>
      <p:sp>
        <p:nvSpPr>
          <p:cNvPr id="3" name="Content Placeholder 2">
            <a:extLst>
              <a:ext uri="{FF2B5EF4-FFF2-40B4-BE49-F238E27FC236}">
                <a16:creationId xmlns:a16="http://schemas.microsoft.com/office/drawing/2014/main" id="{710D043D-72A2-4E10-B590-20DC3CECA128}"/>
              </a:ext>
            </a:extLst>
          </p:cNvPr>
          <p:cNvSpPr>
            <a:spLocks noGrp="1"/>
          </p:cNvSpPr>
          <p:nvPr>
            <p:ph idx="1"/>
          </p:nvPr>
        </p:nvSpPr>
        <p:spPr>
          <a:xfrm>
            <a:off x="1189529" y="1772156"/>
            <a:ext cx="9030712" cy="4758117"/>
          </a:xfrm>
        </p:spPr>
        <p:txBody>
          <a:bodyPr>
            <a:normAutofit fontScale="92500" lnSpcReduction="10000"/>
          </a:bodyPr>
          <a:lstStyle/>
          <a:p>
            <a:pPr marL="0" indent="0">
              <a:buNone/>
            </a:pPr>
            <a:r>
              <a:rPr lang="en-US" sz="2200" b="1" dirty="0">
                <a:highlight>
                  <a:srgbClr val="FFFF00"/>
                </a:highlight>
              </a:rPr>
              <a:t>CRIMINAL</a:t>
            </a:r>
          </a:p>
          <a:p>
            <a:r>
              <a:rPr lang="en-US" sz="2200" dirty="0"/>
              <a:t>Pre-Trial</a:t>
            </a:r>
          </a:p>
          <a:p>
            <a:r>
              <a:rPr lang="en-US" sz="2200" dirty="0"/>
              <a:t>Trial</a:t>
            </a:r>
          </a:p>
          <a:p>
            <a:r>
              <a:rPr lang="en-US" sz="2200" dirty="0"/>
              <a:t>Post-Trial</a:t>
            </a:r>
          </a:p>
          <a:p>
            <a:pPr marL="0" indent="0">
              <a:buNone/>
            </a:pPr>
            <a:r>
              <a:rPr lang="en-US" sz="2200" b="1" dirty="0">
                <a:highlight>
                  <a:srgbClr val="FFFF00"/>
                </a:highlight>
              </a:rPr>
              <a:t>CIVIL</a:t>
            </a:r>
          </a:p>
          <a:p>
            <a:r>
              <a:rPr lang="en-US" sz="2200" dirty="0"/>
              <a:t>Post-Trial</a:t>
            </a:r>
          </a:p>
          <a:p>
            <a:endParaRPr lang="en-US" sz="2200" dirty="0"/>
          </a:p>
          <a:p>
            <a:pPr marL="0" indent="0">
              <a:buNone/>
            </a:pPr>
            <a:r>
              <a:rPr lang="en-US" sz="2200" dirty="0"/>
              <a:t>Note: when examining the civil and criminal trial procedure, it is important to consider the following ideas:</a:t>
            </a:r>
          </a:p>
          <a:p>
            <a:pPr>
              <a:buFont typeface="Wingdings" panose="05000000000000000000" pitchFamily="2" charset="2"/>
              <a:buChar char="v"/>
            </a:pPr>
            <a:r>
              <a:rPr lang="en-US" sz="2200" dirty="0"/>
              <a:t>What is the </a:t>
            </a:r>
            <a:r>
              <a:rPr lang="en-US" sz="2200" b="1" dirty="0"/>
              <a:t>significance </a:t>
            </a:r>
            <a:r>
              <a:rPr lang="en-US" sz="2200" dirty="0"/>
              <a:t>of each stage?</a:t>
            </a:r>
          </a:p>
          <a:p>
            <a:pPr>
              <a:buFont typeface="Wingdings" panose="05000000000000000000" pitchFamily="2" charset="2"/>
              <a:buChar char="v"/>
            </a:pPr>
            <a:r>
              <a:rPr lang="en-US" sz="2200" dirty="0"/>
              <a:t>What is the most </a:t>
            </a:r>
            <a:r>
              <a:rPr lang="en-US" sz="2200" b="1" dirty="0"/>
              <a:t>important </a:t>
            </a:r>
            <a:r>
              <a:rPr lang="en-US" sz="2200" dirty="0"/>
              <a:t>stage? </a:t>
            </a:r>
          </a:p>
          <a:p>
            <a:pPr>
              <a:buFont typeface="Wingdings" panose="05000000000000000000" pitchFamily="2" charset="2"/>
              <a:buChar char="v"/>
            </a:pPr>
            <a:r>
              <a:rPr lang="en-US" sz="2200" dirty="0"/>
              <a:t>Consider the </a:t>
            </a:r>
            <a:r>
              <a:rPr lang="en-US" sz="2200" b="1" dirty="0"/>
              <a:t>threshold</a:t>
            </a:r>
            <a:r>
              <a:rPr lang="en-US" sz="2200" dirty="0"/>
              <a:t> of each and how that impacts this process.</a:t>
            </a:r>
          </a:p>
          <a:p>
            <a:pPr>
              <a:buFont typeface="Wingdings" panose="05000000000000000000" pitchFamily="2" charset="2"/>
              <a:buChar char="v"/>
            </a:pPr>
            <a:endParaRPr lang="en-US" dirty="0"/>
          </a:p>
          <a:p>
            <a:pPr marL="0" indent="0">
              <a:buNone/>
            </a:pPr>
            <a:endParaRPr lang="en-US" dirty="0"/>
          </a:p>
        </p:txBody>
      </p:sp>
    </p:spTree>
    <p:extLst>
      <p:ext uri="{BB962C8B-B14F-4D97-AF65-F5344CB8AC3E}">
        <p14:creationId xmlns:p14="http://schemas.microsoft.com/office/powerpoint/2010/main" val="2136465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criminal law">
            <a:extLst>
              <a:ext uri="{FF2B5EF4-FFF2-40B4-BE49-F238E27FC236}">
                <a16:creationId xmlns:a16="http://schemas.microsoft.com/office/drawing/2014/main" id="{26A2711A-FA5C-4D24-B664-8C45722E29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997" b="15990"/>
          <a:stretch/>
        </p:blipFill>
        <p:spPr bwMode="auto">
          <a:xfrm>
            <a:off x="20" y="10"/>
            <a:ext cx="12191980" cy="42428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33E390E-52C7-498B-9697-9B2EC249A309}"/>
              </a:ext>
            </a:extLst>
          </p:cNvPr>
          <p:cNvSpPr>
            <a:spLocks noGrp="1"/>
          </p:cNvSpPr>
          <p:nvPr>
            <p:ph type="ctrTitle"/>
          </p:nvPr>
        </p:nvSpPr>
        <p:spPr>
          <a:xfrm>
            <a:off x="1600200" y="3419936"/>
            <a:ext cx="8991600" cy="1645759"/>
          </a:xfrm>
        </p:spPr>
        <p:txBody>
          <a:bodyPr>
            <a:normAutofit/>
          </a:bodyPr>
          <a:lstStyle/>
          <a:p>
            <a:r>
              <a:rPr lang="en-AU" b="1"/>
              <a:t>trial procedure</a:t>
            </a:r>
          </a:p>
        </p:txBody>
      </p:sp>
      <p:sp>
        <p:nvSpPr>
          <p:cNvPr id="6" name="Subtitle 2">
            <a:extLst>
              <a:ext uri="{FF2B5EF4-FFF2-40B4-BE49-F238E27FC236}">
                <a16:creationId xmlns:a16="http://schemas.microsoft.com/office/drawing/2014/main" id="{7950831D-5982-44AB-9CDE-D09C72D132B1}"/>
              </a:ext>
            </a:extLst>
          </p:cNvPr>
          <p:cNvSpPr>
            <a:spLocks noGrp="1"/>
          </p:cNvSpPr>
          <p:nvPr>
            <p:ph type="subTitle" idx="1"/>
          </p:nvPr>
        </p:nvSpPr>
        <p:spPr>
          <a:xfrm>
            <a:off x="2695575" y="5370513"/>
            <a:ext cx="6800850" cy="760412"/>
          </a:xfrm>
        </p:spPr>
        <p:txBody>
          <a:bodyPr>
            <a:normAutofit fontScale="92500" lnSpcReduction="20000"/>
          </a:bodyPr>
          <a:lstStyle/>
          <a:p>
            <a:r>
              <a:rPr lang="en-AU" sz="5400" b="1" i="1"/>
              <a:t>CRIMINAL</a:t>
            </a:r>
          </a:p>
        </p:txBody>
      </p:sp>
    </p:spTree>
    <p:extLst>
      <p:ext uri="{BB962C8B-B14F-4D97-AF65-F5344CB8AC3E}">
        <p14:creationId xmlns:p14="http://schemas.microsoft.com/office/powerpoint/2010/main" val="442420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B07A-2C2E-443E-B1A5-6A98828727EE}"/>
              </a:ext>
            </a:extLst>
          </p:cNvPr>
          <p:cNvSpPr>
            <a:spLocks noGrp="1"/>
          </p:cNvSpPr>
          <p:nvPr>
            <p:ph type="title"/>
          </p:nvPr>
        </p:nvSpPr>
        <p:spPr>
          <a:xfrm>
            <a:off x="2231136" y="835539"/>
            <a:ext cx="7729728" cy="1188720"/>
          </a:xfrm>
        </p:spPr>
        <p:txBody>
          <a:bodyPr/>
          <a:lstStyle/>
          <a:p>
            <a:r>
              <a:rPr lang="en-AU"/>
              <a:t>OVERVIEW OF TRIAL PROCESS</a:t>
            </a:r>
          </a:p>
        </p:txBody>
      </p:sp>
      <p:sp>
        <p:nvSpPr>
          <p:cNvPr id="3" name="Content Placeholder 2">
            <a:extLst>
              <a:ext uri="{FF2B5EF4-FFF2-40B4-BE49-F238E27FC236}">
                <a16:creationId xmlns:a16="http://schemas.microsoft.com/office/drawing/2014/main" id="{1A5AB2E9-0048-4525-A0D2-82EED67C8736}"/>
              </a:ext>
            </a:extLst>
          </p:cNvPr>
          <p:cNvSpPr>
            <a:spLocks noGrp="1"/>
          </p:cNvSpPr>
          <p:nvPr>
            <p:ph idx="1"/>
          </p:nvPr>
        </p:nvSpPr>
        <p:spPr>
          <a:xfrm>
            <a:off x="2269882" y="2612214"/>
            <a:ext cx="7729728" cy="3721915"/>
          </a:xfrm>
        </p:spPr>
        <p:txBody>
          <a:bodyPr vert="horz" lIns="91440" tIns="45720" rIns="91440" bIns="45720" rtlCol="0" anchor="t">
            <a:noAutofit/>
          </a:bodyPr>
          <a:lstStyle/>
          <a:p>
            <a:r>
              <a:rPr lang="en-AU" sz="2400"/>
              <a:t>Accused may be tried by judge or by judge and jury</a:t>
            </a:r>
          </a:p>
          <a:p>
            <a:r>
              <a:rPr lang="en-AU" sz="2400"/>
              <a:t>Purpose of the trial is to present all relevant admissible evidence to the court</a:t>
            </a:r>
          </a:p>
          <a:p>
            <a:r>
              <a:rPr lang="en-AU" sz="2400"/>
              <a:t>The jury will decide the guilt or innocence of the accused person</a:t>
            </a:r>
          </a:p>
          <a:p>
            <a:r>
              <a:rPr lang="en-AU" sz="2400"/>
              <a:t>In most cases, matters are held in an open court and member of the public may be present </a:t>
            </a:r>
          </a:p>
          <a:p>
            <a:r>
              <a:rPr lang="en-AU" sz="2400"/>
              <a:t>If the accused is a juvenile, he or she will appear in the Children’s Court</a:t>
            </a:r>
          </a:p>
        </p:txBody>
      </p:sp>
    </p:spTree>
    <p:extLst>
      <p:ext uri="{BB962C8B-B14F-4D97-AF65-F5344CB8AC3E}">
        <p14:creationId xmlns:p14="http://schemas.microsoft.com/office/powerpoint/2010/main" val="391874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A35283-73F4-43BA-AFAC-4935B20492BE}"/>
              </a:ext>
            </a:extLst>
          </p:cNvPr>
          <p:cNvSpPr>
            <a:spLocks noGrp="1"/>
          </p:cNvSpPr>
          <p:nvPr>
            <p:ph idx="1"/>
          </p:nvPr>
        </p:nvSpPr>
        <p:spPr>
          <a:xfrm>
            <a:off x="2231136" y="2638044"/>
            <a:ext cx="7729728" cy="3825237"/>
          </a:xfrm>
        </p:spPr>
        <p:txBody>
          <a:bodyPr vert="horz" lIns="91440" tIns="45720" rIns="91440" bIns="45720" rtlCol="0" anchor="t">
            <a:noAutofit/>
          </a:bodyPr>
          <a:lstStyle/>
          <a:p>
            <a:r>
              <a:rPr lang="en-AU" sz="2800"/>
              <a:t>The accused appears in the dock and a document known as an ‘indictment’ is presented by the prosecutor </a:t>
            </a:r>
          </a:p>
          <a:p>
            <a:r>
              <a:rPr lang="en-AU" sz="2800"/>
              <a:t>The indictment details the alleged offence </a:t>
            </a:r>
          </a:p>
          <a:p>
            <a:r>
              <a:rPr lang="en-AU" sz="2800"/>
              <a:t>It is read by the judge’s associate to the accused who is asked to plead ‘guilty’ or ‘not guilty’ </a:t>
            </a:r>
          </a:p>
          <a:p>
            <a:r>
              <a:rPr lang="en-AU" sz="2800" b="1"/>
              <a:t>Guilty</a:t>
            </a:r>
            <a:r>
              <a:rPr lang="en-AU" sz="2800"/>
              <a:t> = sentenced by judge</a:t>
            </a:r>
          </a:p>
          <a:p>
            <a:r>
              <a:rPr lang="en-AU" sz="2800" b="1"/>
              <a:t>No Guilty</a:t>
            </a:r>
            <a:r>
              <a:rPr lang="en-AU" sz="2800"/>
              <a:t> = trial begins</a:t>
            </a:r>
          </a:p>
        </p:txBody>
      </p:sp>
      <p:sp>
        <p:nvSpPr>
          <p:cNvPr id="4" name="Title 1">
            <a:extLst>
              <a:ext uri="{FF2B5EF4-FFF2-40B4-BE49-F238E27FC236}">
                <a16:creationId xmlns:a16="http://schemas.microsoft.com/office/drawing/2014/main" id="{D73FD40A-ED20-462E-9C47-787AAB098DFE}"/>
              </a:ext>
            </a:extLst>
          </p:cNvPr>
          <p:cNvSpPr>
            <a:spLocks noGrp="1"/>
          </p:cNvSpPr>
          <p:nvPr>
            <p:ph type="title"/>
          </p:nvPr>
        </p:nvSpPr>
        <p:spPr/>
        <p:txBody>
          <a:bodyPr/>
          <a:lstStyle/>
          <a:p>
            <a:r>
              <a:rPr lang="en-AU"/>
              <a:t>OVERVIEW OF TRIAL PROCESS</a:t>
            </a:r>
          </a:p>
        </p:txBody>
      </p:sp>
    </p:spTree>
    <p:extLst>
      <p:ext uri="{BB962C8B-B14F-4D97-AF65-F5344CB8AC3E}">
        <p14:creationId xmlns:p14="http://schemas.microsoft.com/office/powerpoint/2010/main" val="66232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3016B5-E485-46BD-8CE4-3B245AF74E6D}"/>
              </a:ext>
            </a:extLst>
          </p:cNvPr>
          <p:cNvSpPr>
            <a:spLocks noGrp="1"/>
          </p:cNvSpPr>
          <p:nvPr>
            <p:ph idx="1"/>
          </p:nvPr>
        </p:nvSpPr>
        <p:spPr>
          <a:xfrm>
            <a:off x="2231136" y="2638044"/>
            <a:ext cx="7768473" cy="4044796"/>
          </a:xfrm>
        </p:spPr>
        <p:txBody>
          <a:bodyPr vert="horz" lIns="91440" tIns="45720" rIns="91440" bIns="45720" rtlCol="0" anchor="t">
            <a:normAutofit/>
          </a:bodyPr>
          <a:lstStyle/>
          <a:p>
            <a:r>
              <a:rPr lang="en-AU" sz="2800"/>
              <a:t>The prosecutor starts with an address to the jury</a:t>
            </a:r>
          </a:p>
          <a:p>
            <a:pPr lvl="1"/>
            <a:r>
              <a:rPr lang="en-AU" sz="2400"/>
              <a:t>Outlining the State’s case against the accused</a:t>
            </a:r>
          </a:p>
          <a:p>
            <a:r>
              <a:rPr lang="en-AU" sz="2800"/>
              <a:t>Prosecution calls witnesses to give evidence</a:t>
            </a:r>
          </a:p>
          <a:p>
            <a:r>
              <a:rPr lang="en-AU" sz="2800"/>
              <a:t>Who the defence can then cross-examine</a:t>
            </a:r>
          </a:p>
          <a:p>
            <a:r>
              <a:rPr lang="en-AU" sz="2800"/>
              <a:t>After the cross-examine, the prosecutor may then re-examine their own witness</a:t>
            </a:r>
          </a:p>
          <a:p>
            <a:r>
              <a:rPr lang="en-AU" sz="2800"/>
              <a:t>Defence case follows the same procedure</a:t>
            </a:r>
          </a:p>
        </p:txBody>
      </p:sp>
      <p:sp>
        <p:nvSpPr>
          <p:cNvPr id="4" name="Title 1">
            <a:extLst>
              <a:ext uri="{FF2B5EF4-FFF2-40B4-BE49-F238E27FC236}">
                <a16:creationId xmlns:a16="http://schemas.microsoft.com/office/drawing/2014/main" id="{7C2F740E-1D3E-48CB-9897-2DF1D384D6F8}"/>
              </a:ext>
            </a:extLst>
          </p:cNvPr>
          <p:cNvSpPr>
            <a:spLocks noGrp="1"/>
          </p:cNvSpPr>
          <p:nvPr>
            <p:ph type="title"/>
          </p:nvPr>
        </p:nvSpPr>
        <p:spPr/>
        <p:txBody>
          <a:bodyPr/>
          <a:lstStyle/>
          <a:p>
            <a:r>
              <a:rPr lang="en-AU"/>
              <a:t>OVERVIEW OF TRIAL PROCESS</a:t>
            </a:r>
          </a:p>
        </p:txBody>
      </p:sp>
    </p:spTree>
    <p:extLst>
      <p:ext uri="{BB962C8B-B14F-4D97-AF65-F5344CB8AC3E}">
        <p14:creationId xmlns:p14="http://schemas.microsoft.com/office/powerpoint/2010/main" val="248870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22CA02-AD71-42BE-B8E9-B21B089F2ADE}"/>
              </a:ext>
            </a:extLst>
          </p:cNvPr>
          <p:cNvSpPr>
            <a:spLocks noGrp="1"/>
          </p:cNvSpPr>
          <p:nvPr>
            <p:ph idx="1"/>
          </p:nvPr>
        </p:nvSpPr>
        <p:spPr>
          <a:xfrm>
            <a:off x="2231136" y="2444315"/>
            <a:ext cx="7729728" cy="3101983"/>
          </a:xfrm>
        </p:spPr>
        <p:txBody>
          <a:bodyPr vert="horz" lIns="91440" tIns="45720" rIns="91440" bIns="45720" rtlCol="0" anchor="t">
            <a:noAutofit/>
          </a:bodyPr>
          <a:lstStyle/>
          <a:p>
            <a:r>
              <a:rPr lang="en-AU" sz="2800"/>
              <a:t>After all the evidence has been presented, the prosecution and defence review their cases in final addresses to the jury</a:t>
            </a:r>
          </a:p>
          <a:p>
            <a:r>
              <a:rPr lang="en-AU" sz="2800"/>
              <a:t>The judge goes through the evidence clarifying any points of law for the jury</a:t>
            </a:r>
          </a:p>
          <a:p>
            <a:r>
              <a:rPr lang="en-AU" sz="2800"/>
              <a:t>The jury leaves the courtroom to consider the evidence and tries to reach a verdict</a:t>
            </a:r>
          </a:p>
          <a:p>
            <a:r>
              <a:rPr lang="en-AU" sz="2800"/>
              <a:t>Victims have the right to be kept informed about the progress of court trials</a:t>
            </a:r>
          </a:p>
        </p:txBody>
      </p:sp>
      <p:sp>
        <p:nvSpPr>
          <p:cNvPr id="4" name="Title 1">
            <a:extLst>
              <a:ext uri="{FF2B5EF4-FFF2-40B4-BE49-F238E27FC236}">
                <a16:creationId xmlns:a16="http://schemas.microsoft.com/office/drawing/2014/main" id="{E9931086-68F5-4420-9AE7-B687CBB41EB4}"/>
              </a:ext>
            </a:extLst>
          </p:cNvPr>
          <p:cNvSpPr>
            <a:spLocks noGrp="1"/>
          </p:cNvSpPr>
          <p:nvPr>
            <p:ph type="title"/>
          </p:nvPr>
        </p:nvSpPr>
        <p:spPr/>
        <p:txBody>
          <a:bodyPr/>
          <a:lstStyle/>
          <a:p>
            <a:r>
              <a:rPr lang="en-AU"/>
              <a:t>OVERVIEW OF TRIAL PROCESS</a:t>
            </a:r>
          </a:p>
        </p:txBody>
      </p:sp>
    </p:spTree>
    <p:extLst>
      <p:ext uri="{BB962C8B-B14F-4D97-AF65-F5344CB8AC3E}">
        <p14:creationId xmlns:p14="http://schemas.microsoft.com/office/powerpoint/2010/main" val="384294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F2E4A7-B447-47F9-AAFD-2FB383AD58C7}"/>
              </a:ext>
            </a:extLst>
          </p:cNvPr>
          <p:cNvSpPr>
            <a:spLocks noGrp="1"/>
          </p:cNvSpPr>
          <p:nvPr>
            <p:ph idx="1"/>
          </p:nvPr>
        </p:nvSpPr>
        <p:spPr>
          <a:xfrm>
            <a:off x="2179475" y="2043943"/>
            <a:ext cx="7729728" cy="4225609"/>
          </a:xfrm>
        </p:spPr>
        <p:txBody>
          <a:bodyPr vert="horz" lIns="91440" tIns="45720" rIns="91440" bIns="45720" rtlCol="0" anchor="t">
            <a:noAutofit/>
          </a:bodyPr>
          <a:lstStyle/>
          <a:p>
            <a:r>
              <a:rPr lang="en-AU" sz="2400"/>
              <a:t>Judge/jury consider the evidence and try to reach a verdict</a:t>
            </a:r>
          </a:p>
          <a:p>
            <a:r>
              <a:rPr lang="en-AU" sz="2400"/>
              <a:t>If the verdict is ‘not guilty’, the accused is said to have been acquitted and is usually free to leave the court</a:t>
            </a:r>
          </a:p>
          <a:p>
            <a:r>
              <a:rPr lang="en-AU" sz="2400"/>
              <a:t>If the verdict is ‘guilty’, the accused is said to have been convicted</a:t>
            </a:r>
          </a:p>
          <a:p>
            <a:r>
              <a:rPr lang="en-AU" sz="2400"/>
              <a:t>If jurors cannot agree, then it is a ‘hung’ jury and the trial is aborted. There may have to be a re-trial.  Any decision as to a retrial is made by the Director of Public Prosecutions </a:t>
            </a:r>
          </a:p>
          <a:p>
            <a:r>
              <a:rPr lang="en-AU" sz="2400"/>
              <a:t>In certain circumstances, the offender, the Crown (Director of Public Prosecutions) or the Attorney General can initiate the appeal</a:t>
            </a:r>
          </a:p>
        </p:txBody>
      </p:sp>
      <p:sp>
        <p:nvSpPr>
          <p:cNvPr id="4" name="Title 1">
            <a:extLst>
              <a:ext uri="{FF2B5EF4-FFF2-40B4-BE49-F238E27FC236}">
                <a16:creationId xmlns:a16="http://schemas.microsoft.com/office/drawing/2014/main" id="{E36A53B5-A24A-44AC-A4DE-DDBC7DE51F6A}"/>
              </a:ext>
            </a:extLst>
          </p:cNvPr>
          <p:cNvSpPr>
            <a:spLocks noGrp="1"/>
          </p:cNvSpPr>
          <p:nvPr>
            <p:ph type="title"/>
          </p:nvPr>
        </p:nvSpPr>
        <p:spPr>
          <a:xfrm>
            <a:off x="2179475" y="654726"/>
            <a:ext cx="7729728" cy="1188720"/>
          </a:xfrm>
        </p:spPr>
        <p:txBody>
          <a:bodyPr/>
          <a:lstStyle/>
          <a:p>
            <a:r>
              <a:rPr lang="en-AU"/>
              <a:t>OVERVIEW OF trial outcome</a:t>
            </a:r>
          </a:p>
        </p:txBody>
      </p:sp>
    </p:spTree>
    <p:extLst>
      <p:ext uri="{BB962C8B-B14F-4D97-AF65-F5344CB8AC3E}">
        <p14:creationId xmlns:p14="http://schemas.microsoft.com/office/powerpoint/2010/main" val="1366192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riminal law">
            <a:extLst>
              <a:ext uri="{FF2B5EF4-FFF2-40B4-BE49-F238E27FC236}">
                <a16:creationId xmlns:a16="http://schemas.microsoft.com/office/drawing/2014/main" id="{3D3BB340-3D5B-40DF-9E2C-E3D8195FF318}"/>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4133" b="109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6FEA5B0-6578-46F8-9778-B3CE8299B4B8}"/>
              </a:ext>
            </a:extLst>
          </p:cNvPr>
          <p:cNvSpPr>
            <a:spLocks noGrp="1"/>
          </p:cNvSpPr>
          <p:nvPr>
            <p:ph type="title"/>
          </p:nvPr>
        </p:nvSpPr>
        <p:spPr>
          <a:xfrm>
            <a:off x="1908255" y="342800"/>
            <a:ext cx="8052609" cy="1623565"/>
          </a:xfrm>
          <a:noFill/>
          <a:ln>
            <a:solidFill>
              <a:srgbClr val="FFFFFF"/>
            </a:solidFill>
          </a:ln>
        </p:spPr>
        <p:txBody>
          <a:bodyPr>
            <a:normAutofit/>
          </a:bodyPr>
          <a:lstStyle/>
          <a:p>
            <a:r>
              <a:rPr lang="en-AU" sz="4000" b="1">
                <a:solidFill>
                  <a:schemeClr val="tx1"/>
                </a:solidFill>
              </a:rPr>
              <a:t>CRIMINAL TRIAL PROCEDURE</a:t>
            </a:r>
          </a:p>
        </p:txBody>
      </p:sp>
      <p:pic>
        <p:nvPicPr>
          <p:cNvPr id="4" name="Picture 2" descr="Image result for your honor we feel the trial failed to deliver its pretrial publicity">
            <a:extLst>
              <a:ext uri="{FF2B5EF4-FFF2-40B4-BE49-F238E27FC236}">
                <a16:creationId xmlns:a16="http://schemas.microsoft.com/office/drawing/2014/main" id="{D51D8BD4-53E4-4A1A-80BC-37B4E0F94D77}"/>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6167"/>
          <a:stretch/>
        </p:blipFill>
        <p:spPr bwMode="auto">
          <a:xfrm>
            <a:off x="3478924" y="2123090"/>
            <a:ext cx="4992413" cy="4684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033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DC78-3C3B-411D-8288-6A276A77BCF8}"/>
              </a:ext>
            </a:extLst>
          </p:cNvPr>
          <p:cNvSpPr>
            <a:spLocks noGrp="1"/>
          </p:cNvSpPr>
          <p:nvPr>
            <p:ph type="title"/>
          </p:nvPr>
        </p:nvSpPr>
        <p:spPr/>
        <p:txBody>
          <a:bodyPr/>
          <a:lstStyle/>
          <a:p>
            <a:r>
              <a:rPr lang="en-AU"/>
              <a:t>NOTE: FACTSHEETS/FORMS</a:t>
            </a:r>
          </a:p>
        </p:txBody>
      </p:sp>
      <p:sp>
        <p:nvSpPr>
          <p:cNvPr id="3" name="Content Placeholder 2">
            <a:extLst>
              <a:ext uri="{FF2B5EF4-FFF2-40B4-BE49-F238E27FC236}">
                <a16:creationId xmlns:a16="http://schemas.microsoft.com/office/drawing/2014/main" id="{0B4E74E5-836A-42FD-83CE-B46512A80C9F}"/>
              </a:ext>
            </a:extLst>
          </p:cNvPr>
          <p:cNvSpPr>
            <a:spLocks noGrp="1"/>
          </p:cNvSpPr>
          <p:nvPr>
            <p:ph idx="1"/>
          </p:nvPr>
        </p:nvSpPr>
        <p:spPr>
          <a:xfrm>
            <a:off x="995321" y="2398359"/>
            <a:ext cx="10527738" cy="4612460"/>
          </a:xfrm>
        </p:spPr>
        <p:txBody>
          <a:bodyPr>
            <a:normAutofit/>
          </a:bodyPr>
          <a:lstStyle/>
          <a:p>
            <a:r>
              <a:rPr lang="en-AU"/>
              <a:t>MAGISTRATES:</a:t>
            </a:r>
          </a:p>
          <a:p>
            <a:pPr marL="0" indent="0">
              <a:buNone/>
            </a:pPr>
            <a:r>
              <a:rPr lang="en-AU">
                <a:hlinkClick r:id="rId2"/>
              </a:rPr>
              <a:t>http://www.magistratescourt.wa.gov.au/_apps/DocList/doclist.aspx</a:t>
            </a:r>
            <a:endParaRPr lang="en-AU"/>
          </a:p>
          <a:p>
            <a:r>
              <a:rPr lang="en-AU"/>
              <a:t>DISTRICT:</a:t>
            </a:r>
          </a:p>
          <a:p>
            <a:r>
              <a:rPr lang="en-AU">
                <a:hlinkClick r:id="rId3"/>
              </a:rPr>
              <a:t>http://www.districtcourt.wa.gov.au/C/criminal_procedure_forms.aspx?uid=5639-9347-2826-1067</a:t>
            </a:r>
            <a:endParaRPr lang="en-AU"/>
          </a:p>
          <a:p>
            <a:r>
              <a:rPr lang="en-AU">
                <a:hlinkClick r:id="rId4"/>
              </a:rPr>
              <a:t>http://www.districtcourt.wa.gov.au/C/civil_procedures_forms.aspx?uid=4070-8317-1311-6503</a:t>
            </a:r>
            <a:endParaRPr lang="en-AU"/>
          </a:p>
          <a:p>
            <a:r>
              <a:rPr lang="en-AU"/>
              <a:t>SUPREME:</a:t>
            </a:r>
          </a:p>
          <a:p>
            <a:r>
              <a:rPr lang="en-AU">
                <a:hlinkClick r:id="rId5"/>
              </a:rPr>
              <a:t>http://www.supremecourt.wa.gov.au/C/civil_forms.aspx?uid=2619-2020-2938-4465</a:t>
            </a:r>
            <a:endParaRPr lang="en-AU"/>
          </a:p>
          <a:p>
            <a:r>
              <a:rPr lang="en-AU">
                <a:hlinkClick r:id="rId6"/>
              </a:rPr>
              <a:t>http://www.supremecourt.wa.gov.au/C/criminal_forms.aspx?uid=2895-1783-5043-9417</a:t>
            </a:r>
            <a:endParaRPr lang="en-AU"/>
          </a:p>
          <a:p>
            <a:pPr marL="0" indent="0">
              <a:buNone/>
            </a:pPr>
            <a:endParaRPr lang="en-AU"/>
          </a:p>
          <a:p>
            <a:endParaRPr lang="en-AU"/>
          </a:p>
        </p:txBody>
      </p:sp>
    </p:spTree>
    <p:extLst>
      <p:ext uri="{BB962C8B-B14F-4D97-AF65-F5344CB8AC3E}">
        <p14:creationId xmlns:p14="http://schemas.microsoft.com/office/powerpoint/2010/main" val="4094011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riminal law">
            <a:extLst>
              <a:ext uri="{FF2B5EF4-FFF2-40B4-BE49-F238E27FC236}">
                <a16:creationId xmlns:a16="http://schemas.microsoft.com/office/drawing/2014/main" id="{3D3BB340-3D5B-40DF-9E2C-E3D8195FF318}"/>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4133" b="10962"/>
          <a:stretch/>
        </p:blipFill>
        <p:spPr bwMode="auto">
          <a:xfrm>
            <a:off x="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6FEA5B0-6578-46F8-9778-B3CE8299B4B8}"/>
              </a:ext>
            </a:extLst>
          </p:cNvPr>
          <p:cNvSpPr>
            <a:spLocks noGrp="1"/>
          </p:cNvSpPr>
          <p:nvPr>
            <p:ph type="title"/>
          </p:nvPr>
        </p:nvSpPr>
        <p:spPr>
          <a:xfrm>
            <a:off x="2558264" y="523613"/>
            <a:ext cx="7402599" cy="842850"/>
          </a:xfrm>
          <a:noFill/>
          <a:ln>
            <a:solidFill>
              <a:srgbClr val="FFFFFF"/>
            </a:solidFill>
          </a:ln>
        </p:spPr>
        <p:txBody>
          <a:bodyPr>
            <a:normAutofit/>
          </a:bodyPr>
          <a:lstStyle/>
          <a:p>
            <a:r>
              <a:rPr lang="en-AU" sz="3200" b="1">
                <a:solidFill>
                  <a:schemeClr val="tx1"/>
                </a:solidFill>
              </a:rPr>
              <a:t>FULL TRIAL PROCESS</a:t>
            </a:r>
          </a:p>
        </p:txBody>
      </p:sp>
      <p:sp>
        <p:nvSpPr>
          <p:cNvPr id="5" name="Content Placeholder 4">
            <a:extLst>
              <a:ext uri="{FF2B5EF4-FFF2-40B4-BE49-F238E27FC236}">
                <a16:creationId xmlns:a16="http://schemas.microsoft.com/office/drawing/2014/main" id="{2DE3A8F4-589A-4E49-BDDF-3F342B062B69}"/>
              </a:ext>
            </a:extLst>
          </p:cNvPr>
          <p:cNvSpPr>
            <a:spLocks noGrp="1"/>
          </p:cNvSpPr>
          <p:nvPr>
            <p:ph idx="1"/>
          </p:nvPr>
        </p:nvSpPr>
        <p:spPr>
          <a:xfrm>
            <a:off x="1119883" y="1592494"/>
            <a:ext cx="9637160" cy="5075343"/>
          </a:xfrm>
          <a:solidFill>
            <a:schemeClr val="bg2">
              <a:lumMod val="75000"/>
            </a:schemeClr>
          </a:solidFill>
        </p:spPr>
        <p:txBody>
          <a:bodyPr vert="horz" lIns="91440" tIns="45720" rIns="91440" bIns="45720" rtlCol="0" anchor="t">
            <a:normAutofit/>
          </a:bodyPr>
          <a:lstStyle/>
          <a:p>
            <a:r>
              <a:rPr lang="en-AU" dirty="0"/>
              <a:t>Formal arrangement and plea</a:t>
            </a:r>
          </a:p>
          <a:p>
            <a:r>
              <a:rPr lang="en-AU" dirty="0">
                <a:solidFill>
                  <a:schemeClr val="tx1"/>
                </a:solidFill>
                <a:hlinkClick r:id="rId3"/>
              </a:rPr>
              <a:t>Jury empanelled</a:t>
            </a:r>
            <a:endParaRPr lang="en-AU" dirty="0">
              <a:solidFill>
                <a:schemeClr val="tx1"/>
              </a:solidFill>
            </a:endParaRPr>
          </a:p>
          <a:p>
            <a:r>
              <a:rPr lang="en-AU" dirty="0"/>
              <a:t>Prosecution outlines case (opening statement)</a:t>
            </a:r>
          </a:p>
          <a:p>
            <a:r>
              <a:rPr lang="en-AU" dirty="0"/>
              <a:t>Defence outlines case (opening statement)</a:t>
            </a:r>
          </a:p>
          <a:p>
            <a:r>
              <a:rPr lang="en-AU" dirty="0"/>
              <a:t>Witnesses are called:</a:t>
            </a:r>
          </a:p>
          <a:p>
            <a:pPr lvl="1"/>
            <a:r>
              <a:rPr lang="en-AU" dirty="0"/>
              <a:t>Prosecution presents witnesses for </a:t>
            </a:r>
            <a:r>
              <a:rPr lang="en-AU" b="1" dirty="0"/>
              <a:t>examination-in-chief</a:t>
            </a:r>
          </a:p>
          <a:p>
            <a:pPr lvl="1"/>
            <a:r>
              <a:rPr lang="en-AU" dirty="0"/>
              <a:t>Defence </a:t>
            </a:r>
            <a:r>
              <a:rPr lang="en-AU" b="1" dirty="0"/>
              <a:t>cross-examines</a:t>
            </a:r>
            <a:r>
              <a:rPr lang="en-AU" dirty="0"/>
              <a:t> prosecution witness</a:t>
            </a:r>
          </a:p>
          <a:p>
            <a:pPr lvl="1"/>
            <a:r>
              <a:rPr lang="en-AU" dirty="0"/>
              <a:t>Prosecution may </a:t>
            </a:r>
            <a:r>
              <a:rPr lang="en-AU" b="1" dirty="0"/>
              <a:t>re-examine </a:t>
            </a:r>
          </a:p>
          <a:p>
            <a:pPr lvl="2"/>
            <a:r>
              <a:rPr lang="en-AU" dirty="0"/>
              <a:t>No further questions</a:t>
            </a:r>
          </a:p>
          <a:p>
            <a:pPr lvl="2"/>
            <a:r>
              <a:rPr lang="en-AU" dirty="0"/>
              <a:t>That concludes the case for the State</a:t>
            </a:r>
          </a:p>
          <a:p>
            <a:pPr lvl="1"/>
            <a:r>
              <a:rPr lang="en-AU" dirty="0"/>
              <a:t>Defence presents witnesses for </a:t>
            </a:r>
            <a:r>
              <a:rPr lang="en-AU" b="1" dirty="0"/>
              <a:t>examination-in-chief</a:t>
            </a:r>
          </a:p>
          <a:p>
            <a:pPr lvl="1"/>
            <a:r>
              <a:rPr lang="en-AU" dirty="0"/>
              <a:t>Prosecution </a:t>
            </a:r>
            <a:r>
              <a:rPr lang="en-AU" b="1" dirty="0"/>
              <a:t>cross-examines</a:t>
            </a:r>
            <a:r>
              <a:rPr lang="en-AU" dirty="0"/>
              <a:t> defence witnesses</a:t>
            </a:r>
          </a:p>
          <a:p>
            <a:pPr lvl="1"/>
            <a:r>
              <a:rPr lang="en-AU" dirty="0"/>
              <a:t>Defence may </a:t>
            </a:r>
            <a:r>
              <a:rPr lang="en-AU" b="1" dirty="0"/>
              <a:t>re-examine</a:t>
            </a:r>
            <a:r>
              <a:rPr lang="en-AU" dirty="0"/>
              <a:t> witnesses</a:t>
            </a:r>
          </a:p>
        </p:txBody>
      </p:sp>
    </p:spTree>
    <p:extLst>
      <p:ext uri="{BB962C8B-B14F-4D97-AF65-F5344CB8AC3E}">
        <p14:creationId xmlns:p14="http://schemas.microsoft.com/office/powerpoint/2010/main" val="191781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riminal law">
            <a:extLst>
              <a:ext uri="{FF2B5EF4-FFF2-40B4-BE49-F238E27FC236}">
                <a16:creationId xmlns:a16="http://schemas.microsoft.com/office/drawing/2014/main" id="{3D3BB340-3D5B-40DF-9E2C-E3D8195FF318}"/>
              </a:ext>
            </a:extLst>
          </p:cNvPr>
          <p:cNvPicPr>
            <a:picLocks noChangeAspect="1" noChangeArrowheads="1"/>
          </p:cNvPicPr>
          <p:nvPr/>
        </p:nvPicPr>
        <p:blipFill rotWithShape="1">
          <a:blip r:embed="rId3">
            <a:alphaModFix amt="40000"/>
            <a:extLst>
              <a:ext uri="{28A0092B-C50C-407E-A947-70E740481C1C}">
                <a14:useLocalDpi xmlns:a14="http://schemas.microsoft.com/office/drawing/2010/main" val="0"/>
              </a:ext>
            </a:extLst>
          </a:blip>
          <a:srcRect t="4133" b="109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6FEA5B0-6578-46F8-9778-B3CE8299B4B8}"/>
              </a:ext>
            </a:extLst>
          </p:cNvPr>
          <p:cNvSpPr>
            <a:spLocks noGrp="1"/>
          </p:cNvSpPr>
          <p:nvPr>
            <p:ph type="title"/>
          </p:nvPr>
        </p:nvSpPr>
        <p:spPr>
          <a:xfrm>
            <a:off x="2231136" y="523613"/>
            <a:ext cx="7729728" cy="1442752"/>
          </a:xfrm>
          <a:noFill/>
          <a:ln>
            <a:solidFill>
              <a:srgbClr val="FFFFFF"/>
            </a:solidFill>
          </a:ln>
        </p:spPr>
        <p:txBody>
          <a:bodyPr>
            <a:normAutofit/>
          </a:bodyPr>
          <a:lstStyle/>
          <a:p>
            <a:r>
              <a:rPr lang="en-AU" sz="3200" b="1">
                <a:solidFill>
                  <a:schemeClr val="tx1"/>
                </a:solidFill>
              </a:rPr>
              <a:t>FULL TRIAL PROCESS</a:t>
            </a:r>
          </a:p>
        </p:txBody>
      </p:sp>
      <p:sp>
        <p:nvSpPr>
          <p:cNvPr id="5" name="Content Placeholder 4">
            <a:extLst>
              <a:ext uri="{FF2B5EF4-FFF2-40B4-BE49-F238E27FC236}">
                <a16:creationId xmlns:a16="http://schemas.microsoft.com/office/drawing/2014/main" id="{2DE3A8F4-589A-4E49-BDDF-3F342B062B69}"/>
              </a:ext>
            </a:extLst>
          </p:cNvPr>
          <p:cNvSpPr>
            <a:spLocks noGrp="1"/>
          </p:cNvSpPr>
          <p:nvPr>
            <p:ph idx="1"/>
          </p:nvPr>
        </p:nvSpPr>
        <p:spPr>
          <a:xfrm>
            <a:off x="2231136" y="2160180"/>
            <a:ext cx="7729728" cy="4507657"/>
          </a:xfrm>
          <a:solidFill>
            <a:schemeClr val="bg2">
              <a:lumMod val="75000"/>
            </a:schemeClr>
          </a:solidFill>
        </p:spPr>
        <p:txBody>
          <a:bodyPr vert="horz" lIns="91440" tIns="45720" rIns="91440" bIns="45720" rtlCol="0" anchor="t">
            <a:noAutofit/>
          </a:bodyPr>
          <a:lstStyle/>
          <a:p>
            <a:r>
              <a:rPr lang="en-AU" sz="2400" dirty="0"/>
              <a:t>Prosecution summarises case</a:t>
            </a:r>
            <a:endParaRPr lang="en-US" sz="2400" dirty="0"/>
          </a:p>
          <a:p>
            <a:r>
              <a:rPr lang="en-AU" sz="2400" dirty="0"/>
              <a:t>Defence summarises case</a:t>
            </a:r>
          </a:p>
          <a:p>
            <a:r>
              <a:rPr lang="en-AU" sz="2400" dirty="0"/>
              <a:t>Judge addresses jury on law and facts of case</a:t>
            </a:r>
          </a:p>
          <a:p>
            <a:r>
              <a:rPr lang="en-AU" sz="2400" dirty="0"/>
              <a:t>Jury retires to consider verdict (must be beyond reasonable doubt)</a:t>
            </a:r>
          </a:p>
          <a:p>
            <a:r>
              <a:rPr lang="en-AU" sz="2400" dirty="0"/>
              <a:t>If ‘guilty’ = remanded until sentencing (conviction)</a:t>
            </a:r>
          </a:p>
          <a:p>
            <a:r>
              <a:rPr lang="en-AU" sz="2400" dirty="0"/>
              <a:t>If ‘not-guilty’ = free to go (acquittal) </a:t>
            </a:r>
          </a:p>
          <a:p>
            <a:r>
              <a:rPr lang="en-AU" sz="2400" dirty="0"/>
              <a:t> Sentencing by Judge</a:t>
            </a:r>
          </a:p>
          <a:p>
            <a:r>
              <a:rPr lang="en-AU" sz="2400" dirty="0"/>
              <a:t>Appeals</a:t>
            </a:r>
          </a:p>
        </p:txBody>
      </p:sp>
    </p:spTree>
    <p:extLst>
      <p:ext uri="{BB962C8B-B14F-4D97-AF65-F5344CB8AC3E}">
        <p14:creationId xmlns:p14="http://schemas.microsoft.com/office/powerpoint/2010/main" val="212683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criminal law">
            <a:extLst>
              <a:ext uri="{FF2B5EF4-FFF2-40B4-BE49-F238E27FC236}">
                <a16:creationId xmlns:a16="http://schemas.microsoft.com/office/drawing/2014/main" id="{094C3728-2BB5-4496-8172-FB30A776B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918" y="127111"/>
            <a:ext cx="9543392" cy="6767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553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DAA3E-439B-4D1A-ACB5-967CDFEFDC60}"/>
              </a:ext>
            </a:extLst>
          </p:cNvPr>
          <p:cNvSpPr>
            <a:spLocks noGrp="1"/>
          </p:cNvSpPr>
          <p:nvPr>
            <p:ph type="title"/>
          </p:nvPr>
        </p:nvSpPr>
        <p:spPr>
          <a:xfrm>
            <a:off x="2231136" y="242001"/>
            <a:ext cx="7729728" cy="1188720"/>
          </a:xfrm>
        </p:spPr>
        <p:txBody>
          <a:bodyPr/>
          <a:lstStyle/>
          <a:p>
            <a:r>
              <a:rPr lang="en-AU"/>
              <a:t>RULES OF EVIDENCE</a:t>
            </a:r>
          </a:p>
        </p:txBody>
      </p:sp>
      <p:sp>
        <p:nvSpPr>
          <p:cNvPr id="3" name="Content Placeholder 2">
            <a:extLst>
              <a:ext uri="{FF2B5EF4-FFF2-40B4-BE49-F238E27FC236}">
                <a16:creationId xmlns:a16="http://schemas.microsoft.com/office/drawing/2014/main" id="{1F74031A-2104-4F34-B094-23FF08CEB517}"/>
              </a:ext>
            </a:extLst>
          </p:cNvPr>
          <p:cNvSpPr>
            <a:spLocks noGrp="1"/>
          </p:cNvSpPr>
          <p:nvPr>
            <p:ph idx="1"/>
          </p:nvPr>
        </p:nvSpPr>
        <p:spPr>
          <a:xfrm>
            <a:off x="1893869" y="1762577"/>
            <a:ext cx="8404261" cy="5095423"/>
          </a:xfrm>
        </p:spPr>
        <p:txBody>
          <a:bodyPr>
            <a:noAutofit/>
          </a:bodyPr>
          <a:lstStyle/>
          <a:p>
            <a:r>
              <a:rPr lang="en-AU" sz="2200" dirty="0"/>
              <a:t>The presiding judge decides whether evidence is admissible or not</a:t>
            </a:r>
          </a:p>
          <a:p>
            <a:r>
              <a:rPr lang="en-AU" sz="2200" dirty="0"/>
              <a:t>Appeals are often based on the admission or exclusion of particular evidence</a:t>
            </a:r>
          </a:p>
          <a:p>
            <a:r>
              <a:rPr lang="en-AU" sz="2200" dirty="0"/>
              <a:t>Major rules of evidence:</a:t>
            </a:r>
          </a:p>
          <a:p>
            <a:pPr>
              <a:buFont typeface="Wingdings" panose="05000000000000000000" pitchFamily="2" charset="2"/>
              <a:buChar char="v"/>
            </a:pPr>
            <a:r>
              <a:rPr lang="en-AU" sz="2200" dirty="0"/>
              <a:t>Relevance</a:t>
            </a:r>
          </a:p>
          <a:p>
            <a:pPr>
              <a:buFont typeface="Wingdings" panose="05000000000000000000" pitchFamily="2" charset="2"/>
              <a:buChar char="v"/>
            </a:pPr>
            <a:r>
              <a:rPr lang="en-AU" sz="2200" dirty="0"/>
              <a:t>Privilege (lawyer/client; doctor/patient privilege)</a:t>
            </a:r>
          </a:p>
          <a:p>
            <a:pPr>
              <a:buFont typeface="Wingdings" panose="05000000000000000000" pitchFamily="2" charset="2"/>
              <a:buChar char="v"/>
            </a:pPr>
            <a:r>
              <a:rPr lang="en-AU" sz="2200" dirty="0"/>
              <a:t>Hearsay evidence</a:t>
            </a:r>
          </a:p>
          <a:p>
            <a:pPr>
              <a:buFont typeface="Wingdings" panose="05000000000000000000" pitchFamily="2" charset="2"/>
              <a:buChar char="v"/>
            </a:pPr>
            <a:r>
              <a:rPr lang="en-AU" sz="2200" dirty="0"/>
              <a:t>Similar fact evidence (previous convictions) Note: can be at sentencing</a:t>
            </a:r>
          </a:p>
          <a:p>
            <a:pPr>
              <a:buFont typeface="Wingdings" panose="05000000000000000000" pitchFamily="2" charset="2"/>
              <a:buChar char="v"/>
            </a:pPr>
            <a:r>
              <a:rPr lang="en-AU" sz="2200" dirty="0"/>
              <a:t>Corroboration (i.e. children need to be corroborated) </a:t>
            </a:r>
          </a:p>
          <a:p>
            <a:pPr>
              <a:buFont typeface="Wingdings" panose="05000000000000000000" pitchFamily="2" charset="2"/>
              <a:buChar char="v"/>
            </a:pPr>
            <a:r>
              <a:rPr lang="en-AU" sz="2200" dirty="0"/>
              <a:t>The right to remain silent </a:t>
            </a:r>
          </a:p>
        </p:txBody>
      </p:sp>
    </p:spTree>
    <p:extLst>
      <p:ext uri="{BB962C8B-B14F-4D97-AF65-F5344CB8AC3E}">
        <p14:creationId xmlns:p14="http://schemas.microsoft.com/office/powerpoint/2010/main" val="413855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newspaper&#10;&#10;Description generated with high confidence">
            <a:extLst>
              <a:ext uri="{FF2B5EF4-FFF2-40B4-BE49-F238E27FC236}">
                <a16:creationId xmlns:a16="http://schemas.microsoft.com/office/drawing/2014/main" id="{64F1BC46-D2A2-4D27-A359-8D4F6F9E0402}"/>
              </a:ext>
            </a:extLst>
          </p:cNvPr>
          <p:cNvPicPr>
            <a:picLocks noChangeAspect="1"/>
          </p:cNvPicPr>
          <p:nvPr/>
        </p:nvPicPr>
        <p:blipFill>
          <a:blip r:embed="rId2"/>
          <a:stretch>
            <a:fillRect/>
          </a:stretch>
        </p:blipFill>
        <p:spPr>
          <a:xfrm>
            <a:off x="2156216" y="1138"/>
            <a:ext cx="8014445" cy="6828423"/>
          </a:xfrm>
          <a:prstGeom prst="rect">
            <a:avLst/>
          </a:prstGeom>
        </p:spPr>
      </p:pic>
    </p:spTree>
    <p:extLst>
      <p:ext uri="{BB962C8B-B14F-4D97-AF65-F5344CB8AC3E}">
        <p14:creationId xmlns:p14="http://schemas.microsoft.com/office/powerpoint/2010/main" val="23440907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criminal law">
            <a:extLst>
              <a:ext uri="{FF2B5EF4-FFF2-40B4-BE49-F238E27FC236}">
                <a16:creationId xmlns:a16="http://schemas.microsoft.com/office/drawing/2014/main" id="{26A2711A-FA5C-4D24-B664-8C45722E29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997" b="15990"/>
          <a:stretch/>
        </p:blipFill>
        <p:spPr bwMode="auto">
          <a:xfrm>
            <a:off x="20" y="10"/>
            <a:ext cx="12191980" cy="42428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33E390E-52C7-498B-9697-9B2EC249A309}"/>
              </a:ext>
            </a:extLst>
          </p:cNvPr>
          <p:cNvSpPr>
            <a:spLocks noGrp="1"/>
          </p:cNvSpPr>
          <p:nvPr>
            <p:ph type="ctrTitle"/>
          </p:nvPr>
        </p:nvSpPr>
        <p:spPr>
          <a:xfrm>
            <a:off x="1600200" y="3419936"/>
            <a:ext cx="8991600" cy="1645759"/>
          </a:xfrm>
        </p:spPr>
        <p:txBody>
          <a:bodyPr>
            <a:normAutofit/>
          </a:bodyPr>
          <a:lstStyle/>
          <a:p>
            <a:r>
              <a:rPr lang="en-AU" b="1"/>
              <a:t>Post-trial procedure</a:t>
            </a:r>
          </a:p>
        </p:txBody>
      </p:sp>
      <p:sp>
        <p:nvSpPr>
          <p:cNvPr id="6" name="Subtitle 2">
            <a:extLst>
              <a:ext uri="{FF2B5EF4-FFF2-40B4-BE49-F238E27FC236}">
                <a16:creationId xmlns:a16="http://schemas.microsoft.com/office/drawing/2014/main" id="{7950831D-5982-44AB-9CDE-D09C72D132B1}"/>
              </a:ext>
            </a:extLst>
          </p:cNvPr>
          <p:cNvSpPr>
            <a:spLocks noGrp="1"/>
          </p:cNvSpPr>
          <p:nvPr>
            <p:ph type="subTitle" idx="1"/>
          </p:nvPr>
        </p:nvSpPr>
        <p:spPr>
          <a:xfrm>
            <a:off x="2695575" y="5370513"/>
            <a:ext cx="6800850" cy="760412"/>
          </a:xfrm>
        </p:spPr>
        <p:txBody>
          <a:bodyPr>
            <a:normAutofit fontScale="92500" lnSpcReduction="20000"/>
          </a:bodyPr>
          <a:lstStyle/>
          <a:p>
            <a:r>
              <a:rPr lang="en-AU" sz="5400" b="1" i="1"/>
              <a:t>CRIMINAL</a:t>
            </a:r>
          </a:p>
        </p:txBody>
      </p:sp>
    </p:spTree>
    <p:extLst>
      <p:ext uri="{BB962C8B-B14F-4D97-AF65-F5344CB8AC3E}">
        <p14:creationId xmlns:p14="http://schemas.microsoft.com/office/powerpoint/2010/main" val="7801973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0A26-B9CD-4A79-B5FF-B275B6AE39C2}"/>
              </a:ext>
            </a:extLst>
          </p:cNvPr>
          <p:cNvSpPr>
            <a:spLocks noGrp="1"/>
          </p:cNvSpPr>
          <p:nvPr>
            <p:ph type="title"/>
          </p:nvPr>
        </p:nvSpPr>
        <p:spPr>
          <a:xfrm>
            <a:off x="2231136" y="964692"/>
            <a:ext cx="7729728" cy="1188720"/>
          </a:xfrm>
        </p:spPr>
        <p:txBody>
          <a:bodyPr/>
          <a:lstStyle/>
          <a:p>
            <a:r>
              <a:rPr lang="en-AU"/>
              <a:t>CRIMINAL POST-TRIAL</a:t>
            </a:r>
          </a:p>
        </p:txBody>
      </p:sp>
      <p:sp>
        <p:nvSpPr>
          <p:cNvPr id="3" name="Content Placeholder 2">
            <a:extLst>
              <a:ext uri="{FF2B5EF4-FFF2-40B4-BE49-F238E27FC236}">
                <a16:creationId xmlns:a16="http://schemas.microsoft.com/office/drawing/2014/main" id="{8E8A6BCA-3854-48E9-857F-532A6258E5CF}"/>
              </a:ext>
            </a:extLst>
          </p:cNvPr>
          <p:cNvSpPr>
            <a:spLocks noGrp="1"/>
          </p:cNvSpPr>
          <p:nvPr>
            <p:ph idx="1"/>
          </p:nvPr>
        </p:nvSpPr>
        <p:spPr>
          <a:xfrm>
            <a:off x="2231136" y="2638044"/>
            <a:ext cx="7729728" cy="3101983"/>
          </a:xfrm>
        </p:spPr>
        <p:txBody>
          <a:bodyPr>
            <a:normAutofit lnSpcReduction="10000"/>
          </a:bodyPr>
          <a:lstStyle/>
          <a:p>
            <a:pPr marL="0" indent="0">
              <a:buNone/>
            </a:pPr>
            <a:r>
              <a:rPr lang="en-AU"/>
              <a:t>The </a:t>
            </a:r>
            <a:r>
              <a:rPr lang="en-AU" b="1"/>
              <a:t>aim</a:t>
            </a:r>
            <a:r>
              <a:rPr lang="en-AU"/>
              <a:t> of criminal sanctions:</a:t>
            </a:r>
          </a:p>
          <a:p>
            <a:pPr>
              <a:buFont typeface="Wingdings" panose="05000000000000000000" pitchFamily="2" charset="2"/>
              <a:buChar char="v"/>
            </a:pPr>
            <a:r>
              <a:rPr lang="en-AU" sz="2800"/>
              <a:t>Retribution</a:t>
            </a:r>
          </a:p>
          <a:p>
            <a:pPr>
              <a:buFont typeface="Wingdings" panose="05000000000000000000" pitchFamily="2" charset="2"/>
              <a:buChar char="v"/>
            </a:pPr>
            <a:r>
              <a:rPr lang="en-AU" sz="2800"/>
              <a:t>Deterrence</a:t>
            </a:r>
          </a:p>
          <a:p>
            <a:pPr>
              <a:buFont typeface="Wingdings" panose="05000000000000000000" pitchFamily="2" charset="2"/>
              <a:buChar char="v"/>
            </a:pPr>
            <a:r>
              <a:rPr lang="en-AU" sz="2800"/>
              <a:t>Rehabilitation</a:t>
            </a:r>
          </a:p>
          <a:p>
            <a:pPr>
              <a:buFont typeface="Wingdings" panose="05000000000000000000" pitchFamily="2" charset="2"/>
              <a:buChar char="v"/>
            </a:pPr>
            <a:r>
              <a:rPr lang="en-AU" sz="2800"/>
              <a:t>Protection</a:t>
            </a:r>
          </a:p>
          <a:p>
            <a:pPr>
              <a:buFont typeface="Wingdings" panose="05000000000000000000" pitchFamily="2" charset="2"/>
              <a:buChar char="v"/>
            </a:pPr>
            <a:r>
              <a:rPr lang="en-AU" sz="2800"/>
              <a:t>Restorative Justice </a:t>
            </a:r>
          </a:p>
        </p:txBody>
      </p:sp>
      <p:pic>
        <p:nvPicPr>
          <p:cNvPr id="6148" name="Picture 4" descr="Image result for cartoon restorative justice">
            <a:extLst>
              <a:ext uri="{FF2B5EF4-FFF2-40B4-BE49-F238E27FC236}">
                <a16:creationId xmlns:a16="http://schemas.microsoft.com/office/drawing/2014/main" id="{3C874C70-A2F2-4A7A-B8C5-773AFDB9C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3720" y="2332086"/>
            <a:ext cx="6084296" cy="4289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672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96AC89B-FC31-4359-8180-FE1BCC49670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84A5970C-32AD-45E3-B88B-C683E4C1C56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Image result for community service punishment cartoon">
            <a:extLst>
              <a:ext uri="{FF2B5EF4-FFF2-40B4-BE49-F238E27FC236}">
                <a16:creationId xmlns:a16="http://schemas.microsoft.com/office/drawing/2014/main" id="{25CCC86A-2FAC-4D95-8332-DFE17E8C65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7060" y="1293275"/>
            <a:ext cx="3733769" cy="427939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9360A26-B9CD-4A79-B5FF-B275B6AE39C2}"/>
              </a:ext>
            </a:extLst>
          </p:cNvPr>
          <p:cNvSpPr>
            <a:spLocks noGrp="1"/>
          </p:cNvSpPr>
          <p:nvPr>
            <p:ph type="title"/>
          </p:nvPr>
        </p:nvSpPr>
        <p:spPr>
          <a:xfrm>
            <a:off x="780436" y="268014"/>
            <a:ext cx="4476806" cy="1188720"/>
          </a:xfrm>
        </p:spPr>
        <p:txBody>
          <a:bodyPr>
            <a:normAutofit/>
          </a:bodyPr>
          <a:lstStyle/>
          <a:p>
            <a:r>
              <a:rPr lang="en-AU"/>
              <a:t>CRIMINAL POST-TRIAL</a:t>
            </a:r>
          </a:p>
        </p:txBody>
      </p:sp>
      <p:sp>
        <p:nvSpPr>
          <p:cNvPr id="3" name="Content Placeholder 2">
            <a:extLst>
              <a:ext uri="{FF2B5EF4-FFF2-40B4-BE49-F238E27FC236}">
                <a16:creationId xmlns:a16="http://schemas.microsoft.com/office/drawing/2014/main" id="{8E8A6BCA-3854-48E9-857F-532A6258E5CF}"/>
              </a:ext>
            </a:extLst>
          </p:cNvPr>
          <p:cNvSpPr>
            <a:spLocks noGrp="1"/>
          </p:cNvSpPr>
          <p:nvPr>
            <p:ph idx="1"/>
          </p:nvPr>
        </p:nvSpPr>
        <p:spPr>
          <a:xfrm>
            <a:off x="192865" y="1653429"/>
            <a:ext cx="5750740" cy="5046776"/>
          </a:xfrm>
        </p:spPr>
        <p:txBody>
          <a:bodyPr>
            <a:normAutofit/>
          </a:bodyPr>
          <a:lstStyle/>
          <a:p>
            <a:pPr marL="0" indent="0">
              <a:lnSpc>
                <a:spcPct val="90000"/>
              </a:lnSpc>
              <a:buNone/>
            </a:pPr>
            <a:r>
              <a:rPr lang="en-AU" sz="2400" dirty="0"/>
              <a:t>Types of Criminal Sanctions:</a:t>
            </a:r>
          </a:p>
          <a:p>
            <a:pPr>
              <a:lnSpc>
                <a:spcPct val="90000"/>
              </a:lnSpc>
              <a:buFont typeface="Wingdings" panose="05000000000000000000" pitchFamily="2" charset="2"/>
              <a:buChar char="v"/>
            </a:pPr>
            <a:r>
              <a:rPr lang="en-AU" sz="2400" dirty="0"/>
              <a:t>Custodial (prison)</a:t>
            </a:r>
          </a:p>
          <a:p>
            <a:pPr>
              <a:lnSpc>
                <a:spcPct val="90000"/>
              </a:lnSpc>
              <a:buFont typeface="Wingdings" panose="05000000000000000000" pitchFamily="2" charset="2"/>
              <a:buChar char="v"/>
            </a:pPr>
            <a:r>
              <a:rPr lang="en-AU" sz="2400" dirty="0"/>
              <a:t>Suspended custodial sentences (on the provision…)</a:t>
            </a:r>
          </a:p>
          <a:p>
            <a:pPr>
              <a:lnSpc>
                <a:spcPct val="90000"/>
              </a:lnSpc>
              <a:buFont typeface="Wingdings" panose="05000000000000000000" pitchFamily="2" charset="2"/>
              <a:buChar char="v"/>
            </a:pPr>
            <a:r>
              <a:rPr lang="en-AU" sz="2400" dirty="0"/>
              <a:t>Community work orders (replaced short jail time)</a:t>
            </a:r>
          </a:p>
          <a:p>
            <a:pPr>
              <a:lnSpc>
                <a:spcPct val="90000"/>
              </a:lnSpc>
              <a:buFont typeface="Wingdings" panose="05000000000000000000" pitchFamily="2" charset="2"/>
              <a:buChar char="v"/>
            </a:pPr>
            <a:r>
              <a:rPr lang="en-AU" sz="2400" dirty="0"/>
              <a:t>Fines</a:t>
            </a:r>
          </a:p>
          <a:p>
            <a:pPr>
              <a:lnSpc>
                <a:spcPct val="90000"/>
              </a:lnSpc>
              <a:buFont typeface="Wingdings" panose="05000000000000000000" pitchFamily="2" charset="2"/>
              <a:buChar char="v"/>
            </a:pPr>
            <a:r>
              <a:rPr lang="en-AU" sz="2400" dirty="0"/>
              <a:t>Bonds (bond of good behaviour)</a:t>
            </a:r>
          </a:p>
          <a:p>
            <a:pPr>
              <a:lnSpc>
                <a:spcPct val="90000"/>
              </a:lnSpc>
              <a:buFont typeface="Wingdings" panose="05000000000000000000" pitchFamily="2" charset="2"/>
              <a:buChar char="v"/>
            </a:pPr>
            <a:r>
              <a:rPr lang="en-AU" sz="2400" dirty="0"/>
              <a:t>Home detention </a:t>
            </a:r>
          </a:p>
        </p:txBody>
      </p:sp>
    </p:spTree>
    <p:extLst>
      <p:ext uri="{BB962C8B-B14F-4D97-AF65-F5344CB8AC3E}">
        <p14:creationId xmlns:p14="http://schemas.microsoft.com/office/powerpoint/2010/main" val="3283796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075E-D049-41CF-8886-8B4B75BC3B4D}"/>
              </a:ext>
            </a:extLst>
          </p:cNvPr>
          <p:cNvSpPr>
            <a:spLocks noGrp="1"/>
          </p:cNvSpPr>
          <p:nvPr>
            <p:ph type="title"/>
          </p:nvPr>
        </p:nvSpPr>
        <p:spPr/>
        <p:txBody>
          <a:bodyPr/>
          <a:lstStyle/>
          <a:p>
            <a:r>
              <a:rPr lang="en-US" dirty="0"/>
              <a:t>SENTENCING FACTORS?</a:t>
            </a:r>
            <a:endParaRPr lang="en-AU" dirty="0"/>
          </a:p>
        </p:txBody>
      </p:sp>
      <p:sp>
        <p:nvSpPr>
          <p:cNvPr id="3" name="Content Placeholder 2">
            <a:extLst>
              <a:ext uri="{FF2B5EF4-FFF2-40B4-BE49-F238E27FC236}">
                <a16:creationId xmlns:a16="http://schemas.microsoft.com/office/drawing/2014/main" id="{DE35CEDA-0AB8-4F37-A838-9EB45C2B44D9}"/>
              </a:ext>
            </a:extLst>
          </p:cNvPr>
          <p:cNvSpPr>
            <a:spLocks noGrp="1"/>
          </p:cNvSpPr>
          <p:nvPr>
            <p:ph idx="1"/>
          </p:nvPr>
        </p:nvSpPr>
        <p:spPr/>
        <p:txBody>
          <a:bodyPr>
            <a:normAutofit/>
          </a:bodyPr>
          <a:lstStyle/>
          <a:p>
            <a:pPr>
              <a:lnSpc>
                <a:spcPct val="90000"/>
              </a:lnSpc>
              <a:buFont typeface="Wingdings" panose="05000000000000000000" pitchFamily="2" charset="2"/>
              <a:buChar char="v"/>
            </a:pPr>
            <a:r>
              <a:rPr lang="en-AU" sz="2800" dirty="0"/>
              <a:t>Judges consider 2 things when sentencing:</a:t>
            </a:r>
          </a:p>
          <a:p>
            <a:pPr marL="342900" indent="-342900">
              <a:lnSpc>
                <a:spcPct val="90000"/>
              </a:lnSpc>
              <a:buAutoNum type="arabicPeriod"/>
            </a:pPr>
            <a:r>
              <a:rPr lang="en-AU" sz="2800" dirty="0"/>
              <a:t>Degree of criminality – how serious was the offence? What was the impact on the victim? Impact on community?</a:t>
            </a:r>
          </a:p>
          <a:p>
            <a:pPr marL="342900" indent="-342900">
              <a:lnSpc>
                <a:spcPct val="90000"/>
              </a:lnSpc>
              <a:buAutoNum type="arabicPeriod"/>
            </a:pPr>
            <a:r>
              <a:rPr lang="en-AU" sz="2800" dirty="0"/>
              <a:t>The offender – repeat or first offence? </a:t>
            </a:r>
            <a:r>
              <a:rPr lang="en-AU" sz="2800" dirty="0">
                <a:highlight>
                  <a:srgbClr val="FFFF00"/>
                </a:highlight>
              </a:rPr>
              <a:t>Mitigating</a:t>
            </a:r>
            <a:r>
              <a:rPr lang="en-AU" sz="2800" dirty="0"/>
              <a:t> and </a:t>
            </a:r>
            <a:r>
              <a:rPr lang="en-AU" sz="2800" dirty="0" err="1">
                <a:highlight>
                  <a:srgbClr val="FFFF00"/>
                </a:highlight>
              </a:rPr>
              <a:t>Aggrevating</a:t>
            </a:r>
            <a:r>
              <a:rPr lang="en-AU" sz="2800" dirty="0"/>
              <a:t> circumstances considered. Remorseful? Do they have dependants? </a:t>
            </a:r>
          </a:p>
          <a:p>
            <a:pPr marL="0" indent="0">
              <a:lnSpc>
                <a:spcPct val="90000"/>
              </a:lnSpc>
              <a:buNone/>
            </a:pPr>
            <a:endParaRPr lang="en-AU" sz="2800" dirty="0"/>
          </a:p>
          <a:p>
            <a:pPr marL="0" indent="0">
              <a:lnSpc>
                <a:spcPct val="90000"/>
              </a:lnSpc>
              <a:buNone/>
            </a:pPr>
            <a:endParaRPr lang="en-AU" sz="2800" dirty="0"/>
          </a:p>
          <a:p>
            <a:endParaRPr lang="en-AU" sz="2800" dirty="0"/>
          </a:p>
        </p:txBody>
      </p:sp>
    </p:spTree>
    <p:extLst>
      <p:ext uri="{BB962C8B-B14F-4D97-AF65-F5344CB8AC3E}">
        <p14:creationId xmlns:p14="http://schemas.microsoft.com/office/powerpoint/2010/main" val="2626887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B7B6-DB74-49D7-95F5-6C1CFDA1096C}"/>
              </a:ext>
            </a:extLst>
          </p:cNvPr>
          <p:cNvSpPr>
            <a:spLocks noGrp="1"/>
          </p:cNvSpPr>
          <p:nvPr>
            <p:ph type="ctrTitle"/>
          </p:nvPr>
        </p:nvSpPr>
        <p:spPr/>
        <p:txBody>
          <a:bodyPr/>
          <a:lstStyle/>
          <a:p>
            <a:r>
              <a:rPr lang="en-AU"/>
              <a:t>Overview</a:t>
            </a:r>
          </a:p>
        </p:txBody>
      </p:sp>
      <p:sp>
        <p:nvSpPr>
          <p:cNvPr id="3" name="Subtitle 2">
            <a:extLst>
              <a:ext uri="{FF2B5EF4-FFF2-40B4-BE49-F238E27FC236}">
                <a16:creationId xmlns:a16="http://schemas.microsoft.com/office/drawing/2014/main" id="{B6FB59E9-2E10-40F8-A3FB-7FAAABEB2734}"/>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32473703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86040-E3FD-4452-8CC1-45E25354ECD8}"/>
              </a:ext>
            </a:extLst>
          </p:cNvPr>
          <p:cNvSpPr>
            <a:spLocks noGrp="1"/>
          </p:cNvSpPr>
          <p:nvPr>
            <p:ph type="title"/>
          </p:nvPr>
        </p:nvSpPr>
        <p:spPr/>
        <p:txBody>
          <a:bodyPr/>
          <a:lstStyle/>
          <a:p>
            <a:r>
              <a:rPr lang="en-AU"/>
              <a:t>QUESTIONS…</a:t>
            </a:r>
          </a:p>
        </p:txBody>
      </p:sp>
      <p:sp>
        <p:nvSpPr>
          <p:cNvPr id="3" name="Content Placeholder 2">
            <a:extLst>
              <a:ext uri="{FF2B5EF4-FFF2-40B4-BE49-F238E27FC236}">
                <a16:creationId xmlns:a16="http://schemas.microsoft.com/office/drawing/2014/main" id="{337AF00F-5AC7-4541-B673-36DD39830E3F}"/>
              </a:ext>
            </a:extLst>
          </p:cNvPr>
          <p:cNvSpPr>
            <a:spLocks noGrp="1"/>
          </p:cNvSpPr>
          <p:nvPr>
            <p:ph idx="1"/>
          </p:nvPr>
        </p:nvSpPr>
        <p:spPr/>
        <p:txBody>
          <a:bodyPr vert="horz" lIns="91440" tIns="45720" rIns="91440" bIns="45720" rtlCol="0" anchor="t">
            <a:normAutofit/>
          </a:bodyPr>
          <a:lstStyle/>
          <a:p>
            <a:r>
              <a:rPr lang="en-AU" sz="2400"/>
              <a:t>Why do the majority of criminal and civil matters not proceed to trial?</a:t>
            </a:r>
          </a:p>
          <a:p>
            <a:pPr>
              <a:buFont typeface="Wingdings" panose="05000000000000000000" pitchFamily="2" charset="2"/>
              <a:buChar char="v"/>
            </a:pPr>
            <a:r>
              <a:rPr lang="en-AU" sz="2400"/>
              <a:t>Civil = 2 parties are required to attend mediation as part of the pre-trial process. Therefore, settlement is often reached through ADR</a:t>
            </a:r>
          </a:p>
          <a:p>
            <a:pPr>
              <a:buFont typeface="Wingdings" panose="05000000000000000000" pitchFamily="2" charset="2"/>
              <a:buChar char="v"/>
            </a:pPr>
            <a:r>
              <a:rPr lang="en-AU" sz="2400"/>
              <a:t>Criminal = the accused pleads guilty or the State discontinues charges before it reaches trial</a:t>
            </a:r>
          </a:p>
        </p:txBody>
      </p:sp>
    </p:spTree>
    <p:extLst>
      <p:ext uri="{BB962C8B-B14F-4D97-AF65-F5344CB8AC3E}">
        <p14:creationId xmlns:p14="http://schemas.microsoft.com/office/powerpoint/2010/main" val="202518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C47D-EF7C-4382-8B35-25D0853D07B6}"/>
              </a:ext>
            </a:extLst>
          </p:cNvPr>
          <p:cNvSpPr>
            <a:spLocks noGrp="1"/>
          </p:cNvSpPr>
          <p:nvPr>
            <p:ph type="title"/>
          </p:nvPr>
        </p:nvSpPr>
        <p:spPr>
          <a:xfrm>
            <a:off x="2231835" y="131212"/>
            <a:ext cx="7729728" cy="1188720"/>
          </a:xfrm>
        </p:spPr>
        <p:txBody>
          <a:bodyPr/>
          <a:lstStyle/>
          <a:p>
            <a:r>
              <a:rPr lang="en-AU"/>
              <a:t>COST PER CASE</a:t>
            </a:r>
          </a:p>
        </p:txBody>
      </p:sp>
      <p:graphicFrame>
        <p:nvGraphicFramePr>
          <p:cNvPr id="4" name="Content Placeholder 3">
            <a:extLst>
              <a:ext uri="{FF2B5EF4-FFF2-40B4-BE49-F238E27FC236}">
                <a16:creationId xmlns:a16="http://schemas.microsoft.com/office/drawing/2014/main" id="{6CE856F5-9E87-48EB-9B18-B8A8D35CE464}"/>
              </a:ext>
            </a:extLst>
          </p:cNvPr>
          <p:cNvGraphicFramePr>
            <a:graphicFrameLocks noGrp="1"/>
          </p:cNvGraphicFramePr>
          <p:nvPr>
            <p:ph idx="1"/>
            <p:extLst>
              <p:ext uri="{D42A27DB-BD31-4B8C-83A1-F6EECF244321}">
                <p14:modId xmlns:p14="http://schemas.microsoft.com/office/powerpoint/2010/main" val="2609283647"/>
              </p:ext>
            </p:extLst>
          </p:nvPr>
        </p:nvGraphicFramePr>
        <p:xfrm>
          <a:off x="2230437" y="1537908"/>
          <a:ext cx="7731126" cy="2595880"/>
        </p:xfrm>
        <a:graphic>
          <a:graphicData uri="http://schemas.openxmlformats.org/drawingml/2006/table">
            <a:tbl>
              <a:tblPr firstRow="1" bandRow="1">
                <a:tableStyleId>{5C22544A-7EE6-4342-B048-85BDC9FD1C3A}</a:tableStyleId>
              </a:tblPr>
              <a:tblGrid>
                <a:gridCol w="4129902">
                  <a:extLst>
                    <a:ext uri="{9D8B030D-6E8A-4147-A177-3AD203B41FA5}">
                      <a16:colId xmlns:a16="http://schemas.microsoft.com/office/drawing/2014/main" val="784526139"/>
                    </a:ext>
                  </a:extLst>
                </a:gridCol>
                <a:gridCol w="3601224">
                  <a:extLst>
                    <a:ext uri="{9D8B030D-6E8A-4147-A177-3AD203B41FA5}">
                      <a16:colId xmlns:a16="http://schemas.microsoft.com/office/drawing/2014/main" val="476663165"/>
                    </a:ext>
                  </a:extLst>
                </a:gridCol>
              </a:tblGrid>
              <a:tr h="370840">
                <a:tc>
                  <a:txBody>
                    <a:bodyPr/>
                    <a:lstStyle/>
                    <a:p>
                      <a:pPr algn="ctr"/>
                      <a:r>
                        <a:rPr lang="en-AU"/>
                        <a:t>Court Cost Per Case</a:t>
                      </a:r>
                    </a:p>
                  </a:txBody>
                  <a:tcPr/>
                </a:tc>
                <a:tc>
                  <a:txBody>
                    <a:bodyPr/>
                    <a:lstStyle/>
                    <a:p>
                      <a:pPr algn="ctr"/>
                      <a:r>
                        <a:rPr lang="en-AU" dirty="0"/>
                        <a:t>2019/20</a:t>
                      </a:r>
                    </a:p>
                  </a:txBody>
                  <a:tcPr/>
                </a:tc>
                <a:extLst>
                  <a:ext uri="{0D108BD9-81ED-4DB2-BD59-A6C34878D82A}">
                    <a16:rowId xmlns:a16="http://schemas.microsoft.com/office/drawing/2014/main" val="2034956004"/>
                  </a:ext>
                </a:extLst>
              </a:tr>
              <a:tr h="370840">
                <a:tc>
                  <a:txBody>
                    <a:bodyPr/>
                    <a:lstStyle/>
                    <a:p>
                      <a:r>
                        <a:rPr lang="en-AU"/>
                        <a:t>Supreme Court-Criminal-Cost per case</a:t>
                      </a:r>
                    </a:p>
                  </a:txBody>
                  <a:tcPr/>
                </a:tc>
                <a:tc>
                  <a:txBody>
                    <a:bodyPr/>
                    <a:lstStyle/>
                    <a:p>
                      <a:endParaRPr lang="en-AU"/>
                    </a:p>
                  </a:txBody>
                  <a:tcPr/>
                </a:tc>
                <a:extLst>
                  <a:ext uri="{0D108BD9-81ED-4DB2-BD59-A6C34878D82A}">
                    <a16:rowId xmlns:a16="http://schemas.microsoft.com/office/drawing/2014/main" val="528072776"/>
                  </a:ext>
                </a:extLst>
              </a:tr>
              <a:tr h="370840">
                <a:tc>
                  <a:txBody>
                    <a:bodyPr/>
                    <a:lstStyle/>
                    <a:p>
                      <a:r>
                        <a:rPr lang="en-AU"/>
                        <a:t>Supreme Court-Civil-Cost per case</a:t>
                      </a:r>
                    </a:p>
                  </a:txBody>
                  <a:tcPr/>
                </a:tc>
                <a:tc>
                  <a:txBody>
                    <a:bodyPr/>
                    <a:lstStyle/>
                    <a:p>
                      <a:endParaRPr lang="en-AU"/>
                    </a:p>
                  </a:txBody>
                  <a:tcPr/>
                </a:tc>
                <a:extLst>
                  <a:ext uri="{0D108BD9-81ED-4DB2-BD59-A6C34878D82A}">
                    <a16:rowId xmlns:a16="http://schemas.microsoft.com/office/drawing/2014/main" val="659357866"/>
                  </a:ext>
                </a:extLst>
              </a:tr>
              <a:tr h="370840">
                <a:tc>
                  <a:txBody>
                    <a:bodyPr/>
                    <a:lstStyle/>
                    <a:p>
                      <a:r>
                        <a:rPr lang="en-AU"/>
                        <a:t>District Court-Criminal-Cost per case</a:t>
                      </a:r>
                    </a:p>
                  </a:txBody>
                  <a:tcPr/>
                </a:tc>
                <a:tc>
                  <a:txBody>
                    <a:bodyPr/>
                    <a:lstStyle/>
                    <a:p>
                      <a:endParaRPr lang="en-AU"/>
                    </a:p>
                  </a:txBody>
                  <a:tcPr/>
                </a:tc>
                <a:extLst>
                  <a:ext uri="{0D108BD9-81ED-4DB2-BD59-A6C34878D82A}">
                    <a16:rowId xmlns:a16="http://schemas.microsoft.com/office/drawing/2014/main" val="2656366063"/>
                  </a:ext>
                </a:extLst>
              </a:tr>
              <a:tr h="370840">
                <a:tc>
                  <a:txBody>
                    <a:bodyPr/>
                    <a:lstStyle/>
                    <a:p>
                      <a:r>
                        <a:rPr lang="en-AU"/>
                        <a:t>District Court-Civil-Cost per case</a:t>
                      </a:r>
                    </a:p>
                  </a:txBody>
                  <a:tcPr/>
                </a:tc>
                <a:tc>
                  <a:txBody>
                    <a:bodyPr/>
                    <a:lstStyle/>
                    <a:p>
                      <a:endParaRPr lang="en-AU"/>
                    </a:p>
                  </a:txBody>
                  <a:tcPr/>
                </a:tc>
                <a:extLst>
                  <a:ext uri="{0D108BD9-81ED-4DB2-BD59-A6C34878D82A}">
                    <a16:rowId xmlns:a16="http://schemas.microsoft.com/office/drawing/2014/main" val="2404682363"/>
                  </a:ext>
                </a:extLst>
              </a:tr>
              <a:tr h="370840">
                <a:tc>
                  <a:txBody>
                    <a:bodyPr/>
                    <a:lstStyle/>
                    <a:p>
                      <a:r>
                        <a:rPr lang="en-AU"/>
                        <a:t>Magistrates Court-Criminal-Cost per case</a:t>
                      </a:r>
                    </a:p>
                  </a:txBody>
                  <a:tcPr/>
                </a:tc>
                <a:tc>
                  <a:txBody>
                    <a:bodyPr/>
                    <a:lstStyle/>
                    <a:p>
                      <a:endParaRPr lang="en-AU"/>
                    </a:p>
                  </a:txBody>
                  <a:tcPr/>
                </a:tc>
                <a:extLst>
                  <a:ext uri="{0D108BD9-81ED-4DB2-BD59-A6C34878D82A}">
                    <a16:rowId xmlns:a16="http://schemas.microsoft.com/office/drawing/2014/main" val="2461169390"/>
                  </a:ext>
                </a:extLst>
              </a:tr>
              <a:tr h="370840">
                <a:tc>
                  <a:txBody>
                    <a:bodyPr/>
                    <a:lstStyle/>
                    <a:p>
                      <a:r>
                        <a:rPr lang="en-AU"/>
                        <a:t>Magistrates Court-Civil-Cost per case</a:t>
                      </a:r>
                    </a:p>
                  </a:txBody>
                  <a:tcPr/>
                </a:tc>
                <a:tc>
                  <a:txBody>
                    <a:bodyPr/>
                    <a:lstStyle/>
                    <a:p>
                      <a:endParaRPr lang="en-AU" dirty="0"/>
                    </a:p>
                  </a:txBody>
                  <a:tcPr/>
                </a:tc>
                <a:extLst>
                  <a:ext uri="{0D108BD9-81ED-4DB2-BD59-A6C34878D82A}">
                    <a16:rowId xmlns:a16="http://schemas.microsoft.com/office/drawing/2014/main" val="3490549990"/>
                  </a:ext>
                </a:extLst>
              </a:tr>
            </a:tbl>
          </a:graphicData>
        </a:graphic>
      </p:graphicFrame>
      <p:sp>
        <p:nvSpPr>
          <p:cNvPr id="5" name="TextBox 4">
            <a:extLst>
              <a:ext uri="{FF2B5EF4-FFF2-40B4-BE49-F238E27FC236}">
                <a16:creationId xmlns:a16="http://schemas.microsoft.com/office/drawing/2014/main" id="{83CE0D7C-2A71-4F6C-8713-66BDF0880DD4}"/>
              </a:ext>
            </a:extLst>
          </p:cNvPr>
          <p:cNvSpPr txBox="1"/>
          <p:nvPr/>
        </p:nvSpPr>
        <p:spPr>
          <a:xfrm>
            <a:off x="1521302" y="4351764"/>
            <a:ext cx="8990252" cy="2031325"/>
          </a:xfrm>
          <a:prstGeom prst="rect">
            <a:avLst/>
          </a:prstGeom>
          <a:noFill/>
        </p:spPr>
        <p:txBody>
          <a:bodyPr wrap="square" rtlCol="0" anchor="t">
            <a:spAutoFit/>
          </a:bodyPr>
          <a:lstStyle/>
          <a:p>
            <a:r>
              <a:rPr lang="en-AU" dirty="0"/>
              <a:t>Complete this table. Google Department of Attorney-General Annual Report 2019/20 PDF Full Report</a:t>
            </a:r>
          </a:p>
          <a:p>
            <a:endParaRPr lang="en-AU" dirty="0"/>
          </a:p>
          <a:p>
            <a:r>
              <a:rPr lang="en-AU" dirty="0"/>
              <a:t>Scan Key Performance Indicators (pg. 183 of Dot AG Annual Report)</a:t>
            </a:r>
          </a:p>
          <a:p>
            <a:endParaRPr lang="en-AU" dirty="0"/>
          </a:p>
          <a:p>
            <a:r>
              <a:rPr lang="en-AU" i="1" dirty="0"/>
              <a:t>The cost per case is calculated by dividing the total cost of the jurisdiction by the number of cases finalised</a:t>
            </a:r>
          </a:p>
        </p:txBody>
      </p:sp>
    </p:spTree>
    <p:extLst>
      <p:ext uri="{BB962C8B-B14F-4D97-AF65-F5344CB8AC3E}">
        <p14:creationId xmlns:p14="http://schemas.microsoft.com/office/powerpoint/2010/main" val="33123878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3597-2157-427D-AC14-A147EF822079}"/>
              </a:ext>
            </a:extLst>
          </p:cNvPr>
          <p:cNvSpPr>
            <a:spLocks noGrp="1"/>
          </p:cNvSpPr>
          <p:nvPr>
            <p:ph type="title"/>
          </p:nvPr>
        </p:nvSpPr>
        <p:spPr>
          <a:xfrm>
            <a:off x="2231136" y="246235"/>
            <a:ext cx="7729728" cy="1188720"/>
          </a:xfrm>
        </p:spPr>
        <p:txBody>
          <a:bodyPr/>
          <a:lstStyle/>
          <a:p>
            <a:r>
              <a:rPr lang="en-AU"/>
              <a:t>Why is it higher for criminal cases?</a:t>
            </a:r>
          </a:p>
        </p:txBody>
      </p:sp>
      <p:sp>
        <p:nvSpPr>
          <p:cNvPr id="3" name="Content Placeholder 2">
            <a:extLst>
              <a:ext uri="{FF2B5EF4-FFF2-40B4-BE49-F238E27FC236}">
                <a16:creationId xmlns:a16="http://schemas.microsoft.com/office/drawing/2014/main" id="{667B6301-E224-436E-9776-98D6B9C5D55C}"/>
              </a:ext>
            </a:extLst>
          </p:cNvPr>
          <p:cNvSpPr>
            <a:spLocks noGrp="1"/>
          </p:cNvSpPr>
          <p:nvPr>
            <p:ph idx="1"/>
          </p:nvPr>
        </p:nvSpPr>
        <p:spPr>
          <a:xfrm>
            <a:off x="2153645" y="1897816"/>
            <a:ext cx="7807219" cy="3863982"/>
          </a:xfrm>
        </p:spPr>
        <p:txBody>
          <a:bodyPr vert="horz" lIns="91440" tIns="45720" rIns="91440" bIns="45720" rtlCol="0" anchor="t">
            <a:noAutofit/>
          </a:bodyPr>
          <a:lstStyle/>
          <a:p>
            <a:r>
              <a:rPr lang="en-AU" sz="2800" dirty="0"/>
              <a:t>States role is to prosecute all State criminal matters and this would add a significant cost in comparison to civil matters in which the 2 parties facilitate their own legal representation</a:t>
            </a:r>
          </a:p>
          <a:p>
            <a:r>
              <a:rPr lang="en-AU" sz="2800" dirty="0"/>
              <a:t>The standard of proof in criminal matters may also be a contributing facto, significantly more evidence would be required in criminal matters as it is harder to reach the standard of beyond reasonable doubt.</a:t>
            </a:r>
          </a:p>
        </p:txBody>
      </p:sp>
    </p:spTree>
    <p:extLst>
      <p:ext uri="{BB962C8B-B14F-4D97-AF65-F5344CB8AC3E}">
        <p14:creationId xmlns:p14="http://schemas.microsoft.com/office/powerpoint/2010/main" val="416917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2050" name="Picture 2" descr="Image result for criminal law">
            <a:extLst>
              <a:ext uri="{FF2B5EF4-FFF2-40B4-BE49-F238E27FC236}">
                <a16:creationId xmlns:a16="http://schemas.microsoft.com/office/drawing/2014/main" id="{26A2711A-FA5C-4D24-B664-8C45722E29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997" b="15990"/>
          <a:stretch/>
        </p:blipFill>
        <p:spPr bwMode="auto">
          <a:xfrm>
            <a:off x="20" y="10"/>
            <a:ext cx="12191980" cy="424280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33E390E-52C7-498B-9697-9B2EC249A309}"/>
              </a:ext>
            </a:extLst>
          </p:cNvPr>
          <p:cNvSpPr>
            <a:spLocks noGrp="1"/>
          </p:cNvSpPr>
          <p:nvPr>
            <p:ph type="ctrTitle"/>
          </p:nvPr>
        </p:nvSpPr>
        <p:spPr>
          <a:xfrm>
            <a:off x="1600200" y="3419936"/>
            <a:ext cx="8991600" cy="1645759"/>
          </a:xfrm>
        </p:spPr>
        <p:txBody>
          <a:bodyPr>
            <a:normAutofit/>
          </a:bodyPr>
          <a:lstStyle/>
          <a:p>
            <a:r>
              <a:rPr lang="en-AU" b="1" dirty="0">
                <a:highlight>
                  <a:srgbClr val="FFFF00"/>
                </a:highlight>
              </a:rPr>
              <a:t>Pre-trial</a:t>
            </a:r>
            <a:r>
              <a:rPr lang="en-AU" b="1" dirty="0"/>
              <a:t> procedure</a:t>
            </a:r>
          </a:p>
        </p:txBody>
      </p:sp>
      <p:sp>
        <p:nvSpPr>
          <p:cNvPr id="6" name="Subtitle 2">
            <a:extLst>
              <a:ext uri="{FF2B5EF4-FFF2-40B4-BE49-F238E27FC236}">
                <a16:creationId xmlns:a16="http://schemas.microsoft.com/office/drawing/2014/main" id="{7950831D-5982-44AB-9CDE-D09C72D132B1}"/>
              </a:ext>
            </a:extLst>
          </p:cNvPr>
          <p:cNvSpPr>
            <a:spLocks noGrp="1"/>
          </p:cNvSpPr>
          <p:nvPr>
            <p:ph type="subTitle" idx="1"/>
          </p:nvPr>
        </p:nvSpPr>
        <p:spPr>
          <a:xfrm>
            <a:off x="2695575" y="5370513"/>
            <a:ext cx="6800850" cy="760412"/>
          </a:xfrm>
        </p:spPr>
        <p:txBody>
          <a:bodyPr>
            <a:normAutofit fontScale="92500" lnSpcReduction="20000"/>
          </a:bodyPr>
          <a:lstStyle/>
          <a:p>
            <a:r>
              <a:rPr lang="en-AU" sz="5400" b="1" i="1"/>
              <a:t>CRIMINAL</a:t>
            </a:r>
          </a:p>
        </p:txBody>
      </p:sp>
    </p:spTree>
    <p:extLst>
      <p:ext uri="{BB962C8B-B14F-4D97-AF65-F5344CB8AC3E}">
        <p14:creationId xmlns:p14="http://schemas.microsoft.com/office/powerpoint/2010/main" val="404187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6B7C-1A8E-4694-9A1E-C3384174D784}"/>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EB0E630B-E7AD-4C49-AFDB-3D0A30A93F44}"/>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21B4ACDC-9BB7-4BAC-BA9B-C3308F1C6526}"/>
              </a:ext>
            </a:extLst>
          </p:cNvPr>
          <p:cNvPicPr>
            <a:picLocks noChangeAspect="1"/>
          </p:cNvPicPr>
          <p:nvPr/>
        </p:nvPicPr>
        <p:blipFill>
          <a:blip r:embed="rId2"/>
          <a:stretch>
            <a:fillRect/>
          </a:stretch>
        </p:blipFill>
        <p:spPr>
          <a:xfrm>
            <a:off x="2052576" y="0"/>
            <a:ext cx="8086848" cy="6858000"/>
          </a:xfrm>
          <a:prstGeom prst="rect">
            <a:avLst/>
          </a:prstGeom>
        </p:spPr>
      </p:pic>
    </p:spTree>
    <p:extLst>
      <p:ext uri="{BB962C8B-B14F-4D97-AF65-F5344CB8AC3E}">
        <p14:creationId xmlns:p14="http://schemas.microsoft.com/office/powerpoint/2010/main" val="3477998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riminal law">
            <a:extLst>
              <a:ext uri="{FF2B5EF4-FFF2-40B4-BE49-F238E27FC236}">
                <a16:creationId xmlns:a16="http://schemas.microsoft.com/office/drawing/2014/main" id="{3D3BB340-3D5B-40DF-9E2C-E3D8195FF318}"/>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4133" b="10962"/>
          <a:stretch/>
        </p:blipFill>
        <p:spPr bwMode="auto">
          <a:xfrm>
            <a:off x="0" y="56654"/>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6FEA5B0-6578-46F8-9778-B3CE8299B4B8}"/>
              </a:ext>
            </a:extLst>
          </p:cNvPr>
          <p:cNvSpPr>
            <a:spLocks noGrp="1"/>
          </p:cNvSpPr>
          <p:nvPr>
            <p:ph type="title"/>
          </p:nvPr>
        </p:nvSpPr>
        <p:spPr>
          <a:xfrm>
            <a:off x="2142635" y="220748"/>
            <a:ext cx="7729728" cy="1199712"/>
          </a:xfrm>
          <a:noFill/>
          <a:ln>
            <a:solidFill>
              <a:srgbClr val="FFFFFF"/>
            </a:solidFill>
          </a:ln>
        </p:spPr>
        <p:txBody>
          <a:bodyPr>
            <a:normAutofit fontScale="90000"/>
          </a:bodyPr>
          <a:lstStyle/>
          <a:p>
            <a:r>
              <a:rPr lang="en-AU" sz="3200" b="1">
                <a:solidFill>
                  <a:schemeClr val="tx1"/>
                </a:solidFill>
              </a:rPr>
              <a:t>CRIMINAL PRE-TRIAL PROCEDURE</a:t>
            </a:r>
          </a:p>
        </p:txBody>
      </p:sp>
      <p:sp>
        <p:nvSpPr>
          <p:cNvPr id="3" name="Content Placeholder 2">
            <a:extLst>
              <a:ext uri="{FF2B5EF4-FFF2-40B4-BE49-F238E27FC236}">
                <a16:creationId xmlns:a16="http://schemas.microsoft.com/office/drawing/2014/main" id="{7555182A-B729-44D0-8656-32C3BDA6A667}"/>
              </a:ext>
            </a:extLst>
          </p:cNvPr>
          <p:cNvSpPr>
            <a:spLocks noGrp="1"/>
          </p:cNvSpPr>
          <p:nvPr>
            <p:ph idx="1"/>
          </p:nvPr>
        </p:nvSpPr>
        <p:spPr>
          <a:xfrm>
            <a:off x="1461775" y="1533758"/>
            <a:ext cx="9091449" cy="5267588"/>
          </a:xfrm>
          <a:solidFill>
            <a:schemeClr val="bg2">
              <a:lumMod val="90000"/>
            </a:schemeClr>
          </a:solidFill>
        </p:spPr>
        <p:txBody>
          <a:bodyPr>
            <a:noAutofit/>
          </a:bodyPr>
          <a:lstStyle/>
          <a:p>
            <a:pPr marL="0" indent="0">
              <a:buNone/>
            </a:pPr>
            <a:r>
              <a:rPr lang="en-AU" sz="2400" dirty="0">
                <a:highlight>
                  <a:srgbClr val="FFFF00"/>
                </a:highlight>
              </a:rPr>
              <a:t>Purpose</a:t>
            </a:r>
            <a:r>
              <a:rPr lang="en-AU" sz="2400" dirty="0"/>
              <a:t> of criminal pre-trial procedure:</a:t>
            </a:r>
          </a:p>
          <a:p>
            <a:r>
              <a:rPr lang="en-AU" sz="2400" dirty="0"/>
              <a:t>Assist police</a:t>
            </a:r>
          </a:p>
          <a:p>
            <a:r>
              <a:rPr lang="en-AU" sz="2400" dirty="0"/>
              <a:t>Protect the rights of the accused</a:t>
            </a:r>
          </a:p>
          <a:p>
            <a:r>
              <a:rPr lang="en-AU" sz="2400" dirty="0"/>
              <a:t>Provide rights to the police; peoples names, addresses </a:t>
            </a:r>
            <a:r>
              <a:rPr lang="en-AU" sz="2400" dirty="0" err="1"/>
              <a:t>e.t.c</a:t>
            </a:r>
            <a:r>
              <a:rPr lang="en-AU" sz="2400" dirty="0"/>
              <a:t>.</a:t>
            </a:r>
          </a:p>
          <a:p>
            <a:r>
              <a:rPr lang="en-AU" sz="2400" dirty="0"/>
              <a:t>Provide an opportunity for the accused to be released pending trial</a:t>
            </a:r>
          </a:p>
          <a:p>
            <a:r>
              <a:rPr lang="en-AU" sz="2400" dirty="0"/>
              <a:t>Determine whether a trial should proceed</a:t>
            </a:r>
          </a:p>
          <a:p>
            <a:r>
              <a:rPr lang="en-AU" sz="2400" dirty="0"/>
              <a:t>Allow accused to plead guilty or not guilty</a:t>
            </a:r>
          </a:p>
          <a:p>
            <a:endParaRPr lang="en-AU" sz="2400" dirty="0"/>
          </a:p>
          <a:p>
            <a:pPr marL="0" indent="0">
              <a:buNone/>
            </a:pPr>
            <a:r>
              <a:rPr lang="en-AU" sz="2400" dirty="0"/>
              <a:t>So, first thing to work out…what type of offence are we dealing with? As that will determine pre-trial procedure. </a:t>
            </a:r>
          </a:p>
          <a:p>
            <a:pPr marL="0" indent="0">
              <a:buNone/>
            </a:pPr>
            <a:r>
              <a:rPr lang="en-AU" sz="2400" b="1" dirty="0"/>
              <a:t>Note: There must have been a criminal act committed</a:t>
            </a:r>
          </a:p>
        </p:txBody>
      </p:sp>
    </p:spTree>
    <p:extLst>
      <p:ext uri="{BB962C8B-B14F-4D97-AF65-F5344CB8AC3E}">
        <p14:creationId xmlns:p14="http://schemas.microsoft.com/office/powerpoint/2010/main" val="51624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3F15-D861-4ABB-88B5-7765B2343C98}"/>
              </a:ext>
            </a:extLst>
          </p:cNvPr>
          <p:cNvSpPr>
            <a:spLocks noGrp="1"/>
          </p:cNvSpPr>
          <p:nvPr>
            <p:ph type="title"/>
          </p:nvPr>
        </p:nvSpPr>
        <p:spPr>
          <a:xfrm>
            <a:off x="8312677" y="964692"/>
            <a:ext cx="3066937" cy="1188720"/>
          </a:xfrm>
        </p:spPr>
        <p:txBody>
          <a:bodyPr>
            <a:normAutofit/>
          </a:bodyPr>
          <a:lstStyle/>
          <a:p>
            <a:r>
              <a:rPr lang="en-AU" sz="2000"/>
              <a:t>SUMMARY AND INDICTABLE OFFENCES</a:t>
            </a:r>
          </a:p>
        </p:txBody>
      </p:sp>
      <p:sp>
        <p:nvSpPr>
          <p:cNvPr id="1031" name="Rectangle 1030">
            <a:extLst>
              <a:ext uri="{FF2B5EF4-FFF2-40B4-BE49-F238E27FC236}">
                <a16:creationId xmlns:a16="http://schemas.microsoft.com/office/drawing/2014/main" id="{0358FD32-AA91-47A4-9758-8C172B306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Rectangle 1032">
            <a:extLst>
              <a:ext uri="{FF2B5EF4-FFF2-40B4-BE49-F238E27FC236}">
                <a16:creationId xmlns:a16="http://schemas.microsoft.com/office/drawing/2014/main" id="{86B5B18B-0170-4F1B-BF40-89BD5772C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e worst types of criminals fly kites : r/vce">
            <a:extLst>
              <a:ext uri="{FF2B5EF4-FFF2-40B4-BE49-F238E27FC236}">
                <a16:creationId xmlns:a16="http://schemas.microsoft.com/office/drawing/2014/main" id="{66A0BA69-E24E-6BC8-DCCF-77667529624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43979" y="1977395"/>
            <a:ext cx="6227064" cy="291115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E8AEDDA-A24A-4612-8368-9C4F8B233690}"/>
              </a:ext>
            </a:extLst>
          </p:cNvPr>
          <p:cNvSpPr>
            <a:spLocks noGrp="1"/>
          </p:cNvSpPr>
          <p:nvPr>
            <p:ph idx="1"/>
          </p:nvPr>
        </p:nvSpPr>
        <p:spPr>
          <a:xfrm>
            <a:off x="8311249" y="2638044"/>
            <a:ext cx="3063765" cy="3263206"/>
          </a:xfrm>
        </p:spPr>
        <p:txBody>
          <a:bodyPr>
            <a:normAutofit/>
          </a:bodyPr>
          <a:lstStyle/>
          <a:p>
            <a:r>
              <a:rPr lang="en-AU"/>
              <a:t>Summary</a:t>
            </a:r>
          </a:p>
          <a:p>
            <a:pPr lvl="1"/>
            <a:r>
              <a:rPr lang="en-AU"/>
              <a:t>Minor or simple offence</a:t>
            </a:r>
          </a:p>
          <a:p>
            <a:pPr lvl="1"/>
            <a:endParaRPr lang="en-AU"/>
          </a:p>
          <a:p>
            <a:r>
              <a:rPr lang="en-AU"/>
              <a:t>Indictable</a:t>
            </a:r>
          </a:p>
          <a:p>
            <a:pPr lvl="1"/>
            <a:r>
              <a:rPr lang="en-AU"/>
              <a:t>Serious offence that threatens our fundamental rights</a:t>
            </a:r>
          </a:p>
          <a:p>
            <a:pPr marL="228600" lvl="1" indent="0">
              <a:buNone/>
            </a:pPr>
            <a:endParaRPr lang="en-AU"/>
          </a:p>
          <a:p>
            <a:pPr marL="0" indent="0">
              <a:buNone/>
            </a:pPr>
            <a:r>
              <a:rPr lang="en-AU"/>
              <a:t>Examples of each?</a:t>
            </a:r>
          </a:p>
        </p:txBody>
      </p:sp>
    </p:spTree>
    <p:extLst>
      <p:ext uri="{BB962C8B-B14F-4D97-AF65-F5344CB8AC3E}">
        <p14:creationId xmlns:p14="http://schemas.microsoft.com/office/powerpoint/2010/main" val="224205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6958A736-087D-4DCF-8A54-691A83575150}"/>
              </a:ext>
            </a:extLst>
          </p:cNvPr>
          <p:cNvPicPr>
            <a:picLocks noGrp="1" noChangeAspect="1"/>
          </p:cNvPicPr>
          <p:nvPr>
            <p:ph idx="1"/>
          </p:nvPr>
        </p:nvPicPr>
        <p:blipFill>
          <a:blip r:embed="rId2"/>
          <a:stretch>
            <a:fillRect/>
          </a:stretch>
        </p:blipFill>
        <p:spPr>
          <a:xfrm>
            <a:off x="5665076" y="45831"/>
            <a:ext cx="5801710" cy="6785626"/>
          </a:xfrm>
          <a:prstGeom prst="rect">
            <a:avLst/>
          </a:prstGeom>
        </p:spPr>
      </p:pic>
      <p:sp>
        <p:nvSpPr>
          <p:cNvPr id="2" name="Title 1">
            <a:extLst>
              <a:ext uri="{FF2B5EF4-FFF2-40B4-BE49-F238E27FC236}">
                <a16:creationId xmlns:a16="http://schemas.microsoft.com/office/drawing/2014/main" id="{E88D8E33-A157-4B11-A3C3-5CB67ECAD96C}"/>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b="1">
                <a:solidFill>
                  <a:srgbClr val="262626"/>
                </a:solidFill>
              </a:rPr>
              <a:t>Court hierarchy</a:t>
            </a:r>
          </a:p>
        </p:txBody>
      </p:sp>
    </p:spTree>
    <p:extLst>
      <p:ext uri="{BB962C8B-B14F-4D97-AF65-F5344CB8AC3E}">
        <p14:creationId xmlns:p14="http://schemas.microsoft.com/office/powerpoint/2010/main" val="2689256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9B5BD-3E55-41A0-B4D0-10A0F47FB700}"/>
              </a:ext>
            </a:extLst>
          </p:cNvPr>
          <p:cNvSpPr>
            <a:spLocks noGrp="1"/>
          </p:cNvSpPr>
          <p:nvPr>
            <p:ph type="title"/>
          </p:nvPr>
        </p:nvSpPr>
        <p:spPr>
          <a:xfrm>
            <a:off x="2111394" y="398635"/>
            <a:ext cx="7729728" cy="1188720"/>
          </a:xfrm>
        </p:spPr>
        <p:txBody>
          <a:bodyPr/>
          <a:lstStyle/>
          <a:p>
            <a:r>
              <a:rPr lang="en-AU"/>
              <a:t>Reporting, investigation and arrest</a:t>
            </a:r>
          </a:p>
        </p:txBody>
      </p:sp>
      <p:sp>
        <p:nvSpPr>
          <p:cNvPr id="3" name="Content Placeholder 2">
            <a:extLst>
              <a:ext uri="{FF2B5EF4-FFF2-40B4-BE49-F238E27FC236}">
                <a16:creationId xmlns:a16="http://schemas.microsoft.com/office/drawing/2014/main" id="{504297F9-A929-4408-BC53-946889E02AD4}"/>
              </a:ext>
            </a:extLst>
          </p:cNvPr>
          <p:cNvSpPr>
            <a:spLocks noGrp="1"/>
          </p:cNvSpPr>
          <p:nvPr>
            <p:ph idx="1"/>
          </p:nvPr>
        </p:nvSpPr>
        <p:spPr>
          <a:xfrm>
            <a:off x="348344" y="1709058"/>
            <a:ext cx="11118070" cy="5088252"/>
          </a:xfrm>
        </p:spPr>
        <p:txBody>
          <a:bodyPr>
            <a:normAutofit/>
          </a:bodyPr>
          <a:lstStyle/>
          <a:p>
            <a:r>
              <a:rPr lang="en-AU"/>
              <a:t>In adversarial system, the </a:t>
            </a:r>
            <a:r>
              <a:rPr lang="en-AU" b="1"/>
              <a:t>police </a:t>
            </a:r>
            <a:r>
              <a:rPr lang="en-AU"/>
              <a:t>have prime responsibility for administering the pre-trial stage of criminal law</a:t>
            </a:r>
          </a:p>
          <a:p>
            <a:r>
              <a:rPr lang="en-AU"/>
              <a:t>Once a crime is reported (victims, witnesses, police witness) the police can initiate an </a:t>
            </a:r>
            <a:r>
              <a:rPr lang="en-AU" b="1"/>
              <a:t>investigation</a:t>
            </a:r>
            <a:r>
              <a:rPr lang="en-AU"/>
              <a:t> – the accumulation of evidence:</a:t>
            </a:r>
          </a:p>
          <a:p>
            <a:pPr>
              <a:buFont typeface="Wingdings" panose="05000000000000000000" pitchFamily="2" charset="2"/>
              <a:buChar char="v"/>
            </a:pPr>
            <a:r>
              <a:rPr lang="en-AU" b="1"/>
              <a:t>Material evidence </a:t>
            </a:r>
            <a:r>
              <a:rPr lang="en-AU"/>
              <a:t>= items used in the offence, DNA, witness statements</a:t>
            </a:r>
          </a:p>
          <a:p>
            <a:pPr>
              <a:buFont typeface="Wingdings" panose="05000000000000000000" pitchFamily="2" charset="2"/>
              <a:buChar char="v"/>
            </a:pPr>
            <a:r>
              <a:rPr lang="en-AU"/>
              <a:t>A </a:t>
            </a:r>
            <a:r>
              <a:rPr lang="en-AU" b="1"/>
              <a:t>Search</a:t>
            </a:r>
            <a:r>
              <a:rPr lang="en-AU"/>
              <a:t> </a:t>
            </a:r>
            <a:r>
              <a:rPr lang="en-AU" b="1"/>
              <a:t>warrant </a:t>
            </a:r>
            <a:r>
              <a:rPr lang="en-AU"/>
              <a:t>can be issued by a magistrate (exceptions – terrorism or witness to indictable offence)</a:t>
            </a:r>
          </a:p>
          <a:p>
            <a:pPr>
              <a:buFont typeface="Wingdings" panose="05000000000000000000" pitchFamily="2" charset="2"/>
              <a:buChar char="v"/>
            </a:pPr>
            <a:r>
              <a:rPr lang="en-AU"/>
              <a:t>Carrying out </a:t>
            </a:r>
            <a:r>
              <a:rPr lang="en-AU" b="1"/>
              <a:t>surveillance </a:t>
            </a:r>
          </a:p>
          <a:p>
            <a:r>
              <a:rPr lang="en-AU"/>
              <a:t>Police can </a:t>
            </a:r>
            <a:r>
              <a:rPr lang="en-AU" b="1"/>
              <a:t>arrest </a:t>
            </a:r>
            <a:r>
              <a:rPr lang="en-AU"/>
              <a:t>a person they reasonably suspect has broken the law, their rights must be read</a:t>
            </a:r>
          </a:p>
          <a:p>
            <a:r>
              <a:rPr lang="en-AU"/>
              <a:t>Once police acquire sufficient evidence to meet he standard of proof they will formally begin criminal proceedings, an arrest symbolises the end of the investigation an start of prosecution</a:t>
            </a:r>
          </a:p>
          <a:p>
            <a:endParaRPr lang="en-AU"/>
          </a:p>
          <a:p>
            <a:pPr marL="0" indent="0">
              <a:buNone/>
            </a:pPr>
            <a:r>
              <a:rPr lang="en-AU" b="1"/>
              <a:t>Note: </a:t>
            </a:r>
            <a:r>
              <a:rPr lang="en-AU"/>
              <a:t>investigations cannot infringe on a citizens rights and so are restricted by common law and statutory rules covering matters such as searching and seizure of property, interview times and how evidence is obtained.</a:t>
            </a:r>
          </a:p>
          <a:p>
            <a:pPr marL="0" indent="0">
              <a:buNone/>
            </a:pPr>
            <a:r>
              <a:rPr lang="en-AU" b="1"/>
              <a:t>Note: </a:t>
            </a:r>
            <a:r>
              <a:rPr lang="en-AU"/>
              <a:t>A summons my be issued which requires accused to attend court, if they fail to do so they may then be arrested.</a:t>
            </a:r>
            <a:endParaRPr lang="en-AU" b="1"/>
          </a:p>
        </p:txBody>
      </p:sp>
    </p:spTree>
    <p:extLst>
      <p:ext uri="{BB962C8B-B14F-4D97-AF65-F5344CB8AC3E}">
        <p14:creationId xmlns:p14="http://schemas.microsoft.com/office/powerpoint/2010/main" val="301460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riminal law">
            <a:extLst>
              <a:ext uri="{FF2B5EF4-FFF2-40B4-BE49-F238E27FC236}">
                <a16:creationId xmlns:a16="http://schemas.microsoft.com/office/drawing/2014/main" id="{3D3BB340-3D5B-40DF-9E2C-E3D8195FF318}"/>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4133" b="109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6FEA5B0-6578-46F8-9778-B3CE8299B4B8}"/>
              </a:ext>
            </a:extLst>
          </p:cNvPr>
          <p:cNvSpPr>
            <a:spLocks noGrp="1"/>
          </p:cNvSpPr>
          <p:nvPr>
            <p:ph type="title"/>
          </p:nvPr>
        </p:nvSpPr>
        <p:spPr>
          <a:xfrm>
            <a:off x="2231136" y="523613"/>
            <a:ext cx="7729728" cy="1442752"/>
          </a:xfrm>
          <a:noFill/>
          <a:ln>
            <a:solidFill>
              <a:srgbClr val="FFFFFF"/>
            </a:solidFill>
          </a:ln>
        </p:spPr>
        <p:txBody>
          <a:bodyPr>
            <a:normAutofit fontScale="90000"/>
          </a:bodyPr>
          <a:lstStyle/>
          <a:p>
            <a:r>
              <a:rPr lang="en-AU" sz="3200" b="1">
                <a:solidFill>
                  <a:schemeClr val="tx1"/>
                </a:solidFill>
              </a:rPr>
              <a:t>CRIMINAL PRE-TRIAL PROCEDURE </a:t>
            </a:r>
            <a:br>
              <a:rPr lang="en-AU" sz="3200" b="1">
                <a:solidFill>
                  <a:schemeClr val="tx1"/>
                </a:solidFill>
              </a:rPr>
            </a:br>
            <a:r>
              <a:rPr lang="en-AU" sz="3200" b="1">
                <a:solidFill>
                  <a:schemeClr val="tx1"/>
                </a:solidFill>
              </a:rPr>
              <a:t>for </a:t>
            </a:r>
            <a:r>
              <a:rPr lang="en-AU" sz="3200" b="1">
                <a:solidFill>
                  <a:schemeClr val="tx1"/>
                </a:solidFill>
                <a:highlight>
                  <a:srgbClr val="00FFFF"/>
                </a:highlight>
              </a:rPr>
              <a:t>SUMMARY OFFENCES</a:t>
            </a:r>
          </a:p>
        </p:txBody>
      </p:sp>
      <p:sp>
        <p:nvSpPr>
          <p:cNvPr id="3" name="Content Placeholder 2">
            <a:extLst>
              <a:ext uri="{FF2B5EF4-FFF2-40B4-BE49-F238E27FC236}">
                <a16:creationId xmlns:a16="http://schemas.microsoft.com/office/drawing/2014/main" id="{7555182A-B729-44D0-8656-32C3BDA6A667}"/>
              </a:ext>
            </a:extLst>
          </p:cNvPr>
          <p:cNvSpPr>
            <a:spLocks noGrp="1"/>
          </p:cNvSpPr>
          <p:nvPr>
            <p:ph idx="1"/>
          </p:nvPr>
        </p:nvSpPr>
        <p:spPr>
          <a:xfrm>
            <a:off x="2168666" y="2314322"/>
            <a:ext cx="7729728" cy="3948913"/>
          </a:xfrm>
          <a:solidFill>
            <a:schemeClr val="tx2">
              <a:lumMod val="20000"/>
              <a:lumOff val="80000"/>
            </a:schemeClr>
          </a:solidFill>
        </p:spPr>
        <p:txBody>
          <a:bodyPr>
            <a:normAutofit/>
          </a:bodyPr>
          <a:lstStyle/>
          <a:p>
            <a:r>
              <a:rPr lang="en-AU" sz="2800" dirty="0"/>
              <a:t>Arrest, usually no warrant required</a:t>
            </a:r>
          </a:p>
          <a:p>
            <a:r>
              <a:rPr lang="en-AU" sz="2800" dirty="0"/>
              <a:t>Charged, filed with Magistrates Court</a:t>
            </a:r>
          </a:p>
          <a:p>
            <a:r>
              <a:rPr lang="en-AU" sz="2800" dirty="0"/>
              <a:t>Magistrates Court issues Criminal Summons</a:t>
            </a:r>
          </a:p>
          <a:p>
            <a:pPr lvl="1"/>
            <a:r>
              <a:rPr lang="en-AU" sz="2400" dirty="0"/>
              <a:t>The nature of the alleged crime</a:t>
            </a:r>
          </a:p>
          <a:p>
            <a:pPr lvl="1"/>
            <a:r>
              <a:rPr lang="en-AU" sz="2400" dirty="0"/>
              <a:t>When and where case heard</a:t>
            </a:r>
          </a:p>
          <a:p>
            <a:r>
              <a:rPr lang="en-AU" sz="2800" dirty="0"/>
              <a:t>Served on the accused</a:t>
            </a:r>
          </a:p>
        </p:txBody>
      </p:sp>
    </p:spTree>
    <p:extLst>
      <p:ext uri="{BB962C8B-B14F-4D97-AF65-F5344CB8AC3E}">
        <p14:creationId xmlns:p14="http://schemas.microsoft.com/office/powerpoint/2010/main" val="374432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emplates xmlns="5a154c6e-4cf4-4886-ab6e-cd235f7e4334" xsi:nil="true"/>
    <Has_Teacher_Only_SectionGroup xmlns="5a154c6e-4cf4-4886-ab6e-cd235f7e4334" xsi:nil="true"/>
    <TeamsChannelId xmlns="5a154c6e-4cf4-4886-ab6e-cd235f7e4334" xsi:nil="true"/>
    <Invited_Students xmlns="5a154c6e-4cf4-4886-ab6e-cd235f7e4334" xsi:nil="true"/>
    <DefaultSectionNames xmlns="5a154c6e-4cf4-4886-ab6e-cd235f7e4334" xsi:nil="true"/>
    <Self_Registration_Enabled xmlns="5a154c6e-4cf4-4886-ab6e-cd235f7e4334" xsi:nil="true"/>
    <Is_Collaboration_Space_Locked xmlns="5a154c6e-4cf4-4886-ab6e-cd235f7e4334" xsi:nil="true"/>
    <CultureName xmlns="5a154c6e-4cf4-4886-ab6e-cd235f7e4334" xsi:nil="true"/>
    <Invited_Teachers xmlns="5a154c6e-4cf4-4886-ab6e-cd235f7e4334" xsi:nil="true"/>
    <NotebookType xmlns="5a154c6e-4cf4-4886-ab6e-cd235f7e4334" xsi:nil="true"/>
    <FolderType xmlns="5a154c6e-4cf4-4886-ab6e-cd235f7e4334" xsi:nil="true"/>
    <Teachers xmlns="5a154c6e-4cf4-4886-ab6e-cd235f7e4334">
      <UserInfo>
        <DisplayName/>
        <AccountId xsi:nil="true"/>
        <AccountType/>
      </UserInfo>
    </Teachers>
    <Students xmlns="5a154c6e-4cf4-4886-ab6e-cd235f7e4334">
      <UserInfo>
        <DisplayName/>
        <AccountId xsi:nil="true"/>
        <AccountType/>
      </UserInfo>
    </Students>
    <Student_Groups xmlns="5a154c6e-4cf4-4886-ab6e-cd235f7e4334">
      <UserInfo>
        <DisplayName/>
        <AccountId xsi:nil="true"/>
        <AccountType/>
      </UserInfo>
    </Student_Groups>
    <AppVersion xmlns="5a154c6e-4cf4-4886-ab6e-cd235f7e4334" xsi:nil="true"/>
    <Math_Settings xmlns="5a154c6e-4cf4-4886-ab6e-cd235f7e4334" xsi:nil="true"/>
    <Owner xmlns="5a154c6e-4cf4-4886-ab6e-cd235f7e4334">
      <UserInfo>
        <DisplayName/>
        <AccountId xsi:nil="true"/>
        <AccountType/>
      </UserInfo>
    </Owner>
    <IsNotebookLocked xmlns="5a154c6e-4cf4-4886-ab6e-cd235f7e433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8AA51772A61D41A6451D72B2646AEB" ma:contentTypeVersion="31" ma:contentTypeDescription="Create a new document." ma:contentTypeScope="" ma:versionID="4acf8aa2d1f3fd83995164d9ecdab578">
  <xsd:schema xmlns:xsd="http://www.w3.org/2001/XMLSchema" xmlns:xs="http://www.w3.org/2001/XMLSchema" xmlns:p="http://schemas.microsoft.com/office/2006/metadata/properties" xmlns:ns3="5a154c6e-4cf4-4886-ab6e-cd235f7e4334" xmlns:ns4="8059fe34-3c61-45c3-b30a-f4274d23ae53" targetNamespace="http://schemas.microsoft.com/office/2006/metadata/properties" ma:root="true" ma:fieldsID="f3fe58aed2e86157642d7966a4c656e2" ns3:_="" ns4:_="">
    <xsd:import namespace="5a154c6e-4cf4-4886-ab6e-cd235f7e4334"/>
    <xsd:import namespace="8059fe34-3c61-45c3-b30a-f4274d23ae5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EventHashCode" minOccurs="0"/>
                <xsd:element ref="ns3:MediaServiceGenerationTime" minOccurs="0"/>
                <xsd:element ref="ns3:NotebookType" minOccurs="0"/>
                <xsd:element ref="ns3:FolderType" minOccurs="0"/>
                <xsd:element ref="ns3:CultureName" minOccurs="0"/>
                <xsd:element ref="ns3:AppVersion" minOccurs="0"/>
                <xsd:element ref="ns3:TeamsChannelId" minOccurs="0"/>
                <xsd:element ref="ns3:Owner" minOccurs="0"/>
                <xsd:element ref="ns3:DefaultSectionNames" minOccurs="0"/>
                <xsd:element ref="ns3:Templates"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ath_Settings"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154c6e-4cf4-4886-ab6e-cd235f7e43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NotebookType" ma:index="16" nillable="true" ma:displayName="Notebook Type" ma:internalName="NotebookType">
      <xsd:simpleType>
        <xsd:restriction base="dms:Text"/>
      </xsd:simpleType>
    </xsd:element>
    <xsd:element name="FolderType" ma:index="17" nillable="true" ma:displayName="Folder Type" ma:internalName="FolderType">
      <xsd:simpleType>
        <xsd:restriction base="dms:Text"/>
      </xsd:simpleType>
    </xsd:element>
    <xsd:element name="CultureName" ma:index="18" nillable="true" ma:displayName="Culture Name" ma:internalName="CultureName">
      <xsd:simpleType>
        <xsd:restriction base="dms:Text"/>
      </xsd:simpleType>
    </xsd:element>
    <xsd:element name="AppVersion" ma:index="19" nillable="true" ma:displayName="App Version" ma:internalName="AppVersion">
      <xsd:simpleType>
        <xsd:restriction base="dms:Text"/>
      </xsd:simpleType>
    </xsd:element>
    <xsd:element name="TeamsChannelId" ma:index="20" nillable="true" ma:displayName="Teams Channel Id" ma:internalName="TeamsChannelId">
      <xsd:simpleType>
        <xsd:restriction base="dms:Text"/>
      </xsd:simpleType>
    </xsd:element>
    <xsd:element name="Owner" ma:index="21"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22" nillable="true" ma:displayName="Default Section Names" ma:internalName="DefaultSectionNames">
      <xsd:simpleType>
        <xsd:restriction base="dms:Note">
          <xsd:maxLength value="255"/>
        </xsd:restriction>
      </xsd:simpleType>
    </xsd:element>
    <xsd:element name="Templates" ma:index="23" nillable="true" ma:displayName="Templates" ma:internalName="Templates">
      <xsd:simpleType>
        <xsd:restriction base="dms:Note">
          <xsd:maxLength value="255"/>
        </xsd:restriction>
      </xsd:simpleType>
    </xsd:element>
    <xsd:element name="Teachers" ma:index="24"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5"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6"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7" nillable="true" ma:displayName="Invited Teachers" ma:internalName="Invited_Teachers">
      <xsd:simpleType>
        <xsd:restriction base="dms:Note">
          <xsd:maxLength value="255"/>
        </xsd:restriction>
      </xsd:simpleType>
    </xsd:element>
    <xsd:element name="Invited_Students" ma:index="28" nillable="true" ma:displayName="Invited Students" ma:internalName="Invited_Students">
      <xsd:simpleType>
        <xsd:restriction base="dms:Note">
          <xsd:maxLength value="255"/>
        </xsd:restriction>
      </xsd:simpleType>
    </xsd:element>
    <xsd:element name="Self_Registration_Enabled" ma:index="29" nillable="true" ma:displayName="Self Registration Enabled" ma:internalName="Self_Registration_Enabled">
      <xsd:simpleType>
        <xsd:restriction base="dms:Boolean"/>
      </xsd:simpleType>
    </xsd:element>
    <xsd:element name="Has_Teacher_Only_SectionGroup" ma:index="30" nillable="true" ma:displayName="Has Teacher Only SectionGroup" ma:internalName="Has_Teacher_Only_SectionGroup">
      <xsd:simpleType>
        <xsd:restriction base="dms:Boolean"/>
      </xsd:simpleType>
    </xsd:element>
    <xsd:element name="Is_Collaboration_Space_Locked" ma:index="31" nillable="true" ma:displayName="Is Collaboration Space Locked" ma:internalName="Is_Collaboration_Space_Locked">
      <xsd:simpleType>
        <xsd:restriction base="dms:Boolean"/>
      </xsd:simpleType>
    </xsd:element>
    <xsd:element name="IsNotebookLocked" ma:index="32" nillable="true" ma:displayName="Is Notebook Locked" ma:internalName="IsNotebookLocked">
      <xsd:simpleType>
        <xsd:restriction base="dms:Boolean"/>
      </xsd:simpleType>
    </xsd:element>
    <xsd:element name="Math_Settings" ma:index="36" nillable="true" ma:displayName="Math Settings" ma:internalName="Math_Settings">
      <xsd:simpleType>
        <xsd:restriction base="dms:Text"/>
      </xsd:simpleType>
    </xsd:element>
    <xsd:element name="MediaServiceAutoKeyPoints" ma:index="37" nillable="true" ma:displayName="MediaServiceAutoKeyPoints" ma:hidden="true" ma:internalName="MediaServiceAutoKeyPoints" ma:readOnly="true">
      <xsd:simpleType>
        <xsd:restriction base="dms:Note"/>
      </xsd:simpleType>
    </xsd:element>
    <xsd:element name="MediaServiceKeyPoints" ma:index="3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059fe34-3c61-45c3-b30a-f4274d23ae53" elementFormDefault="qualified">
    <xsd:import namespace="http://schemas.microsoft.com/office/2006/documentManagement/types"/>
    <xsd:import namespace="http://schemas.microsoft.com/office/infopath/2007/PartnerControls"/>
    <xsd:element name="SharedWithUsers" ma:index="3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4" nillable="true" ma:displayName="Shared With Details" ma:internalName="SharedWithDetails" ma:readOnly="true">
      <xsd:simpleType>
        <xsd:restriction base="dms:Note">
          <xsd:maxLength value="255"/>
        </xsd:restriction>
      </xsd:simpleType>
    </xsd:element>
    <xsd:element name="SharingHintHash" ma:index="3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A25AFE-7109-4EE6-A845-481739701859}">
  <ds:schemaRefs>
    <ds:schemaRef ds:uri="http://schemas.microsoft.com/sharepoint/v3/contenttype/forms"/>
  </ds:schemaRefs>
</ds:datastoreItem>
</file>

<file path=customXml/itemProps2.xml><?xml version="1.0" encoding="utf-8"?>
<ds:datastoreItem xmlns:ds="http://schemas.openxmlformats.org/officeDocument/2006/customXml" ds:itemID="{143DD841-A0F4-4209-9243-E76D8DB1DABE}">
  <ds:schemaRefs>
    <ds:schemaRef ds:uri="http://schemas.microsoft.com/office/2006/metadata/properties"/>
    <ds:schemaRef ds:uri="http://schemas.microsoft.com/office/infopath/2007/PartnerControls"/>
    <ds:schemaRef ds:uri="5a154c6e-4cf4-4886-ab6e-cd235f7e4334"/>
  </ds:schemaRefs>
</ds:datastoreItem>
</file>

<file path=customXml/itemProps3.xml><?xml version="1.0" encoding="utf-8"?>
<ds:datastoreItem xmlns:ds="http://schemas.openxmlformats.org/officeDocument/2006/customXml" ds:itemID="{BE8A8465-AC1B-4F42-8329-A104E9BF0D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154c6e-4cf4-4886-ab6e-cd235f7e4334"/>
    <ds:schemaRef ds:uri="8059fe34-3c61-45c3-b30a-f4274d23ae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TM10001115[[fn=Parcel]]</Template>
  <TotalTime>241</TotalTime>
  <Words>2209</Words>
  <Application>Microsoft Office PowerPoint</Application>
  <PresentationFormat>Widescreen</PresentationFormat>
  <Paragraphs>255</Paragraphs>
  <Slides>40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Gill Sans MT</vt:lpstr>
      <vt:lpstr>Wingdings</vt:lpstr>
      <vt:lpstr>Parcel</vt:lpstr>
      <vt:lpstr>CIVIL AND CRIMINAL TRIAL PROCEDURE</vt:lpstr>
      <vt:lpstr>PLAN FOR THE NEXT 2 WEEKS...</vt:lpstr>
      <vt:lpstr>PowerPoint Presentation</vt:lpstr>
      <vt:lpstr>Pre-trial procedure</vt:lpstr>
      <vt:lpstr>CRIMINAL PRE-TRIAL PROCEDURE</vt:lpstr>
      <vt:lpstr>SUMMARY AND INDICTABLE OFFENCES</vt:lpstr>
      <vt:lpstr>Court hierarchy</vt:lpstr>
      <vt:lpstr>Reporting, investigation and arrest</vt:lpstr>
      <vt:lpstr>CRIMINAL PRE-TRIAL PROCEDURE  for SUMMARY OFFENCES</vt:lpstr>
      <vt:lpstr>PowerPoint Presentation</vt:lpstr>
      <vt:lpstr>CRIMINAL PRE-TRIAL PROCEDURE  for indictable OFFENCES</vt:lpstr>
      <vt:lpstr>BAIL AND REMAND</vt:lpstr>
      <vt:lpstr>BAIL AND REMAND</vt:lpstr>
      <vt:lpstr>Committal mention</vt:lpstr>
      <vt:lpstr>Committal mention</vt:lpstr>
      <vt:lpstr>Other pre-trial procedure for indictable offence</vt:lpstr>
      <vt:lpstr>PowerPoint Presentation</vt:lpstr>
      <vt:lpstr>Criminal law – Pre-trial procedures </vt:lpstr>
      <vt:lpstr>Evaluation of Pre-trial proceedings</vt:lpstr>
      <vt:lpstr>trial procedure</vt:lpstr>
      <vt:lpstr>OVERVIEW OF TRIAL PROCESS</vt:lpstr>
      <vt:lpstr>OVERVIEW OF TRIAL PROCESS</vt:lpstr>
      <vt:lpstr>OVERVIEW OF TRIAL PROCESS</vt:lpstr>
      <vt:lpstr>OVERVIEW OF TRIAL PROCESS</vt:lpstr>
      <vt:lpstr>OVERVIEW OF trial outcome</vt:lpstr>
      <vt:lpstr>CRIMINAL TRIAL PROCEDURE</vt:lpstr>
      <vt:lpstr>NOTE: FACTSHEETS/FORMS</vt:lpstr>
      <vt:lpstr>FULL TRIAL PROCESS</vt:lpstr>
      <vt:lpstr>FULL TRIAL PROCESS</vt:lpstr>
      <vt:lpstr>RULES OF EVIDENCE</vt:lpstr>
      <vt:lpstr>PowerPoint Presentation</vt:lpstr>
      <vt:lpstr>Post-trial procedure</vt:lpstr>
      <vt:lpstr>CRIMINAL POST-TRIAL</vt:lpstr>
      <vt:lpstr>CRIMINAL POST-TRIAL</vt:lpstr>
      <vt:lpstr>SENTENCING FACTORS?</vt:lpstr>
      <vt:lpstr>Overview</vt:lpstr>
      <vt:lpstr>QUESTIONS…</vt:lpstr>
      <vt:lpstr>COST PER CASE</vt:lpstr>
      <vt:lpstr>Why is it higher for criminal cases?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CIVIL TRIAL PROCEDURE</dc:title>
  <dc:creator>Morgan Ball (John XXIII College)</dc:creator>
  <cp:lastModifiedBy>Morgan Ball (John XXIII College - Mount Claremont)</cp:lastModifiedBy>
  <cp:revision>4</cp:revision>
  <dcterms:created xsi:type="dcterms:W3CDTF">2018-04-10T05:51:48Z</dcterms:created>
  <dcterms:modified xsi:type="dcterms:W3CDTF">2023-05-02T07:29:33Z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0x010100448AA51772A61D41A6451D72B2646AEB</vt:lpwstr>
  </property>
</Properties>
</file>