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00" r:id="rId3"/>
    <p:sldId id="398" r:id="rId4"/>
    <p:sldId id="345" r:id="rId5"/>
    <p:sldId id="402" r:id="rId6"/>
    <p:sldId id="347" r:id="rId7"/>
    <p:sldId id="403" r:id="rId8"/>
    <p:sldId id="399" r:id="rId9"/>
    <p:sldId id="401" r:id="rId10"/>
    <p:sldId id="40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0B9A0B-280C-4F70-BD64-2BE273AF1BDD}" v="13" dt="2023-02-21T07:08:14.6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gan Ball (John XXIII College - Mount Claremont)" userId="c9fe06fd-15b9-4aef-8f74-cc6223a5ec1f" providerId="ADAL" clId="{CF0B9A0B-280C-4F70-BD64-2BE273AF1BDD}"/>
    <pc:docChg chg="undo custSel addSld modSld">
      <pc:chgData name="Morgan Ball (John XXIII College - Mount Claremont)" userId="c9fe06fd-15b9-4aef-8f74-cc6223a5ec1f" providerId="ADAL" clId="{CF0B9A0B-280C-4F70-BD64-2BE273AF1BDD}" dt="2023-02-22T03:46:03.378" v="321" actId="14100"/>
      <pc:docMkLst>
        <pc:docMk/>
      </pc:docMkLst>
      <pc:sldChg chg="addSp delSp modSp mod setBg">
        <pc:chgData name="Morgan Ball (John XXIII College - Mount Claremont)" userId="c9fe06fd-15b9-4aef-8f74-cc6223a5ec1f" providerId="ADAL" clId="{CF0B9A0B-280C-4F70-BD64-2BE273AF1BDD}" dt="2023-02-21T07:00:00.315" v="90" actId="26606"/>
        <pc:sldMkLst>
          <pc:docMk/>
          <pc:sldMk cId="3446533422" sldId="256"/>
        </pc:sldMkLst>
        <pc:spChg chg="mod">
          <ac:chgData name="Morgan Ball (John XXIII College - Mount Claremont)" userId="c9fe06fd-15b9-4aef-8f74-cc6223a5ec1f" providerId="ADAL" clId="{CF0B9A0B-280C-4F70-BD64-2BE273AF1BDD}" dt="2023-02-21T07:00:00.315" v="90" actId="26606"/>
          <ac:spMkLst>
            <pc:docMk/>
            <pc:sldMk cId="3446533422" sldId="256"/>
            <ac:spMk id="2" creationId="{F0A205CE-AA6E-02F4-665D-B87F727AB03D}"/>
          </ac:spMkLst>
        </pc:spChg>
        <pc:spChg chg="del">
          <ac:chgData name="Morgan Ball (John XXIII College - Mount Claremont)" userId="c9fe06fd-15b9-4aef-8f74-cc6223a5ec1f" providerId="ADAL" clId="{CF0B9A0B-280C-4F70-BD64-2BE273AF1BDD}" dt="2023-02-21T06:46:41.756" v="15" actId="478"/>
          <ac:spMkLst>
            <pc:docMk/>
            <pc:sldMk cId="3446533422" sldId="256"/>
            <ac:spMk id="3" creationId="{BE72AD84-E3AE-E3E5-CB09-397826488E16}"/>
          </ac:spMkLst>
        </pc:spChg>
        <pc:spChg chg="add">
          <ac:chgData name="Morgan Ball (John XXIII College - Mount Claremont)" userId="c9fe06fd-15b9-4aef-8f74-cc6223a5ec1f" providerId="ADAL" clId="{CF0B9A0B-280C-4F70-BD64-2BE273AF1BDD}" dt="2023-02-21T07:00:00.315" v="90" actId="26606"/>
          <ac:spMkLst>
            <pc:docMk/>
            <pc:sldMk cId="3446533422" sldId="256"/>
            <ac:spMk id="1031" creationId="{3C54F4CE-85F0-46ED-80DA-9518C9251AD1}"/>
          </ac:spMkLst>
        </pc:spChg>
        <pc:spChg chg="add">
          <ac:chgData name="Morgan Ball (John XXIII College - Mount Claremont)" userId="c9fe06fd-15b9-4aef-8f74-cc6223a5ec1f" providerId="ADAL" clId="{CF0B9A0B-280C-4F70-BD64-2BE273AF1BDD}" dt="2023-02-21T07:00:00.315" v="90" actId="26606"/>
          <ac:spMkLst>
            <pc:docMk/>
            <pc:sldMk cId="3446533422" sldId="256"/>
            <ac:spMk id="1033" creationId="{DADD1FCA-8ACB-4958-81DD-4CDD6D3E1921}"/>
          </ac:spMkLst>
        </pc:spChg>
        <pc:picChg chg="add mod">
          <ac:chgData name="Morgan Ball (John XXIII College - Mount Claremont)" userId="c9fe06fd-15b9-4aef-8f74-cc6223a5ec1f" providerId="ADAL" clId="{CF0B9A0B-280C-4F70-BD64-2BE273AF1BDD}" dt="2023-02-21T07:00:00.315" v="90" actId="26606"/>
          <ac:picMkLst>
            <pc:docMk/>
            <pc:sldMk cId="3446533422" sldId="256"/>
            <ac:picMk id="1026" creationId="{C92E7080-14C6-3F6B-6700-13D2B4C33E99}"/>
          </ac:picMkLst>
        </pc:picChg>
      </pc:sldChg>
      <pc:sldChg chg="modSp mod">
        <pc:chgData name="Morgan Ball (John XXIII College - Mount Claremont)" userId="c9fe06fd-15b9-4aef-8f74-cc6223a5ec1f" providerId="ADAL" clId="{CF0B9A0B-280C-4F70-BD64-2BE273AF1BDD}" dt="2023-02-21T07:01:32.385" v="131" actId="207"/>
        <pc:sldMkLst>
          <pc:docMk/>
          <pc:sldMk cId="351085988" sldId="398"/>
        </pc:sldMkLst>
        <pc:spChg chg="mod">
          <ac:chgData name="Morgan Ball (John XXIII College - Mount Claremont)" userId="c9fe06fd-15b9-4aef-8f74-cc6223a5ec1f" providerId="ADAL" clId="{CF0B9A0B-280C-4F70-BD64-2BE273AF1BDD}" dt="2023-02-21T07:01:22.814" v="130" actId="113"/>
          <ac:spMkLst>
            <pc:docMk/>
            <pc:sldMk cId="351085988" sldId="398"/>
            <ac:spMk id="2" creationId="{3B197308-F4AD-E504-A471-1E7613E8E5B4}"/>
          </ac:spMkLst>
        </pc:spChg>
        <pc:spChg chg="mod">
          <ac:chgData name="Morgan Ball (John XXIII College - Mount Claremont)" userId="c9fe06fd-15b9-4aef-8f74-cc6223a5ec1f" providerId="ADAL" clId="{CF0B9A0B-280C-4F70-BD64-2BE273AF1BDD}" dt="2023-02-21T07:01:32.385" v="131" actId="207"/>
          <ac:spMkLst>
            <pc:docMk/>
            <pc:sldMk cId="351085988" sldId="398"/>
            <ac:spMk id="3" creationId="{6B33F9DB-4661-EC59-ACF4-643AC2334A7E}"/>
          </ac:spMkLst>
        </pc:spChg>
      </pc:sldChg>
      <pc:sldChg chg="addSp modSp new mod setBg">
        <pc:chgData name="Morgan Ball (John XXIII College - Mount Claremont)" userId="c9fe06fd-15b9-4aef-8f74-cc6223a5ec1f" providerId="ADAL" clId="{CF0B9A0B-280C-4F70-BD64-2BE273AF1BDD}" dt="2023-02-21T07:02:29.251" v="187" actId="26606"/>
        <pc:sldMkLst>
          <pc:docMk/>
          <pc:sldMk cId="666749547" sldId="399"/>
        </pc:sldMkLst>
        <pc:spChg chg="mod">
          <ac:chgData name="Morgan Ball (John XXIII College - Mount Claremont)" userId="c9fe06fd-15b9-4aef-8f74-cc6223a5ec1f" providerId="ADAL" clId="{CF0B9A0B-280C-4F70-BD64-2BE273AF1BDD}" dt="2023-02-21T07:02:29.251" v="187" actId="26606"/>
          <ac:spMkLst>
            <pc:docMk/>
            <pc:sldMk cId="666749547" sldId="399"/>
            <ac:spMk id="2" creationId="{B906AA9D-E435-3BEB-3E7A-89564B5374C1}"/>
          </ac:spMkLst>
        </pc:spChg>
        <pc:spChg chg="mod ord">
          <ac:chgData name="Morgan Ball (John XXIII College - Mount Claremont)" userId="c9fe06fd-15b9-4aef-8f74-cc6223a5ec1f" providerId="ADAL" clId="{CF0B9A0B-280C-4F70-BD64-2BE273AF1BDD}" dt="2023-02-21T07:02:29.251" v="187" actId="26606"/>
          <ac:spMkLst>
            <pc:docMk/>
            <pc:sldMk cId="666749547" sldId="399"/>
            <ac:spMk id="3" creationId="{68D73071-2062-A400-A59E-4230FC9ADE64}"/>
          </ac:spMkLst>
        </pc:spChg>
        <pc:picChg chg="add mod">
          <ac:chgData name="Morgan Ball (John XXIII College - Mount Claremont)" userId="c9fe06fd-15b9-4aef-8f74-cc6223a5ec1f" providerId="ADAL" clId="{CF0B9A0B-280C-4F70-BD64-2BE273AF1BDD}" dt="2023-02-21T07:02:29.251" v="187" actId="26606"/>
          <ac:picMkLst>
            <pc:docMk/>
            <pc:sldMk cId="666749547" sldId="399"/>
            <ac:picMk id="2050" creationId="{7B376648-EB67-BDFB-C8CB-7F5FF129E448}"/>
          </ac:picMkLst>
        </pc:picChg>
      </pc:sldChg>
      <pc:sldChg chg="addSp modSp new mod setBg">
        <pc:chgData name="Morgan Ball (John XXIII College - Mount Claremont)" userId="c9fe06fd-15b9-4aef-8f74-cc6223a5ec1f" providerId="ADAL" clId="{CF0B9A0B-280C-4F70-BD64-2BE273AF1BDD}" dt="2023-02-21T07:06:42.861" v="291" actId="113"/>
        <pc:sldMkLst>
          <pc:docMk/>
          <pc:sldMk cId="3823871490" sldId="400"/>
        </pc:sldMkLst>
        <pc:spChg chg="mod">
          <ac:chgData name="Morgan Ball (John XXIII College - Mount Claremont)" userId="c9fe06fd-15b9-4aef-8f74-cc6223a5ec1f" providerId="ADAL" clId="{CF0B9A0B-280C-4F70-BD64-2BE273AF1BDD}" dt="2023-02-21T07:06:42.861" v="291" actId="113"/>
          <ac:spMkLst>
            <pc:docMk/>
            <pc:sldMk cId="3823871490" sldId="400"/>
            <ac:spMk id="2" creationId="{45D4B3FE-8833-F892-1682-CADF09883D37}"/>
          </ac:spMkLst>
        </pc:spChg>
        <pc:spChg chg="mod ord">
          <ac:chgData name="Morgan Ball (John XXIII College - Mount Claremont)" userId="c9fe06fd-15b9-4aef-8f74-cc6223a5ec1f" providerId="ADAL" clId="{CF0B9A0B-280C-4F70-BD64-2BE273AF1BDD}" dt="2023-02-21T07:06:38.935" v="290" actId="26606"/>
          <ac:spMkLst>
            <pc:docMk/>
            <pc:sldMk cId="3823871490" sldId="400"/>
            <ac:spMk id="3" creationId="{7A6EDA0C-1774-0B24-B4E9-66CDDEAD7330}"/>
          </ac:spMkLst>
        </pc:spChg>
        <pc:picChg chg="add mod">
          <ac:chgData name="Morgan Ball (John XXIII College - Mount Claremont)" userId="c9fe06fd-15b9-4aef-8f74-cc6223a5ec1f" providerId="ADAL" clId="{CF0B9A0B-280C-4F70-BD64-2BE273AF1BDD}" dt="2023-02-21T07:06:38.935" v="290" actId="26606"/>
          <ac:picMkLst>
            <pc:docMk/>
            <pc:sldMk cId="3823871490" sldId="400"/>
            <ac:picMk id="5122" creationId="{D9D4DCF5-466E-34D8-DF4E-42B3FD15F139}"/>
          </ac:picMkLst>
        </pc:picChg>
      </pc:sldChg>
      <pc:sldChg chg="addSp modSp new mod setBg">
        <pc:chgData name="Morgan Ball (John XXIII College - Mount Claremont)" userId="c9fe06fd-15b9-4aef-8f74-cc6223a5ec1f" providerId="ADAL" clId="{CF0B9A0B-280C-4F70-BD64-2BE273AF1BDD}" dt="2023-02-21T07:04:35.273" v="283" actId="14100"/>
        <pc:sldMkLst>
          <pc:docMk/>
          <pc:sldMk cId="3935996049" sldId="401"/>
        </pc:sldMkLst>
        <pc:spChg chg="mod">
          <ac:chgData name="Morgan Ball (John XXIII College - Mount Claremont)" userId="c9fe06fd-15b9-4aef-8f74-cc6223a5ec1f" providerId="ADAL" clId="{CF0B9A0B-280C-4F70-BD64-2BE273AF1BDD}" dt="2023-02-21T07:04:35.273" v="283" actId="14100"/>
          <ac:spMkLst>
            <pc:docMk/>
            <pc:sldMk cId="3935996049" sldId="401"/>
            <ac:spMk id="2" creationId="{31EAA3FE-C87B-4957-7073-F8EB9363DFAA}"/>
          </ac:spMkLst>
        </pc:spChg>
        <pc:spChg chg="mod ord">
          <ac:chgData name="Morgan Ball (John XXIII College - Mount Claremont)" userId="c9fe06fd-15b9-4aef-8f74-cc6223a5ec1f" providerId="ADAL" clId="{CF0B9A0B-280C-4F70-BD64-2BE273AF1BDD}" dt="2023-02-21T07:04:22.627" v="278" actId="1076"/>
          <ac:spMkLst>
            <pc:docMk/>
            <pc:sldMk cId="3935996049" sldId="401"/>
            <ac:spMk id="3" creationId="{3BA64099-AC74-A950-4FEB-F92B069E80A4}"/>
          </ac:spMkLst>
        </pc:spChg>
        <pc:picChg chg="add mod">
          <ac:chgData name="Morgan Ball (John XXIII College - Mount Claremont)" userId="c9fe06fd-15b9-4aef-8f74-cc6223a5ec1f" providerId="ADAL" clId="{CF0B9A0B-280C-4F70-BD64-2BE273AF1BDD}" dt="2023-02-21T07:03:18.533" v="239" actId="26606"/>
          <ac:picMkLst>
            <pc:docMk/>
            <pc:sldMk cId="3935996049" sldId="401"/>
            <ac:picMk id="3074" creationId="{8D750B05-C3DC-5BF0-1E9A-6E4839F3F7B3}"/>
          </ac:picMkLst>
        </pc:picChg>
      </pc:sldChg>
      <pc:sldChg chg="addSp delSp modSp new mod setBg">
        <pc:chgData name="Morgan Ball (John XXIII College - Mount Claremont)" userId="c9fe06fd-15b9-4aef-8f74-cc6223a5ec1f" providerId="ADAL" clId="{CF0B9A0B-280C-4F70-BD64-2BE273AF1BDD}" dt="2023-02-21T07:05:45.781" v="286" actId="26606"/>
        <pc:sldMkLst>
          <pc:docMk/>
          <pc:sldMk cId="4059684443" sldId="402"/>
        </pc:sldMkLst>
        <pc:spChg chg="del">
          <ac:chgData name="Morgan Ball (John XXIII College - Mount Claremont)" userId="c9fe06fd-15b9-4aef-8f74-cc6223a5ec1f" providerId="ADAL" clId="{CF0B9A0B-280C-4F70-BD64-2BE273AF1BDD}" dt="2023-02-21T07:05:45.781" v="286" actId="26606"/>
          <ac:spMkLst>
            <pc:docMk/>
            <pc:sldMk cId="4059684443" sldId="402"/>
            <ac:spMk id="2" creationId="{157D32C7-812C-888D-9EDA-3A9BCDCACEF2}"/>
          </ac:spMkLst>
        </pc:spChg>
        <pc:spChg chg="del">
          <ac:chgData name="Morgan Ball (John XXIII College - Mount Claremont)" userId="c9fe06fd-15b9-4aef-8f74-cc6223a5ec1f" providerId="ADAL" clId="{CF0B9A0B-280C-4F70-BD64-2BE273AF1BDD}" dt="2023-02-21T07:05:45.781" v="286" actId="26606"/>
          <ac:spMkLst>
            <pc:docMk/>
            <pc:sldMk cId="4059684443" sldId="402"/>
            <ac:spMk id="3" creationId="{92F195A0-9265-B36F-6151-952901C576C5}"/>
          </ac:spMkLst>
        </pc:spChg>
        <pc:picChg chg="add mod">
          <ac:chgData name="Morgan Ball (John XXIII College - Mount Claremont)" userId="c9fe06fd-15b9-4aef-8f74-cc6223a5ec1f" providerId="ADAL" clId="{CF0B9A0B-280C-4F70-BD64-2BE273AF1BDD}" dt="2023-02-21T07:05:45.781" v="286" actId="26606"/>
          <ac:picMkLst>
            <pc:docMk/>
            <pc:sldMk cId="4059684443" sldId="402"/>
            <ac:picMk id="4098" creationId="{79F2225E-65F9-073F-CBF4-5D002147A8C7}"/>
          </ac:picMkLst>
        </pc:picChg>
      </pc:sldChg>
      <pc:sldChg chg="addSp delSp modSp new mod setBg">
        <pc:chgData name="Morgan Ball (John XXIII College - Mount Claremont)" userId="c9fe06fd-15b9-4aef-8f74-cc6223a5ec1f" providerId="ADAL" clId="{CF0B9A0B-280C-4F70-BD64-2BE273AF1BDD}" dt="2023-02-21T07:09:09.504" v="298" actId="26606"/>
        <pc:sldMkLst>
          <pc:docMk/>
          <pc:sldMk cId="3657695192" sldId="403"/>
        </pc:sldMkLst>
        <pc:spChg chg="del">
          <ac:chgData name="Morgan Ball (John XXIII College - Mount Claremont)" userId="c9fe06fd-15b9-4aef-8f74-cc6223a5ec1f" providerId="ADAL" clId="{CF0B9A0B-280C-4F70-BD64-2BE273AF1BDD}" dt="2023-02-21T07:08:22.359" v="294" actId="478"/>
          <ac:spMkLst>
            <pc:docMk/>
            <pc:sldMk cId="3657695192" sldId="403"/>
            <ac:spMk id="2" creationId="{DC89FE10-35D9-75CC-A999-365C7B88139C}"/>
          </ac:spMkLst>
        </pc:spChg>
        <pc:spChg chg="del">
          <ac:chgData name="Morgan Ball (John XXIII College - Mount Claremont)" userId="c9fe06fd-15b9-4aef-8f74-cc6223a5ec1f" providerId="ADAL" clId="{CF0B9A0B-280C-4F70-BD64-2BE273AF1BDD}" dt="2023-02-21T07:08:24.231" v="295" actId="478"/>
          <ac:spMkLst>
            <pc:docMk/>
            <pc:sldMk cId="3657695192" sldId="403"/>
            <ac:spMk id="3" creationId="{77D52C34-B1B5-E236-3336-D3E424BB9031}"/>
          </ac:spMkLst>
        </pc:spChg>
        <pc:spChg chg="add del">
          <ac:chgData name="Morgan Ball (John XXIII College - Mount Claremont)" userId="c9fe06fd-15b9-4aef-8f74-cc6223a5ec1f" providerId="ADAL" clId="{CF0B9A0B-280C-4F70-BD64-2BE273AF1BDD}" dt="2023-02-21T07:09:09.501" v="297" actId="26606"/>
          <ac:spMkLst>
            <pc:docMk/>
            <pc:sldMk cId="3657695192" sldId="403"/>
            <ac:spMk id="6151" creationId="{32BC26D8-82FB-445E-AA49-62A77D7C1EE0}"/>
          </ac:spMkLst>
        </pc:spChg>
        <pc:spChg chg="add del">
          <ac:chgData name="Morgan Ball (John XXIII College - Mount Claremont)" userId="c9fe06fd-15b9-4aef-8f74-cc6223a5ec1f" providerId="ADAL" clId="{CF0B9A0B-280C-4F70-BD64-2BE273AF1BDD}" dt="2023-02-21T07:09:09.501" v="297" actId="26606"/>
          <ac:spMkLst>
            <pc:docMk/>
            <pc:sldMk cId="3657695192" sldId="403"/>
            <ac:spMk id="6153" creationId="{CB44330D-EA18-4254-AA95-EB49948539B8}"/>
          </ac:spMkLst>
        </pc:spChg>
        <pc:spChg chg="add">
          <ac:chgData name="Morgan Ball (John XXIII College - Mount Claremont)" userId="c9fe06fd-15b9-4aef-8f74-cc6223a5ec1f" providerId="ADAL" clId="{CF0B9A0B-280C-4F70-BD64-2BE273AF1BDD}" dt="2023-02-21T07:09:09.504" v="298" actId="26606"/>
          <ac:spMkLst>
            <pc:docMk/>
            <pc:sldMk cId="3657695192" sldId="403"/>
            <ac:spMk id="6155" creationId="{42A4FC2C-047E-45A5-965D-8E1E3BF09BC6}"/>
          </ac:spMkLst>
        </pc:spChg>
        <pc:picChg chg="add mod">
          <ac:chgData name="Morgan Ball (John XXIII College - Mount Claremont)" userId="c9fe06fd-15b9-4aef-8f74-cc6223a5ec1f" providerId="ADAL" clId="{CF0B9A0B-280C-4F70-BD64-2BE273AF1BDD}" dt="2023-02-21T07:09:09.504" v="298" actId="26606"/>
          <ac:picMkLst>
            <pc:docMk/>
            <pc:sldMk cId="3657695192" sldId="403"/>
            <ac:picMk id="6146" creationId="{3ABAA008-A92C-8C7D-F7EC-56A1F52A97A3}"/>
          </ac:picMkLst>
        </pc:picChg>
      </pc:sldChg>
      <pc:sldChg chg="modSp new mod">
        <pc:chgData name="Morgan Ball (John XXIII College - Mount Claremont)" userId="c9fe06fd-15b9-4aef-8f74-cc6223a5ec1f" providerId="ADAL" clId="{CF0B9A0B-280C-4F70-BD64-2BE273AF1BDD}" dt="2023-02-22T03:46:03.378" v="321" actId="14100"/>
        <pc:sldMkLst>
          <pc:docMk/>
          <pc:sldMk cId="3948953496" sldId="404"/>
        </pc:sldMkLst>
        <pc:spChg chg="mod">
          <ac:chgData name="Morgan Ball (John XXIII College - Mount Claremont)" userId="c9fe06fd-15b9-4aef-8f74-cc6223a5ec1f" providerId="ADAL" clId="{CF0B9A0B-280C-4F70-BD64-2BE273AF1BDD}" dt="2023-02-22T03:45:54.591" v="316" actId="20577"/>
          <ac:spMkLst>
            <pc:docMk/>
            <pc:sldMk cId="3948953496" sldId="404"/>
            <ac:spMk id="2" creationId="{28D1F0D6-6368-F552-CA92-96F8B6643441}"/>
          </ac:spMkLst>
        </pc:spChg>
        <pc:spChg chg="mod">
          <ac:chgData name="Morgan Ball (John XXIII College - Mount Claremont)" userId="c9fe06fd-15b9-4aef-8f74-cc6223a5ec1f" providerId="ADAL" clId="{CF0B9A0B-280C-4F70-BD64-2BE273AF1BDD}" dt="2023-02-22T03:46:03.378" v="321" actId="14100"/>
          <ac:spMkLst>
            <pc:docMk/>
            <pc:sldMk cId="3948953496" sldId="404"/>
            <ac:spMk id="3" creationId="{F01BE98B-D256-1017-242B-2C31D1CBE5D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8D2E0-CCDC-F47F-9808-BB36C4099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A9D625-EAC8-83BD-B8CD-C0D322D190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4B792-C5FA-A227-F995-066D7C329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E04A-3B8F-4245-8FA0-02F9253850F3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9838E-0956-A2F3-9CCD-6E28F828D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E62B4-D620-AEAD-3A94-8596CAC03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E82B-1730-439A-82DC-44B992670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08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22456-1815-BF00-28E1-7EAE44C20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8408A1-1F7D-412F-5C2F-D9773784A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233EC-2E74-AB87-E677-A70201535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E04A-3B8F-4245-8FA0-02F9253850F3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8670B-26F3-B206-85B5-ECACE43F2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40218-F2B8-075F-4E57-4AAD103F2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E82B-1730-439A-82DC-44B992670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90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F8CFA-53AD-4C44-9A6F-50EAB6CE66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FE5162-1677-B7A5-AF62-39063FF97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A2F10-EF48-8DF0-33F4-631138561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E04A-3B8F-4245-8FA0-02F9253850F3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1DD30-EA66-7C31-2729-69CE3992A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9143B-34BE-00F1-FCCF-F2FC905D6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E82B-1730-439A-82DC-44B992670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F9D4A-A7FD-D327-B026-3243E22CB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D9D0A-AADA-A347-9C9B-87E5B81B9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63481-7B5C-8D0C-FA66-96BDF4494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E04A-3B8F-4245-8FA0-02F9253850F3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9F613-8BD7-7D38-2BDD-14DFA78D2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4CCAA-9F6E-A3AA-2988-7BC77EBCB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E82B-1730-439A-82DC-44B992670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36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4431E-BBBE-DF36-EABE-959318A44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09F4E-D3A8-BC05-B7BB-1DA811883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D17D8-A1E9-F6D9-F3A2-A3E184A4C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E04A-3B8F-4245-8FA0-02F9253850F3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B87A6-4528-10D9-55F3-92586A452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CBC63-616A-8761-0DC9-6A04765D7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E82B-1730-439A-82DC-44B992670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69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A6272-0CA4-B07D-5246-D629D1D69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E8285-2408-29E5-CD83-0EC5AD3C4E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6058E-3186-F797-1065-1AC733A10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AC4F3-8E67-6E30-9093-3D0BEB7E5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E04A-3B8F-4245-8FA0-02F9253850F3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88D99-D9FB-ECAF-B71C-D0E04D11F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45F0F-4B6E-C74D-0C86-F443591E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E82B-1730-439A-82DC-44B992670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19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B357B-EEC3-3D22-6F4F-80E2B4362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94251-E931-5DCD-974E-9058B8BC5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DB4E5F-D585-7DBE-BDAA-551156F14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CD29CA-6AC0-9130-6616-B6456FF2B6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D57D54-BB3E-A1CA-B27A-3CADA5B7D2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EC52F8-569C-1DD4-4D60-4969BAF1F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E04A-3B8F-4245-8FA0-02F9253850F3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D99E4F-796E-3C77-498E-2C8AF6264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AC7CA1-FE81-E748-DF7E-AF96CD2C7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E82B-1730-439A-82DC-44B992670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75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829FF-1B2B-3A42-4DCF-E75F4C5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199E56-9B9A-3611-2C12-DA97BA750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E04A-3B8F-4245-8FA0-02F9253850F3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6297A5-8D47-EC5D-31D4-E301051B5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0FA58-69F4-9156-B42B-9C5D3C84A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E82B-1730-439A-82DC-44B992670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3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BD963F-C3D5-E745-3DAD-05656CEAB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E04A-3B8F-4245-8FA0-02F9253850F3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856A49-3551-CE6F-9288-B508D4423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C3E49-09E2-D231-C0F4-A601E3DD5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E82B-1730-439A-82DC-44B992670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9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CE589-9D5B-4B24-D467-5213F9DAA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0642D-2185-69ED-456D-99DF87B26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9EA264-3917-8A96-1626-E79BECDF0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3CD25-BFC2-6B9B-2C1B-CB59AB688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E04A-3B8F-4245-8FA0-02F9253850F3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84237-DD01-F2AE-F074-071950149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BC701-F978-9B78-EFF0-8575882A4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E82B-1730-439A-82DC-44B992670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6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C0725-7D71-B0C6-9C41-45606E1A9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F7A60D-AD8F-AA55-0059-6E5CD51A5A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E0BE3D-950E-855C-E6D6-D569650BA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9092B-F4FC-74E2-ED8E-FB71C45F7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AE04A-3B8F-4245-8FA0-02F9253850F3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16442-1DF4-8ADA-6A25-40323C695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0301B-EF92-1585-316A-8DEC96AE5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AE82B-1730-439A-82DC-44B992670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A744C3-5F31-37F9-44AA-5CF23B6D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62B48-2484-23C0-A494-5937A3CE7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9F49C-971D-A2E8-EBFC-86F1915B38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AE04A-3B8F-4245-8FA0-02F9253850F3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B58D5-BCC3-EF54-8296-997076CF6B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36537-3DB9-9180-ACB0-090B79B07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AE82B-1730-439A-82DC-44B9926707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38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R5S2bCDSwM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guardian.com/australia-news/video/2022/dec/09/what-is-a-referendum-and-how-can-it-change-australia-news-glossary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5gF6DqYH6FE&amp;t=10s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bc.net.au/news/2022-07-31/what-is-an-indigenous-voice-to-parliament-and-uluru-statement/10128595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A205CE-AA6E-02F4-665D-B87F727AB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408" y="992094"/>
            <a:ext cx="3616913" cy="2795160"/>
          </a:xfrm>
        </p:spPr>
        <p:txBody>
          <a:bodyPr>
            <a:normAutofit/>
          </a:bodyPr>
          <a:lstStyle/>
          <a:p>
            <a:r>
              <a:rPr lang="en-AU" sz="4100"/>
              <a:t>REFERENDUMS</a:t>
            </a:r>
            <a:endParaRPr lang="en-US" sz="4100"/>
          </a:p>
        </p:txBody>
      </p:sp>
      <p:pic>
        <p:nvPicPr>
          <p:cNvPr id="1026" name="Picture 2" descr="Referendums - Australian Electoral Commission">
            <a:extLst>
              <a:ext uri="{FF2B5EF4-FFF2-40B4-BE49-F238E27FC236}">
                <a16:creationId xmlns:a16="http://schemas.microsoft.com/office/drawing/2014/main" id="{C92E7080-14C6-3F6B-6700-13D2B4C33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06947" y="578738"/>
            <a:ext cx="5486256" cy="567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533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1F0D6-6368-F552-CA92-96F8B6643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ctr" fontAlgn="base">
              <a:buNone/>
            </a:pPr>
            <a:r>
              <a:rPr lang="en-AU" b="1" i="0" dirty="0">
                <a:solidFill>
                  <a:srgbClr val="333333"/>
                </a:solidFill>
                <a:effectLst/>
                <a:latin typeface="inherit"/>
              </a:rPr>
              <a:t>How would the Constitution change?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BE98B-D256-1017-242B-2C31D1CBE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84960"/>
            <a:ext cx="10591800" cy="5091885"/>
          </a:xfrm>
        </p:spPr>
        <p:txBody>
          <a:bodyPr>
            <a:normAutofit/>
          </a:bodyPr>
          <a:lstStyle/>
          <a:p>
            <a:pPr marL="514350" indent="-514350" algn="l" fontAlgn="base">
              <a:lnSpc>
                <a:spcPct val="100000"/>
              </a:lnSpc>
              <a:buFont typeface="+mj-lt"/>
              <a:buAutoNum type="arabicParenR"/>
            </a:pPr>
            <a:r>
              <a:rPr lang="en-AU" b="0" i="0" dirty="0">
                <a:solidFill>
                  <a:srgbClr val="333333"/>
                </a:solidFill>
                <a:effectLst/>
                <a:latin typeface="inherit"/>
              </a:rPr>
              <a:t>There shall be a body, to be called the Aboriginal and Torres Strait Islander Voice.</a:t>
            </a:r>
          </a:p>
          <a:p>
            <a:pPr marL="514350" indent="-514350" algn="l" fontAlgn="base">
              <a:lnSpc>
                <a:spcPct val="100000"/>
              </a:lnSpc>
              <a:buFont typeface="+mj-lt"/>
              <a:buAutoNum type="arabicParenR"/>
            </a:pPr>
            <a:endParaRPr lang="en-AU" b="0" i="0" dirty="0">
              <a:solidFill>
                <a:srgbClr val="333333"/>
              </a:solidFill>
              <a:effectLst/>
              <a:latin typeface="inherit"/>
            </a:endParaRPr>
          </a:p>
          <a:p>
            <a:pPr marL="514350" indent="-514350" algn="l" fontAlgn="base">
              <a:lnSpc>
                <a:spcPct val="100000"/>
              </a:lnSpc>
              <a:buFont typeface="+mj-lt"/>
              <a:buAutoNum type="arabicParenR"/>
            </a:pPr>
            <a:r>
              <a:rPr lang="en-AU" b="0" i="0" dirty="0">
                <a:solidFill>
                  <a:srgbClr val="333333"/>
                </a:solidFill>
                <a:effectLst/>
                <a:latin typeface="inherit"/>
              </a:rPr>
              <a:t>The Aboriginal and Torres Strait Islander Voice may make representations to parliament and the executive government on matters relating to Aboriginal and Torres Strait Islander peoples.</a:t>
            </a:r>
          </a:p>
          <a:p>
            <a:pPr marL="514350" indent="-514350" algn="l" fontAlgn="base">
              <a:lnSpc>
                <a:spcPct val="100000"/>
              </a:lnSpc>
              <a:buFont typeface="+mj-lt"/>
              <a:buAutoNum type="arabicParenR"/>
            </a:pPr>
            <a:endParaRPr lang="en-AU" b="0" i="0" dirty="0">
              <a:solidFill>
                <a:srgbClr val="333333"/>
              </a:solidFill>
              <a:effectLst/>
              <a:latin typeface="inherit"/>
            </a:endParaRPr>
          </a:p>
          <a:p>
            <a:pPr marL="514350" indent="-514350" algn="l" fontAlgn="base">
              <a:lnSpc>
                <a:spcPct val="100000"/>
              </a:lnSpc>
              <a:buFont typeface="+mj-lt"/>
              <a:buAutoNum type="arabicParenR"/>
            </a:pPr>
            <a:r>
              <a:rPr lang="en-AU" b="0" i="0" dirty="0">
                <a:solidFill>
                  <a:srgbClr val="333333"/>
                </a:solidFill>
                <a:effectLst/>
                <a:latin typeface="inherit"/>
              </a:rPr>
              <a:t>The Parliament shall, subject to this constitution, have power to make laws with respect to the composition, functions, powers and procedures of the Aboriginal and Torres Strait Islander Voice.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953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4B3FE-8833-F892-1682-CADF09883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AU" sz="3600" b="1" dirty="0"/>
              <a:t>THE AUSTRALIAN CONSTITUTION</a:t>
            </a:r>
            <a:endParaRPr lang="en-US" sz="3600" b="1" dirty="0"/>
          </a:p>
        </p:txBody>
      </p:sp>
      <p:pic>
        <p:nvPicPr>
          <p:cNvPr id="5122" name="Picture 2" descr="What is a referendum and how can it change Australia? | News glossary |  Australia news | The Guardian">
            <a:extLst>
              <a:ext uri="{FF2B5EF4-FFF2-40B4-BE49-F238E27FC236}">
                <a16:creationId xmlns:a16="http://schemas.microsoft.com/office/drawing/2014/main" id="{D9D4DCF5-466E-34D8-DF4E-42B3FD15F1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46" b="16148"/>
          <a:stretch/>
        </p:blipFill>
        <p:spPr bwMode="auto"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EDA0C-1774-0B24-B4E9-66CDDEAD7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r>
              <a:rPr lang="en-US" sz="1800">
                <a:hlinkClick r:id="rId3"/>
              </a:rPr>
              <a:t>https://www.youtube.com/watch?v=wR5S2bCDSwM</a:t>
            </a:r>
            <a:endParaRPr lang="en-US" sz="1800"/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23871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97308-F4AD-E504-A471-1E7613E8E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135" y="146280"/>
            <a:ext cx="11080865" cy="128986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Influences on the structure of the political and legal system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3F9DB-4661-EC59-ACF4-643AC2334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36147"/>
            <a:ext cx="10178322" cy="55216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Swiss referenda process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A </a:t>
            </a:r>
            <a:r>
              <a:rPr lang="en-US" sz="2200" b="1" dirty="0">
                <a:solidFill>
                  <a:schemeClr val="accent1"/>
                </a:solidFill>
              </a:rPr>
              <a:t>referendum</a:t>
            </a:r>
            <a:r>
              <a:rPr lang="en-US" sz="2200" dirty="0">
                <a:solidFill>
                  <a:schemeClr val="tx1"/>
                </a:solidFill>
              </a:rPr>
              <a:t> is a direct vote by the people and used to make changes to the national constitution 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It appealed to the ‘Founding Fathers’ so it became a feature of the Constitution. </a:t>
            </a:r>
            <a:r>
              <a:rPr lang="en-US" sz="2200" b="1" dirty="0">
                <a:solidFill>
                  <a:schemeClr val="tx1"/>
                </a:solidFill>
                <a:highlight>
                  <a:srgbClr val="FFFF00"/>
                </a:highlight>
              </a:rPr>
              <a:t>Section 128 </a:t>
            </a:r>
            <a:r>
              <a:rPr lang="en-US" sz="2200" dirty="0">
                <a:solidFill>
                  <a:schemeClr val="tx1"/>
                </a:solidFill>
              </a:rPr>
              <a:t>includes the following:</a:t>
            </a:r>
            <a:r>
              <a:rPr lang="en-AU" sz="2400" dirty="0">
                <a:solidFill>
                  <a:schemeClr val="tx1"/>
                </a:solidFill>
              </a:rPr>
              <a:t> </a:t>
            </a:r>
          </a:p>
          <a:p>
            <a:pPr marL="781050" indent="-514350" defTabSz="179388">
              <a:buAutoNum type="romanLcPeriod"/>
            </a:pPr>
            <a:r>
              <a:rPr lang="en-AU" sz="2400" dirty="0">
                <a:solidFill>
                  <a:schemeClr val="tx1"/>
                </a:solidFill>
              </a:rPr>
              <a:t>Proposed law (change in wording) must be approved by an </a:t>
            </a:r>
            <a:r>
              <a:rPr lang="en-AU" sz="2400" b="1" dirty="0">
                <a:solidFill>
                  <a:schemeClr val="tx1"/>
                </a:solidFill>
              </a:rPr>
              <a:t>absolute majority</a:t>
            </a:r>
            <a:r>
              <a:rPr lang="en-AU" sz="2400" dirty="0">
                <a:solidFill>
                  <a:schemeClr val="tx1"/>
                </a:solidFill>
              </a:rPr>
              <a:t> in both houses in the form of a Bill</a:t>
            </a:r>
          </a:p>
          <a:p>
            <a:pPr marL="781050" indent="-514350" defTabSz="179388">
              <a:buAutoNum type="romanLcPeriod"/>
            </a:pPr>
            <a:r>
              <a:rPr lang="en-AU" sz="2400" dirty="0">
                <a:solidFill>
                  <a:schemeClr val="tx1"/>
                </a:solidFill>
              </a:rPr>
              <a:t>Referendum must be passed by the </a:t>
            </a:r>
            <a:r>
              <a:rPr lang="en-AU" sz="2400" b="1" dirty="0">
                <a:solidFill>
                  <a:schemeClr val="tx1"/>
                </a:solidFill>
              </a:rPr>
              <a:t>majority of voters nationally </a:t>
            </a:r>
            <a:r>
              <a:rPr lang="en-AU" sz="2400" dirty="0">
                <a:solidFill>
                  <a:schemeClr val="tx1"/>
                </a:solidFill>
              </a:rPr>
              <a:t>and the </a:t>
            </a:r>
            <a:r>
              <a:rPr lang="en-AU" sz="2400" b="1" dirty="0">
                <a:solidFill>
                  <a:schemeClr val="tx1"/>
                </a:solidFill>
              </a:rPr>
              <a:t>majority of voters in the majority of states </a:t>
            </a:r>
            <a:r>
              <a:rPr lang="en-AU" sz="2400" dirty="0">
                <a:solidFill>
                  <a:schemeClr val="tx1"/>
                </a:solidFill>
              </a:rPr>
              <a:t>(</a:t>
            </a:r>
            <a:r>
              <a:rPr lang="en-AU" sz="2400" b="1" dirty="0">
                <a:solidFill>
                  <a:schemeClr val="accent1"/>
                </a:solidFill>
              </a:rPr>
              <a:t>double majority</a:t>
            </a:r>
            <a:r>
              <a:rPr lang="en-AU" sz="2400" dirty="0">
                <a:solidFill>
                  <a:schemeClr val="tx1"/>
                </a:solidFill>
              </a:rPr>
              <a:t>)</a:t>
            </a:r>
          </a:p>
          <a:p>
            <a:pPr marL="781050" indent="-514350" defTabSz="179388">
              <a:buAutoNum type="romanLcPeriod"/>
            </a:pPr>
            <a:r>
              <a:rPr lang="en-AU" sz="2400" dirty="0">
                <a:solidFill>
                  <a:schemeClr val="tx1"/>
                </a:solidFill>
              </a:rPr>
              <a:t>If double majority is achieved the proposed law will then receive royal assent</a:t>
            </a:r>
          </a:p>
          <a:p>
            <a:pPr>
              <a:buFont typeface="Wingdings" pitchFamily="2" charset="2"/>
              <a:buChar char="§"/>
            </a:pP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85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00481"/>
            <a:ext cx="8229600" cy="5087231"/>
          </a:xfrm>
        </p:spPr>
        <p:txBody>
          <a:bodyPr/>
          <a:lstStyle/>
          <a:p>
            <a:pPr marL="27432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013" y="216236"/>
            <a:ext cx="9030469" cy="6425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8649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ferendums and plebiscites - Parliamentary Education Office">
            <a:extLst>
              <a:ext uri="{FF2B5EF4-FFF2-40B4-BE49-F238E27FC236}">
                <a16:creationId xmlns:a16="http://schemas.microsoft.com/office/drawing/2014/main" id="{79F2225E-65F9-073F-CBF4-5D002147A8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7197" y="643466"/>
            <a:ext cx="10817605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684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passing a referendum in australia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95"/>
          <a:stretch/>
        </p:blipFill>
        <p:spPr bwMode="auto">
          <a:xfrm>
            <a:off x="5800972" y="167393"/>
            <a:ext cx="5471653" cy="634687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78173" y="167393"/>
            <a:ext cx="4722799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solidFill>
                  <a:schemeClr val="accent1"/>
                </a:solidFill>
              </a:rPr>
              <a:t>Double majority provisions</a:t>
            </a:r>
          </a:p>
          <a:p>
            <a:endParaRPr lang="en-AU" sz="2200" dirty="0"/>
          </a:p>
          <a:p>
            <a:r>
              <a:rPr lang="en-AU" sz="2200" dirty="0"/>
              <a:t>For a referendum to be successful: </a:t>
            </a:r>
          </a:p>
          <a:p>
            <a:pPr defTabSz="354013">
              <a:tabLst>
                <a:tab pos="265113" algn="l"/>
              </a:tabLst>
            </a:pPr>
            <a:endParaRPr lang="en-AU" sz="2200" b="1" dirty="0"/>
          </a:p>
          <a:p>
            <a:pPr defTabSz="354013">
              <a:tabLst>
                <a:tab pos="265113" algn="l"/>
              </a:tabLst>
            </a:pPr>
            <a:r>
              <a:rPr lang="en-AU" sz="2200" b="1" dirty="0"/>
              <a:t>Provision 1</a:t>
            </a:r>
          </a:p>
          <a:p>
            <a:pPr marL="342900" indent="-342900" defTabSz="354013">
              <a:buFont typeface="Wingdings" panose="05000000000000000000" pitchFamily="2" charset="2"/>
              <a:buChar char="§"/>
              <a:tabLst>
                <a:tab pos="265113" algn="l"/>
              </a:tabLst>
            </a:pPr>
            <a:r>
              <a:rPr lang="en-AU" sz="2200" dirty="0"/>
              <a:t>The majority of voters in Australia must vote yes, </a:t>
            </a:r>
            <a:r>
              <a:rPr lang="en-AU" sz="2200" b="1" dirty="0"/>
              <a:t>AND</a:t>
            </a:r>
          </a:p>
          <a:p>
            <a:pPr>
              <a:tabLst>
                <a:tab pos="265113" algn="l"/>
              </a:tabLst>
            </a:pPr>
            <a:endParaRPr lang="en-AU" sz="2200" b="1" dirty="0"/>
          </a:p>
          <a:p>
            <a:pPr>
              <a:tabLst>
                <a:tab pos="265113" algn="l"/>
              </a:tabLst>
            </a:pPr>
            <a:r>
              <a:rPr lang="en-AU" sz="2200" b="1" dirty="0"/>
              <a:t>Provision 2</a:t>
            </a:r>
          </a:p>
          <a:p>
            <a:pPr marL="342900" indent="-342900">
              <a:buFont typeface="Wingdings" panose="05000000000000000000" pitchFamily="2" charset="2"/>
              <a:buChar char="§"/>
              <a:tabLst>
                <a:tab pos="265113" algn="l"/>
              </a:tabLst>
            </a:pPr>
            <a:r>
              <a:rPr lang="en-AU" sz="2200" dirty="0"/>
              <a:t>The majority of voters in the majority of </a:t>
            </a:r>
            <a:r>
              <a:rPr lang="en-AU" sz="2200" b="1" dirty="0"/>
              <a:t>states (four out of six) </a:t>
            </a:r>
            <a:r>
              <a:rPr lang="en-AU" sz="2200" dirty="0"/>
              <a:t>must vote yes</a:t>
            </a:r>
          </a:p>
          <a:p>
            <a:pPr marL="342900" indent="-342900">
              <a:buFont typeface="Wingdings" panose="05000000000000000000" pitchFamily="2" charset="2"/>
              <a:buChar char="§"/>
              <a:tabLst>
                <a:tab pos="265113" algn="l"/>
              </a:tabLst>
            </a:pPr>
            <a:endParaRPr lang="en-AU" sz="2200" dirty="0"/>
          </a:p>
          <a:p>
            <a:pPr>
              <a:tabLst>
                <a:tab pos="265113" algn="l"/>
              </a:tabLst>
            </a:pPr>
            <a:r>
              <a:rPr lang="en-AU" sz="2200" b="1" i="1" dirty="0"/>
              <a:t>Important note: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AU" sz="2200" dirty="0"/>
              <a:t>Votes in territories are only included in </a:t>
            </a:r>
            <a:r>
              <a:rPr lang="en-AU" sz="2200" b="1" dirty="0"/>
              <a:t>Provision 1</a:t>
            </a:r>
            <a:r>
              <a:rPr lang="en-AU" sz="2200" dirty="0"/>
              <a:t>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AU" sz="2200" b="1" dirty="0"/>
              <a:t>Provision 2 </a:t>
            </a:r>
            <a:r>
              <a:rPr lang="en-AU" sz="2200" dirty="0"/>
              <a:t>protects the smaller states from being dominated by more populated states</a:t>
            </a:r>
          </a:p>
          <a:p>
            <a:endParaRPr lang="en-AU" sz="2200" dirty="0"/>
          </a:p>
        </p:txBody>
      </p:sp>
    </p:spTree>
    <p:extLst>
      <p:ext uri="{BB962C8B-B14F-4D97-AF65-F5344CB8AC3E}">
        <p14:creationId xmlns:p14="http://schemas.microsoft.com/office/powerpoint/2010/main" val="496134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Rectangle 615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146" name="Picture 2" descr="Fact check: Does a formal no case sink a constitutional referendum? - ABC  News">
            <a:extLst>
              <a:ext uri="{FF2B5EF4-FFF2-40B4-BE49-F238E27FC236}">
                <a16:creationId xmlns:a16="http://schemas.microsoft.com/office/drawing/2014/main" id="{3ABAA008-A92C-8C7D-F7EC-56A1F52A97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04" b="21256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695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6AA9D-E435-3BEB-3E7A-89564B537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AU" sz="3600"/>
              <a:t>HOW DIFFICULT IS IT?</a:t>
            </a:r>
            <a:endParaRPr lang="en-US" sz="3600"/>
          </a:p>
        </p:txBody>
      </p:sp>
      <p:pic>
        <p:nvPicPr>
          <p:cNvPr id="2050" name="Picture 2" descr="What is a referendum? - New Zealand Parliament">
            <a:extLst>
              <a:ext uri="{FF2B5EF4-FFF2-40B4-BE49-F238E27FC236}">
                <a16:creationId xmlns:a16="http://schemas.microsoft.com/office/drawing/2014/main" id="{7B376648-EB67-BDFB-C8CB-7F5FF129E4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67" b="195"/>
          <a:stretch/>
        </p:blipFill>
        <p:spPr bwMode="auto"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73071-2062-A400-A59E-4230FC9AD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r>
              <a:rPr lang="en-US" sz="1800">
                <a:hlinkClick r:id="rId3"/>
              </a:rPr>
              <a:t>https://www.theguardian.com/australia-news/video/2022/dec/09/what-is-a-referendum-and-how-can-it-change-australia-news-glossary</a:t>
            </a:r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66749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AA3FE-C87B-4957-7073-F8EB9363D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520536" cy="2452687"/>
          </a:xfrm>
        </p:spPr>
        <p:txBody>
          <a:bodyPr anchor="ctr">
            <a:normAutofit fontScale="90000"/>
          </a:bodyPr>
          <a:lstStyle/>
          <a:p>
            <a:r>
              <a:rPr lang="en-AU" b="1" dirty="0"/>
              <a:t>2023 Indigenous Recognition…??</a:t>
            </a:r>
            <a:endParaRPr lang="en-US" b="1" dirty="0"/>
          </a:p>
        </p:txBody>
      </p:sp>
      <p:pic>
        <p:nvPicPr>
          <p:cNvPr id="3074" name="Picture 2" descr="What would an Indigenous Voice to Parliament look like? And how might it  work? - ABC News">
            <a:extLst>
              <a:ext uri="{FF2B5EF4-FFF2-40B4-BE49-F238E27FC236}">
                <a16:creationId xmlns:a16="http://schemas.microsoft.com/office/drawing/2014/main" id="{8D750B05-C3DC-5BF0-1E9A-6E4839F3F7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50" b="19343"/>
          <a:stretch/>
        </p:blipFill>
        <p:spPr bwMode="auto"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64099-AC74-A950-4FEB-F92B069E8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5574" y="4180689"/>
            <a:ext cx="7485413" cy="24526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hlinkClick r:id="rId3"/>
              </a:rPr>
              <a:t>https://www.youtube.com/watch?v=5gF6DqYH6FE&amp;t=10s</a:t>
            </a:r>
            <a:endParaRPr lang="en-US" sz="2400" dirty="0"/>
          </a:p>
          <a:p>
            <a:r>
              <a:rPr lang="en-US" sz="2400" i="1" dirty="0"/>
              <a:t>Research what the referendum is proposing…</a:t>
            </a:r>
          </a:p>
          <a:p>
            <a:r>
              <a:rPr lang="en-US" sz="2400" i="1" dirty="0"/>
              <a:t>Albanese’s position? - </a:t>
            </a:r>
            <a:r>
              <a:rPr lang="en-US" sz="2400" i="1" dirty="0">
                <a:hlinkClick r:id="rId4"/>
              </a:rPr>
              <a:t>https://www.abc.net.au/news/2022-07-31/what-is-an-indigenous-voice-to-parliament-and-uluru-statement/101285958</a:t>
            </a:r>
            <a:endParaRPr lang="en-US" sz="2400" i="1" dirty="0"/>
          </a:p>
          <a:p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935996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356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inherit</vt:lpstr>
      <vt:lpstr>Wingdings</vt:lpstr>
      <vt:lpstr>Office Theme</vt:lpstr>
      <vt:lpstr>REFERENDUMS</vt:lpstr>
      <vt:lpstr>THE AUSTRALIAN CONSTITUTION</vt:lpstr>
      <vt:lpstr>Influences on the structure of the political and legal system</vt:lpstr>
      <vt:lpstr>PowerPoint Presentation</vt:lpstr>
      <vt:lpstr>PowerPoint Presentation</vt:lpstr>
      <vt:lpstr>PowerPoint Presentation</vt:lpstr>
      <vt:lpstr>PowerPoint Presentation</vt:lpstr>
      <vt:lpstr>HOW DIFFICULT IS IT?</vt:lpstr>
      <vt:lpstr>2023 Indigenous Recognition…??</vt:lpstr>
      <vt:lpstr>How would the Constitution change?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Morgan Ball (John XXIII College - Mount Claremont)</dc:creator>
  <cp:lastModifiedBy>Morgan Ball (John XXIII College - Mount Claremont)</cp:lastModifiedBy>
  <cp:revision>2</cp:revision>
  <dcterms:created xsi:type="dcterms:W3CDTF">2023-02-21T06:46:05Z</dcterms:created>
  <dcterms:modified xsi:type="dcterms:W3CDTF">2023-05-25T05:06:45Z</dcterms:modified>
</cp:coreProperties>
</file>