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2" r:id="rId1"/>
  </p:sldMasterIdLst>
  <p:sldIdLst>
    <p:sldId id="256" r:id="rId2"/>
    <p:sldId id="316" r:id="rId3"/>
    <p:sldId id="257" r:id="rId4"/>
    <p:sldId id="317" r:id="rId5"/>
    <p:sldId id="318" r:id="rId6"/>
    <p:sldId id="328" r:id="rId7"/>
    <p:sldId id="319" r:id="rId8"/>
    <p:sldId id="320" r:id="rId9"/>
    <p:sldId id="321" r:id="rId10"/>
    <p:sldId id="322" r:id="rId11"/>
    <p:sldId id="323" r:id="rId12"/>
    <p:sldId id="324" r:id="rId13"/>
    <p:sldId id="325" r:id="rId14"/>
    <p:sldId id="327" r:id="rId15"/>
    <p:sldId id="326" r:id="rId16"/>
    <p:sldId id="329" r:id="rId17"/>
    <p:sldId id="33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2A6B6"/>
    <a:srgbClr val="D6EDFA"/>
    <a:srgbClr val="FFFBD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9" d="100"/>
          <a:sy n="109" d="100"/>
        </p:scale>
        <p:origin x="108"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9B0F7D69-D93C-4C38-A23D-76E000D691CD}"/>
              </a:ext>
            </a:extLst>
          </p:cNvPr>
          <p:cNvSpPr/>
          <p:nvPr/>
        </p:nvSpPr>
        <p:spPr>
          <a:xfrm>
            <a:off x="0" y="0"/>
            <a:ext cx="3496422" cy="6858000"/>
          </a:xfrm>
          <a:custGeom>
            <a:avLst/>
            <a:gdLst>
              <a:gd name="connsiteX0" fmla="*/ 0 w 3496422"/>
              <a:gd name="connsiteY0" fmla="*/ 0 h 6858000"/>
              <a:gd name="connsiteX1" fmla="*/ 1873399 w 3496422"/>
              <a:gd name="connsiteY1" fmla="*/ 0 h 6858000"/>
              <a:gd name="connsiteX2" fmla="*/ 1895523 w 3496422"/>
              <a:gd name="connsiteY2" fmla="*/ 14997 h 6858000"/>
              <a:gd name="connsiteX3" fmla="*/ 3496422 w 3496422"/>
              <a:gd name="connsiteY3" fmla="*/ 3621656 h 6858000"/>
              <a:gd name="connsiteX4" fmla="*/ 1622072 w 3496422"/>
              <a:gd name="connsiteY4" fmla="*/ 6374814 h 6858000"/>
              <a:gd name="connsiteX5" fmla="*/ 1105424 w 3496422"/>
              <a:gd name="connsiteY5" fmla="*/ 6780599 h 6858000"/>
              <a:gd name="connsiteX6" fmla="*/ 993668 w 3496422"/>
              <a:gd name="connsiteY6" fmla="*/ 6858000 h 6858000"/>
              <a:gd name="connsiteX7" fmla="*/ 0 w 349642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ctrTitle"/>
          </p:nvPr>
        </p:nvSpPr>
        <p:spPr>
          <a:xfrm>
            <a:off x="4654295" y="1346268"/>
            <a:ext cx="7060135" cy="3285207"/>
          </a:xfrm>
        </p:spPr>
        <p:txBody>
          <a:bodyPr anchor="b">
            <a:noAutofit/>
          </a:bodyPr>
          <a:lstStyle>
            <a:lvl1pPr algn="l">
              <a:lnSpc>
                <a:spcPct val="120000"/>
              </a:lnSpc>
              <a:defRPr sz="540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4662312" y="4631475"/>
            <a:ext cx="7052117" cy="1150200"/>
          </a:xfrm>
        </p:spPr>
        <p:txBody>
          <a:bodyPr lIns="109728" tIns="109728" rIns="109728" bIns="91440" anchor="t">
            <a:normAutofit/>
          </a:bodyPr>
          <a:lstStyle>
            <a:lvl1pPr marL="0" indent="0" algn="l">
              <a:lnSpc>
                <a:spcPct val="130000"/>
              </a:lnSpc>
              <a:buNone/>
              <a:defRPr sz="2400"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Date Placeholder 9">
            <a:extLst>
              <a:ext uri="{FF2B5EF4-FFF2-40B4-BE49-F238E27FC236}">
                <a16:creationId xmlns:a16="http://schemas.microsoft.com/office/drawing/2014/main" id="{123E5C65-E22A-4865-9449-10140D62B655}"/>
              </a:ext>
            </a:extLst>
          </p:cNvPr>
          <p:cNvSpPr>
            <a:spLocks noGrp="1"/>
          </p:cNvSpPr>
          <p:nvPr>
            <p:ph type="dt" sz="half" idx="10"/>
          </p:nvPr>
        </p:nvSpPr>
        <p:spPr>
          <a:xfrm>
            <a:off x="4654295" y="617415"/>
            <a:ext cx="7123723" cy="457200"/>
          </a:xfrm>
        </p:spPr>
        <p:txBody>
          <a:bodyPr/>
          <a:lstStyle>
            <a:lvl1pPr algn="l">
              <a:defRPr/>
            </a:lvl1pPr>
          </a:lstStyle>
          <a:p>
            <a:fld id="{12241623-A064-4BED-B073-BA4D61433402}" type="datetime1">
              <a:rPr lang="en-US" smtClean="0"/>
              <a:t>11/10/2023</a:t>
            </a:fld>
            <a:endParaRPr lang="en-US" dirty="0"/>
          </a:p>
        </p:txBody>
      </p:sp>
      <p:sp>
        <p:nvSpPr>
          <p:cNvPr id="24" name="Footer Placeholder 23">
            <a:extLst>
              <a:ext uri="{FF2B5EF4-FFF2-40B4-BE49-F238E27FC236}">
                <a16:creationId xmlns:a16="http://schemas.microsoft.com/office/drawing/2014/main" id="{EF9C3DE0-E7F5-4B4D-B5AF-CDE724CE79A3}"/>
              </a:ext>
            </a:extLst>
          </p:cNvPr>
          <p:cNvSpPr>
            <a:spLocks noGrp="1"/>
          </p:cNvSpPr>
          <p:nvPr>
            <p:ph type="ftr" sz="quarter" idx="11"/>
          </p:nvPr>
        </p:nvSpPr>
        <p:spPr>
          <a:xfrm>
            <a:off x="4654295" y="6170490"/>
            <a:ext cx="5588349" cy="457200"/>
          </a:xfrm>
        </p:spPr>
        <p:txBody>
          <a:bodyPr/>
          <a:lstStyle/>
          <a:p>
            <a:endParaRPr lang="en-US" dirty="0"/>
          </a:p>
        </p:txBody>
      </p:sp>
      <p:sp>
        <p:nvSpPr>
          <p:cNvPr id="25" name="Slide Number Placeholder 24">
            <a:extLst>
              <a:ext uri="{FF2B5EF4-FFF2-40B4-BE49-F238E27FC236}">
                <a16:creationId xmlns:a16="http://schemas.microsoft.com/office/drawing/2014/main" id="{48C1E146-840A-4217-B63E-62E5CF8909C2}"/>
              </a:ext>
            </a:extLst>
          </p:cNvPr>
          <p:cNvSpPr>
            <a:spLocks noGrp="1"/>
          </p:cNvSpPr>
          <p:nvPr>
            <p:ph type="sldNum" sz="quarter" idx="12"/>
          </p:nvPr>
        </p:nvSpPr>
        <p:spPr>
          <a:xfrm>
            <a:off x="10515600" y="6170490"/>
            <a:ext cx="1198829" cy="457200"/>
          </a:xfrm>
        </p:spPr>
        <p:txBody>
          <a:bodyPr/>
          <a:lstStyle>
            <a:lvl1pPr algn="r">
              <a:defRPr/>
            </a:lvl1pPr>
          </a:lstStyle>
          <a:p>
            <a:fld id="{FAEF9944-A4F6-4C59-AEBD-678D6480B8EA}" type="slidenum">
              <a:rPr lang="en-US" smtClean="0"/>
              <a:pPr/>
              <a:t>‹#›</a:t>
            </a:fld>
            <a:endParaRPr lang="en-US" dirty="0"/>
          </a:p>
        </p:txBody>
      </p:sp>
      <p:sp>
        <p:nvSpPr>
          <p:cNvPr id="4" name="Freeform: Shape 3">
            <a:extLst>
              <a:ext uri="{FF2B5EF4-FFF2-40B4-BE49-F238E27FC236}">
                <a16:creationId xmlns:a16="http://schemas.microsoft.com/office/drawing/2014/main" id="{8CD419D4-EA9D-42D9-BF62-B07F0B7B672B}"/>
              </a:ext>
            </a:extLst>
          </p:cNvPr>
          <p:cNvSpPr/>
          <p:nvPr/>
        </p:nvSpPr>
        <p:spPr>
          <a:xfrm>
            <a:off x="1375409"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5" name="Freeform: Shape 4">
            <a:extLst>
              <a:ext uri="{FF2B5EF4-FFF2-40B4-BE49-F238E27FC236}">
                <a16:creationId xmlns:a16="http://schemas.microsoft.com/office/drawing/2014/main" id="{1C6FEC9B-9608-4181-A9E5-A1B80E72021C}"/>
              </a:ext>
            </a:extLst>
          </p:cNvPr>
          <p:cNvSpPr/>
          <p:nvPr/>
        </p:nvSpPr>
        <p:spPr>
          <a:xfrm>
            <a:off x="1155402"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 name="Freeform: Shape 5">
            <a:extLst>
              <a:ext uri="{FF2B5EF4-FFF2-40B4-BE49-F238E27FC236}">
                <a16:creationId xmlns:a16="http://schemas.microsoft.com/office/drawing/2014/main" id="{AB1564ED-F26F-451D-97D6-A6EC3E83FD55}"/>
              </a:ext>
            </a:extLst>
          </p:cNvPr>
          <p:cNvSpPr/>
          <p:nvPr/>
        </p:nvSpPr>
        <p:spPr>
          <a:xfrm>
            <a:off x="924161"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27293631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6397E4A-EB6A-4FA6-AA4F-69EA0C70FDC9}"/>
              </a:ext>
            </a:extLst>
          </p:cNvPr>
          <p:cNvSpPr>
            <a:spLocks noGrp="1"/>
          </p:cNvSpPr>
          <p:nvPr>
            <p:ph type="dt" sz="half" idx="10"/>
          </p:nvPr>
        </p:nvSpPr>
        <p:spPr/>
        <p:txBody>
          <a:bodyPr/>
          <a:lstStyle/>
          <a:p>
            <a:fld id="{6F86ED0C-1DA7-41F0-94CF-6218B1FEDFF1}" type="datetime1">
              <a:rPr lang="en-US" smtClean="0"/>
              <a:t>11/10/2023</a:t>
            </a:fld>
            <a:endParaRPr lang="en-US" dirty="0"/>
          </a:p>
        </p:txBody>
      </p:sp>
      <p:sp>
        <p:nvSpPr>
          <p:cNvPr id="8" name="Footer Placeholder 7">
            <a:extLst>
              <a:ext uri="{FF2B5EF4-FFF2-40B4-BE49-F238E27FC236}">
                <a16:creationId xmlns:a16="http://schemas.microsoft.com/office/drawing/2014/main" id="{051A2F5D-7AC4-4F91-965A-7B6A45D6F41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26E8B86-CDB8-482F-9D9F-1BFDA3638B3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627723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EECF02AB-6034-4B88-BC5A-7C17CB0EF809}" type="datetime1">
              <a:rPr lang="en-US" smtClean="0"/>
              <a:t>11/10/2023</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smtClean="0"/>
              <a:pPr/>
              <a:t>‹#›</a:t>
            </a:fld>
            <a:endParaRPr lang="en-US" dirty="0"/>
          </a:p>
        </p:txBody>
      </p:sp>
      <p:cxnSp>
        <p:nvCxnSpPr>
          <p:cNvPr id="7" name="Straight Connector 6" title="Rule Line">
            <a:extLst>
              <a:ext uri="{FF2B5EF4-FFF2-40B4-BE49-F238E27FC236}">
                <a16:creationId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82796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6923EF53-7767-4C94-BEF6-D452927945DA}"/>
              </a:ext>
            </a:extLst>
          </p:cNvPr>
          <p:cNvSpPr>
            <a:spLocks noGrp="1"/>
          </p:cNvSpPr>
          <p:nvPr>
            <p:ph type="dt" sz="half" idx="10"/>
          </p:nvPr>
        </p:nvSpPr>
        <p:spPr/>
        <p:txBody>
          <a:bodyPr/>
          <a:lstStyle/>
          <a:p>
            <a:fld id="{22F3E5F3-28EE-488F-BD53-B744C06C3DEC}" type="datetime1">
              <a:rPr lang="en-US" smtClean="0"/>
              <a:t>11/10/2023</a:t>
            </a:fld>
            <a:endParaRPr lang="en-US" dirty="0"/>
          </a:p>
        </p:txBody>
      </p:sp>
      <p:sp>
        <p:nvSpPr>
          <p:cNvPr id="11" name="Footer Placeholder 10">
            <a:extLst>
              <a:ext uri="{FF2B5EF4-FFF2-40B4-BE49-F238E27FC236}">
                <a16:creationId xmlns:a16="http://schemas.microsoft.com/office/drawing/2014/main" id="{ACF12700-F905-4CFA-970C-C81E05A64D5B}"/>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DA1B1EE2-BCA3-432B-A32D-B04C7F1DD93F}"/>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3406664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B84A89F5-6982-40AE-8108-88B93E85C8FF}"/>
              </a:ext>
            </a:extLst>
          </p:cNvPr>
          <p:cNvGrpSpPr/>
          <p:nvPr/>
        </p:nvGrpSpPr>
        <p:grpSpPr>
          <a:xfrm>
            <a:off x="3124577" y="0"/>
            <a:ext cx="4389519" cy="2916937"/>
            <a:chOff x="3124577" y="0"/>
            <a:chExt cx="4389519" cy="2916937"/>
          </a:xfrm>
        </p:grpSpPr>
        <p:sp>
          <p:nvSpPr>
            <p:cNvPr id="49" name="Freeform: Shape 48">
              <a:extLst>
                <a:ext uri="{FF2B5EF4-FFF2-40B4-BE49-F238E27FC236}">
                  <a16:creationId xmlns:a16="http://schemas.microsoft.com/office/drawing/2014/main" id="{B80BED93-E30B-4492-A268-84C33CA4F067}"/>
                </a:ext>
              </a:extLst>
            </p:cNvPr>
            <p:cNvSpPr/>
            <p:nvPr/>
          </p:nvSpPr>
          <p:spPr>
            <a:xfrm>
              <a:off x="3320637" y="0"/>
              <a:ext cx="4013331" cy="2742133"/>
            </a:xfrm>
            <a:custGeom>
              <a:avLst/>
              <a:gdLst>
                <a:gd name="connsiteX0" fmla="*/ 294151 w 4013331"/>
                <a:gd name="connsiteY0" fmla="*/ 0 h 2742133"/>
                <a:gd name="connsiteX1" fmla="*/ 3844057 w 4013331"/>
                <a:gd name="connsiteY1" fmla="*/ 0 h 2742133"/>
                <a:gd name="connsiteX2" fmla="*/ 3892490 w 4013331"/>
                <a:gd name="connsiteY2" fmla="*/ 131440 h 2742133"/>
                <a:gd name="connsiteX3" fmla="*/ 4013331 w 4013331"/>
                <a:gd name="connsiteY3" fmla="*/ 941251 h 2742133"/>
                <a:gd name="connsiteX4" fmla="*/ 3804827 w 4013331"/>
                <a:gd name="connsiteY4" fmla="*/ 1540292 h 2742133"/>
                <a:gd name="connsiteX5" fmla="*/ 3187498 w 4013331"/>
                <a:gd name="connsiteY5" fmla="*/ 2098087 h 2742133"/>
                <a:gd name="connsiteX6" fmla="*/ 3051769 w 4013331"/>
                <a:gd name="connsiteY6" fmla="*/ 2204787 h 2742133"/>
                <a:gd name="connsiteX7" fmla="*/ 1936476 w 4013331"/>
                <a:gd name="connsiteY7" fmla="*/ 2742133 h 2742133"/>
                <a:gd name="connsiteX8" fmla="*/ 467303 w 4013331"/>
                <a:gd name="connsiteY8" fmla="*/ 1868695 h 2742133"/>
                <a:gd name="connsiteX9" fmla="*/ 310732 w 4013331"/>
                <a:gd name="connsiteY9" fmla="*/ 1645244 h 2742133"/>
                <a:gd name="connsiteX10" fmla="*/ 0 w 4013331"/>
                <a:gd name="connsiteY10" fmla="*/ 941251 h 2742133"/>
                <a:gd name="connsiteX11" fmla="*/ 187749 w 4013331"/>
                <a:gd name="connsiteY11" fmla="*/ 183076 h 2742133"/>
                <a:gd name="connsiteX12" fmla="*/ 288888 w 4013331"/>
                <a:gd name="connsiteY12" fmla="*/ 7329 h 2742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13331" h="2742133">
                  <a:moveTo>
                    <a:pt x="294151" y="0"/>
                  </a:moveTo>
                  <a:lnTo>
                    <a:pt x="3844057" y="0"/>
                  </a:lnTo>
                  <a:lnTo>
                    <a:pt x="3892490" y="131440"/>
                  </a:lnTo>
                  <a:cubicBezTo>
                    <a:pt x="3971777" y="378867"/>
                    <a:pt x="4013331" y="652783"/>
                    <a:pt x="4013331" y="941251"/>
                  </a:cubicBezTo>
                  <a:cubicBezTo>
                    <a:pt x="4013331" y="1171430"/>
                    <a:pt x="3948997" y="1356167"/>
                    <a:pt x="3804827" y="1540292"/>
                  </a:cubicBezTo>
                  <a:cubicBezTo>
                    <a:pt x="3654026" y="1732895"/>
                    <a:pt x="3427436" y="1910292"/>
                    <a:pt x="3187498" y="2098087"/>
                  </a:cubicBezTo>
                  <a:cubicBezTo>
                    <a:pt x="3143231" y="2132693"/>
                    <a:pt x="3097499" y="2168522"/>
                    <a:pt x="3051769" y="2204787"/>
                  </a:cubicBezTo>
                  <a:cubicBezTo>
                    <a:pt x="2642425" y="2529345"/>
                    <a:pt x="2343664" y="2742133"/>
                    <a:pt x="1936476" y="2742133"/>
                  </a:cubicBezTo>
                  <a:cubicBezTo>
                    <a:pt x="1316045" y="2742133"/>
                    <a:pt x="876647" y="2480932"/>
                    <a:pt x="467303" y="1868695"/>
                  </a:cubicBezTo>
                  <a:cubicBezTo>
                    <a:pt x="413736" y="1788559"/>
                    <a:pt x="361372" y="1715679"/>
                    <a:pt x="310732" y="1645244"/>
                  </a:cubicBezTo>
                  <a:cubicBezTo>
                    <a:pt x="100850" y="1353195"/>
                    <a:pt x="0" y="1201315"/>
                    <a:pt x="0" y="941251"/>
                  </a:cubicBezTo>
                  <a:cubicBezTo>
                    <a:pt x="0" y="683021"/>
                    <a:pt x="63214" y="427935"/>
                    <a:pt x="187749" y="183076"/>
                  </a:cubicBezTo>
                  <a:cubicBezTo>
                    <a:pt x="218215" y="123194"/>
                    <a:pt x="251953" y="64578"/>
                    <a:pt x="288888" y="7329"/>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0" name="Freeform: Shape 49">
              <a:extLst>
                <a:ext uri="{FF2B5EF4-FFF2-40B4-BE49-F238E27FC236}">
                  <a16:creationId xmlns:a16="http://schemas.microsoft.com/office/drawing/2014/main" id="{965F60C1-CD8B-4326-9B24-3D197CF382A6}"/>
                </a:ext>
              </a:extLst>
            </p:cNvPr>
            <p:cNvSpPr/>
            <p:nvPr/>
          </p:nvSpPr>
          <p:spPr>
            <a:xfrm>
              <a:off x="3566319" y="0"/>
              <a:ext cx="3401415" cy="2440484"/>
            </a:xfrm>
            <a:custGeom>
              <a:avLst/>
              <a:gdLst>
                <a:gd name="connsiteX0" fmla="*/ 332917 w 3401415"/>
                <a:gd name="connsiteY0" fmla="*/ 0 h 2440484"/>
                <a:gd name="connsiteX1" fmla="*/ 3207137 w 3401415"/>
                <a:gd name="connsiteY1" fmla="*/ 0 h 2440484"/>
                <a:gd name="connsiteX2" fmla="*/ 3242654 w 3401415"/>
                <a:gd name="connsiteY2" fmla="*/ 74937 h 2440484"/>
                <a:gd name="connsiteX3" fmla="*/ 3401415 w 3401415"/>
                <a:gd name="connsiteY3" fmla="*/ 914184 h 2440484"/>
                <a:gd name="connsiteX4" fmla="*/ 3224702 w 3401415"/>
                <a:gd name="connsiteY4" fmla="*/ 1421888 h 2440484"/>
                <a:gd name="connsiteX5" fmla="*/ 2701498 w 3401415"/>
                <a:gd name="connsiteY5" fmla="*/ 1894635 h 2440484"/>
                <a:gd name="connsiteX6" fmla="*/ 2586463 w 3401415"/>
                <a:gd name="connsiteY6" fmla="*/ 1985068 h 2440484"/>
                <a:gd name="connsiteX7" fmla="*/ 1641219 w 3401415"/>
                <a:gd name="connsiteY7" fmla="*/ 2440484 h 2440484"/>
                <a:gd name="connsiteX8" fmla="*/ 396053 w 3401415"/>
                <a:gd name="connsiteY8" fmla="*/ 1700219 h 2440484"/>
                <a:gd name="connsiteX9" fmla="*/ 263354 w 3401415"/>
                <a:gd name="connsiteY9" fmla="*/ 1510839 h 2440484"/>
                <a:gd name="connsiteX10" fmla="*/ 0 w 3401415"/>
                <a:gd name="connsiteY10" fmla="*/ 914184 h 2440484"/>
                <a:gd name="connsiteX11" fmla="*/ 159122 w 3401415"/>
                <a:gd name="connsiteY11" fmla="*/ 271610 h 2440484"/>
                <a:gd name="connsiteX12" fmla="*/ 244841 w 3401415"/>
                <a:gd name="connsiteY12" fmla="*/ 122658 h 2440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1415" h="2440484">
                  <a:moveTo>
                    <a:pt x="332917" y="0"/>
                  </a:moveTo>
                  <a:lnTo>
                    <a:pt x="3207137" y="0"/>
                  </a:lnTo>
                  <a:lnTo>
                    <a:pt x="3242654" y="74937"/>
                  </a:lnTo>
                  <a:cubicBezTo>
                    <a:pt x="3346386" y="322243"/>
                    <a:pt x="3401415" y="608579"/>
                    <a:pt x="3401415" y="914184"/>
                  </a:cubicBezTo>
                  <a:cubicBezTo>
                    <a:pt x="3401415" y="1109268"/>
                    <a:pt x="3346890" y="1265837"/>
                    <a:pt x="3224702" y="1421888"/>
                  </a:cubicBezTo>
                  <a:cubicBezTo>
                    <a:pt x="3096894" y="1585125"/>
                    <a:pt x="2904852" y="1735475"/>
                    <a:pt x="2701498" y="1894635"/>
                  </a:cubicBezTo>
                  <a:cubicBezTo>
                    <a:pt x="2663980" y="1923966"/>
                    <a:pt x="2625221" y="1954332"/>
                    <a:pt x="2586463" y="1985068"/>
                  </a:cubicBezTo>
                  <a:cubicBezTo>
                    <a:pt x="2239532" y="2260140"/>
                    <a:pt x="1986324" y="2440484"/>
                    <a:pt x="1641219" y="2440484"/>
                  </a:cubicBezTo>
                  <a:cubicBezTo>
                    <a:pt x="1115386" y="2440484"/>
                    <a:pt x="742984" y="2219109"/>
                    <a:pt x="396053" y="1700219"/>
                  </a:cubicBezTo>
                  <a:cubicBezTo>
                    <a:pt x="350653" y="1632303"/>
                    <a:pt x="306273" y="1570535"/>
                    <a:pt x="263354" y="1510839"/>
                  </a:cubicBezTo>
                  <a:cubicBezTo>
                    <a:pt x="85473" y="1263318"/>
                    <a:pt x="0" y="1134597"/>
                    <a:pt x="0" y="914184"/>
                  </a:cubicBezTo>
                  <a:cubicBezTo>
                    <a:pt x="0" y="695327"/>
                    <a:pt x="53576" y="479135"/>
                    <a:pt x="159122" y="271610"/>
                  </a:cubicBezTo>
                  <a:cubicBezTo>
                    <a:pt x="184943" y="220858"/>
                    <a:pt x="213538" y="171179"/>
                    <a:pt x="244841" y="122658"/>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1" name="Freeform: Shape 50">
              <a:extLst>
                <a:ext uri="{FF2B5EF4-FFF2-40B4-BE49-F238E27FC236}">
                  <a16:creationId xmlns:a16="http://schemas.microsoft.com/office/drawing/2014/main" id="{69511D06-104E-440E-8049-4CDCE4B87E96}"/>
                </a:ext>
              </a:extLst>
            </p:cNvPr>
            <p:cNvSpPr/>
            <p:nvPr/>
          </p:nvSpPr>
          <p:spPr>
            <a:xfrm>
              <a:off x="3232490" y="0"/>
              <a:ext cx="4164597" cy="2817185"/>
            </a:xfrm>
            <a:custGeom>
              <a:avLst/>
              <a:gdLst>
                <a:gd name="connsiteX0" fmla="*/ 237339 w 4130517"/>
                <a:gd name="connsiteY0" fmla="*/ 0 h 2806419"/>
                <a:gd name="connsiteX1" fmla="*/ 3997489 w 4130517"/>
                <a:gd name="connsiteY1" fmla="*/ 0 h 2806419"/>
                <a:gd name="connsiteX2" fmla="*/ 4006148 w 4130517"/>
                <a:gd name="connsiteY2" fmla="*/ 24333 h 2806419"/>
                <a:gd name="connsiteX3" fmla="*/ 4130517 w 4130517"/>
                <a:gd name="connsiteY3" fmla="*/ 887307 h 2806419"/>
                <a:gd name="connsiteX4" fmla="*/ 3915925 w 4130517"/>
                <a:gd name="connsiteY4" fmla="*/ 1525677 h 2806419"/>
                <a:gd name="connsiteX5" fmla="*/ 3280571 w 4130517"/>
                <a:gd name="connsiteY5" fmla="*/ 2120090 h 2806419"/>
                <a:gd name="connsiteX6" fmla="*/ 3140878 w 4130517"/>
                <a:gd name="connsiteY6" fmla="*/ 2233796 h 2806419"/>
                <a:gd name="connsiteX7" fmla="*/ 1993019 w 4130517"/>
                <a:gd name="connsiteY7" fmla="*/ 2806419 h 2806419"/>
                <a:gd name="connsiteX8" fmla="*/ 480948 w 4130517"/>
                <a:gd name="connsiteY8" fmla="*/ 1875638 h 2806419"/>
                <a:gd name="connsiteX9" fmla="*/ 319805 w 4130517"/>
                <a:gd name="connsiteY9" fmla="*/ 1637519 h 2806419"/>
                <a:gd name="connsiteX10" fmla="*/ 0 w 4130517"/>
                <a:gd name="connsiteY10" fmla="*/ 887307 h 2806419"/>
                <a:gd name="connsiteX11" fmla="*/ 193231 w 4130517"/>
                <a:gd name="connsiteY11" fmla="*/ 79360 h 2806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30517" h="2806419">
                  <a:moveTo>
                    <a:pt x="237339" y="0"/>
                  </a:moveTo>
                  <a:lnTo>
                    <a:pt x="3997489" y="0"/>
                  </a:lnTo>
                  <a:lnTo>
                    <a:pt x="4006148" y="24333"/>
                  </a:lnTo>
                  <a:cubicBezTo>
                    <a:pt x="4087750" y="288004"/>
                    <a:pt x="4130517" y="579903"/>
                    <a:pt x="4130517" y="887307"/>
                  </a:cubicBezTo>
                  <a:cubicBezTo>
                    <a:pt x="4130517" y="1132599"/>
                    <a:pt x="4064304" y="1329464"/>
                    <a:pt x="3915925" y="1525677"/>
                  </a:cubicBezTo>
                  <a:cubicBezTo>
                    <a:pt x="3760721" y="1730924"/>
                    <a:pt x="3527514" y="1919967"/>
                    <a:pt x="3280571" y="2120090"/>
                  </a:cubicBezTo>
                  <a:cubicBezTo>
                    <a:pt x="3235011" y="2156968"/>
                    <a:pt x="3187944" y="2195151"/>
                    <a:pt x="3140878" y="2233796"/>
                  </a:cubicBezTo>
                  <a:cubicBezTo>
                    <a:pt x="2719582" y="2579662"/>
                    <a:pt x="2412097" y="2806419"/>
                    <a:pt x="1993019" y="2806419"/>
                  </a:cubicBezTo>
                  <a:cubicBezTo>
                    <a:pt x="1354472" y="2806419"/>
                    <a:pt x="902244" y="2528070"/>
                    <a:pt x="480948" y="1875638"/>
                  </a:cubicBezTo>
                  <a:cubicBezTo>
                    <a:pt x="425816" y="1790244"/>
                    <a:pt x="371924" y="1712578"/>
                    <a:pt x="319805" y="1637519"/>
                  </a:cubicBezTo>
                  <a:cubicBezTo>
                    <a:pt x="103795" y="1326296"/>
                    <a:pt x="0" y="1164446"/>
                    <a:pt x="0" y="887307"/>
                  </a:cubicBezTo>
                  <a:cubicBezTo>
                    <a:pt x="0" y="612125"/>
                    <a:pt x="65060" y="340293"/>
                    <a:pt x="193231" y="7936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2" name="Freeform: Shape 51">
              <a:extLst>
                <a:ext uri="{FF2B5EF4-FFF2-40B4-BE49-F238E27FC236}">
                  <a16:creationId xmlns:a16="http://schemas.microsoft.com/office/drawing/2014/main" id="{164F6B39-7B0A-4839-9F52-1FFA2044F248}"/>
                </a:ext>
              </a:extLst>
            </p:cNvPr>
            <p:cNvSpPr/>
            <p:nvPr/>
          </p:nvSpPr>
          <p:spPr>
            <a:xfrm>
              <a:off x="3124577" y="0"/>
              <a:ext cx="4389519" cy="2916937"/>
            </a:xfrm>
            <a:custGeom>
              <a:avLst/>
              <a:gdLst>
                <a:gd name="connsiteX0" fmla="*/ 208215 w 4389519"/>
                <a:gd name="connsiteY0" fmla="*/ 0 h 2916937"/>
                <a:gd name="connsiteX1" fmla="*/ 4284014 w 4389519"/>
                <a:gd name="connsiteY1" fmla="*/ 0 h 2916937"/>
                <a:gd name="connsiteX2" fmla="*/ 4335794 w 4389519"/>
                <a:gd name="connsiteY2" fmla="*/ 207911 h 2916937"/>
                <a:gd name="connsiteX3" fmla="*/ 4376420 w 4389519"/>
                <a:gd name="connsiteY3" fmla="*/ 1078865 h 2916937"/>
                <a:gd name="connsiteX4" fmla="*/ 4090147 w 4389519"/>
                <a:gd name="connsiteY4" fmla="*/ 1734728 h 2916937"/>
                <a:gd name="connsiteX5" fmla="*/ 3362552 w 4389519"/>
                <a:gd name="connsiteY5" fmla="*/ 2305097 h 2916937"/>
                <a:gd name="connsiteX6" fmla="*/ 3204152 w 4389519"/>
                <a:gd name="connsiteY6" fmla="*/ 2412521 h 2916937"/>
                <a:gd name="connsiteX7" fmla="*/ 1936072 w 4389519"/>
                <a:gd name="connsiteY7" fmla="*/ 2912360 h 2916937"/>
                <a:gd name="connsiteX8" fmla="*/ 421690 w 4389519"/>
                <a:gd name="connsiteY8" fmla="*/ 1787063 h 2916937"/>
                <a:gd name="connsiteX9" fmla="*/ 273167 w 4389519"/>
                <a:gd name="connsiteY9" fmla="*/ 1520080 h 2916937"/>
                <a:gd name="connsiteX10" fmla="*/ 4118 w 4389519"/>
                <a:gd name="connsiteY10" fmla="*/ 696338 h 2916937"/>
                <a:gd name="connsiteX11" fmla="*/ 175984 w 4389519"/>
                <a:gd name="connsiteY11" fmla="*/ 60381 h 2916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89519" h="2916937">
                  <a:moveTo>
                    <a:pt x="208215" y="0"/>
                  </a:moveTo>
                  <a:lnTo>
                    <a:pt x="4284014" y="0"/>
                  </a:lnTo>
                  <a:lnTo>
                    <a:pt x="4335794" y="207911"/>
                  </a:lnTo>
                  <a:cubicBezTo>
                    <a:pt x="4388748" y="479686"/>
                    <a:pt x="4403109" y="773803"/>
                    <a:pt x="4376420" y="1078865"/>
                  </a:cubicBezTo>
                  <a:cubicBezTo>
                    <a:pt x="4353703" y="1338514"/>
                    <a:pt x="4265383" y="1540772"/>
                    <a:pt x="4090147" y="1734728"/>
                  </a:cubicBezTo>
                  <a:cubicBezTo>
                    <a:pt x="3906850" y="1937616"/>
                    <a:pt x="3642485" y="2116128"/>
                    <a:pt x="3362552" y="2305097"/>
                  </a:cubicBezTo>
                  <a:cubicBezTo>
                    <a:pt x="3310910" y="2339914"/>
                    <a:pt x="3257553" y="2375972"/>
                    <a:pt x="3204152" y="2412521"/>
                  </a:cubicBezTo>
                  <a:cubicBezTo>
                    <a:pt x="2726165" y="2739616"/>
                    <a:pt x="2379682" y="2951171"/>
                    <a:pt x="1936072" y="2912360"/>
                  </a:cubicBezTo>
                  <a:cubicBezTo>
                    <a:pt x="1260148" y="2853224"/>
                    <a:pt x="807225" y="2516700"/>
                    <a:pt x="421690" y="1787063"/>
                  </a:cubicBezTo>
                  <a:cubicBezTo>
                    <a:pt x="371240" y="1691563"/>
                    <a:pt x="321385" y="1604361"/>
                    <a:pt x="273167" y="1520080"/>
                  </a:cubicBezTo>
                  <a:cubicBezTo>
                    <a:pt x="73334" y="1170636"/>
                    <a:pt x="-21548" y="989700"/>
                    <a:pt x="4118" y="696338"/>
                  </a:cubicBezTo>
                  <a:cubicBezTo>
                    <a:pt x="23232" y="477870"/>
                    <a:pt x="80908" y="264786"/>
                    <a:pt x="175984" y="60381"/>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grpSp>
        <p:nvGrpSpPr>
          <p:cNvPr id="8" name="Group 7">
            <a:extLst>
              <a:ext uri="{FF2B5EF4-FFF2-40B4-BE49-F238E27FC236}">
                <a16:creationId xmlns:a16="http://schemas.microsoft.com/office/drawing/2014/main" id="{03099122-D80B-4389-A1CF-52C635217F4B}"/>
              </a:ext>
            </a:extLst>
          </p:cNvPr>
          <p:cNvGrpSpPr/>
          <p:nvPr/>
        </p:nvGrpSpPr>
        <p:grpSpPr>
          <a:xfrm>
            <a:off x="8122942" y="0"/>
            <a:ext cx="4069058" cy="3547008"/>
            <a:chOff x="8122942" y="0"/>
            <a:chExt cx="4069058" cy="3547008"/>
          </a:xfrm>
        </p:grpSpPr>
        <p:sp>
          <p:nvSpPr>
            <p:cNvPr id="54" name="Freeform: Shape 53">
              <a:extLst>
                <a:ext uri="{FF2B5EF4-FFF2-40B4-BE49-F238E27FC236}">
                  <a16:creationId xmlns:a16="http://schemas.microsoft.com/office/drawing/2014/main" id="{CA535D59-CDAA-4AA9-84AC-A6142E857FE2}"/>
                </a:ext>
              </a:extLst>
            </p:cNvPr>
            <p:cNvSpPr/>
            <p:nvPr/>
          </p:nvSpPr>
          <p:spPr>
            <a:xfrm>
              <a:off x="8122942" y="0"/>
              <a:ext cx="4069058" cy="3547008"/>
            </a:xfrm>
            <a:custGeom>
              <a:avLst/>
              <a:gdLst>
                <a:gd name="connsiteX0" fmla="*/ 305212 w 4069058"/>
                <a:gd name="connsiteY0" fmla="*/ 0 h 3547008"/>
                <a:gd name="connsiteX1" fmla="*/ 4069058 w 4069058"/>
                <a:gd name="connsiteY1" fmla="*/ 0 h 3547008"/>
                <a:gd name="connsiteX2" fmla="*/ 4069058 w 4069058"/>
                <a:gd name="connsiteY2" fmla="*/ 2865785 h 3547008"/>
                <a:gd name="connsiteX3" fmla="*/ 3996814 w 4069058"/>
                <a:gd name="connsiteY3" fmla="*/ 2947457 h 3547008"/>
                <a:gd name="connsiteX4" fmla="*/ 2732780 w 4069058"/>
                <a:gd name="connsiteY4" fmla="*/ 3541640 h 3547008"/>
                <a:gd name="connsiteX5" fmla="*/ 1317550 w 4069058"/>
                <a:gd name="connsiteY5" fmla="*/ 3015110 h 3547008"/>
                <a:gd name="connsiteX6" fmla="*/ 1140977 w 4069058"/>
                <a:gd name="connsiteY6" fmla="*/ 2901419 h 3547008"/>
                <a:gd name="connsiteX7" fmla="*/ 330269 w 4069058"/>
                <a:gd name="connsiteY7" fmla="*/ 2297252 h 3547008"/>
                <a:gd name="connsiteX8" fmla="*/ 13299 w 4069058"/>
                <a:gd name="connsiteY8" fmla="*/ 1599966 h 3547008"/>
                <a:gd name="connsiteX9" fmla="*/ 217457 w 4069058"/>
                <a:gd name="connsiteY9" fmla="*/ 178659 h 3547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69058" h="3547008">
                  <a:moveTo>
                    <a:pt x="305212" y="0"/>
                  </a:moveTo>
                  <a:lnTo>
                    <a:pt x="4069058" y="0"/>
                  </a:lnTo>
                  <a:lnTo>
                    <a:pt x="4069058" y="2865785"/>
                  </a:lnTo>
                  <a:lnTo>
                    <a:pt x="3996814" y="2947457"/>
                  </a:lnTo>
                  <a:cubicBezTo>
                    <a:pt x="3654887" y="3311545"/>
                    <a:pt x="3252443" y="3496175"/>
                    <a:pt x="2732780" y="3541640"/>
                  </a:cubicBezTo>
                  <a:cubicBezTo>
                    <a:pt x="2236701" y="3585041"/>
                    <a:pt x="1850359" y="3361306"/>
                    <a:pt x="1317550" y="3015110"/>
                  </a:cubicBezTo>
                  <a:cubicBezTo>
                    <a:pt x="1258026" y="2976425"/>
                    <a:pt x="1198546" y="2938265"/>
                    <a:pt x="1140977" y="2901419"/>
                  </a:cubicBezTo>
                  <a:cubicBezTo>
                    <a:pt x="828927" y="2701433"/>
                    <a:pt x="534230" y="2512513"/>
                    <a:pt x="330269" y="2297252"/>
                  </a:cubicBezTo>
                  <a:cubicBezTo>
                    <a:pt x="135278" y="2091465"/>
                    <a:pt x="37487" y="1876435"/>
                    <a:pt x="13299" y="1599966"/>
                  </a:cubicBezTo>
                  <a:cubicBezTo>
                    <a:pt x="-32170" y="1080250"/>
                    <a:pt x="39709" y="589889"/>
                    <a:pt x="217457" y="17865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5" name="Freeform: Shape 54">
              <a:extLst>
                <a:ext uri="{FF2B5EF4-FFF2-40B4-BE49-F238E27FC236}">
                  <a16:creationId xmlns:a16="http://schemas.microsoft.com/office/drawing/2014/main" id="{CD6948CC-6D51-4092-887C-B0664DC102C7}"/>
                </a:ext>
              </a:extLst>
            </p:cNvPr>
            <p:cNvSpPr/>
            <p:nvPr/>
          </p:nvSpPr>
          <p:spPr>
            <a:xfrm flipH="1">
              <a:off x="8319994" y="0"/>
              <a:ext cx="3872006" cy="3321595"/>
            </a:xfrm>
            <a:custGeom>
              <a:avLst/>
              <a:gdLst>
                <a:gd name="connsiteX0" fmla="*/ 3466434 w 3872006"/>
                <a:gd name="connsiteY0" fmla="*/ 0 h 3321595"/>
                <a:gd name="connsiteX1" fmla="*/ 65800 w 3872006"/>
                <a:gd name="connsiteY1" fmla="*/ 0 h 3321595"/>
                <a:gd name="connsiteX2" fmla="*/ 0 w 3872006"/>
                <a:gd name="connsiteY2" fmla="*/ 59511 h 3321595"/>
                <a:gd name="connsiteX3" fmla="*/ 0 w 3872006"/>
                <a:gd name="connsiteY3" fmla="*/ 2518435 h 3321595"/>
                <a:gd name="connsiteX4" fmla="*/ 80122 w 3872006"/>
                <a:gd name="connsiteY4" fmla="*/ 2618704 h 3321595"/>
                <a:gd name="connsiteX5" fmla="*/ 1549501 w 3872006"/>
                <a:gd name="connsiteY5" fmla="*/ 3321595 h 3321595"/>
                <a:gd name="connsiteX6" fmla="*/ 2796711 w 3872006"/>
                <a:gd name="connsiteY6" fmla="*/ 2749441 h 3321595"/>
                <a:gd name="connsiteX7" fmla="*/ 2948494 w 3872006"/>
                <a:gd name="connsiteY7" fmla="*/ 2635829 h 3321595"/>
                <a:gd name="connsiteX8" fmla="*/ 3638840 w 3872006"/>
                <a:gd name="connsiteY8" fmla="*/ 2041901 h 3321595"/>
                <a:gd name="connsiteX9" fmla="*/ 3872006 w 3872006"/>
                <a:gd name="connsiteY9" fmla="*/ 1404055 h 3321595"/>
                <a:gd name="connsiteX10" fmla="*/ 3467973 w 3872006"/>
                <a:gd name="connsiteY10" fmla="*/ 1974 h 3321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72006" h="3321595">
                  <a:moveTo>
                    <a:pt x="3466434" y="0"/>
                  </a:moveTo>
                  <a:lnTo>
                    <a:pt x="65800" y="0"/>
                  </a:lnTo>
                  <a:lnTo>
                    <a:pt x="0" y="59511"/>
                  </a:lnTo>
                  <a:lnTo>
                    <a:pt x="0" y="2518435"/>
                  </a:lnTo>
                  <a:lnTo>
                    <a:pt x="80122" y="2618704"/>
                  </a:lnTo>
                  <a:cubicBezTo>
                    <a:pt x="490323" y="3108658"/>
                    <a:pt x="942414" y="3321595"/>
                    <a:pt x="1549501" y="3321595"/>
                  </a:cubicBezTo>
                  <a:cubicBezTo>
                    <a:pt x="2004852" y="3321595"/>
                    <a:pt x="2338950" y="3095023"/>
                    <a:pt x="2796711" y="2749441"/>
                  </a:cubicBezTo>
                  <a:cubicBezTo>
                    <a:pt x="2847850" y="2710827"/>
                    <a:pt x="2898991" y="2672676"/>
                    <a:pt x="2948494" y="2635829"/>
                  </a:cubicBezTo>
                  <a:cubicBezTo>
                    <a:pt x="3216812" y="2435869"/>
                    <a:pt x="3470203" y="2246981"/>
                    <a:pt x="3638840" y="2041901"/>
                  </a:cubicBezTo>
                  <a:cubicBezTo>
                    <a:pt x="3800062" y="1845849"/>
                    <a:pt x="3872006" y="1649145"/>
                    <a:pt x="3872006" y="1404055"/>
                  </a:cubicBezTo>
                  <a:cubicBezTo>
                    <a:pt x="3872006" y="866538"/>
                    <a:pt x="3729694" y="376466"/>
                    <a:pt x="3467973" y="1974"/>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6" name="Freeform: Shape 55">
              <a:extLst>
                <a:ext uri="{FF2B5EF4-FFF2-40B4-BE49-F238E27FC236}">
                  <a16:creationId xmlns:a16="http://schemas.microsoft.com/office/drawing/2014/main" id="{F5F9FD94-99CC-42AD-8E66-CF99E8FD5A94}"/>
                </a:ext>
              </a:extLst>
            </p:cNvPr>
            <p:cNvSpPr/>
            <p:nvPr/>
          </p:nvSpPr>
          <p:spPr>
            <a:xfrm flipH="1">
              <a:off x="8729240" y="9274"/>
              <a:ext cx="3462454" cy="3010961"/>
            </a:xfrm>
            <a:custGeom>
              <a:avLst/>
              <a:gdLst>
                <a:gd name="connsiteX0" fmla="*/ 2953507 w 3462454"/>
                <a:gd name="connsiteY0" fmla="*/ 0 h 3010961"/>
                <a:gd name="connsiteX1" fmla="*/ 477652 w 3462454"/>
                <a:gd name="connsiteY1" fmla="*/ 0 h 3010961"/>
                <a:gd name="connsiteX2" fmla="*/ 327396 w 3462454"/>
                <a:gd name="connsiteY2" fmla="*/ 113681 h 3010961"/>
                <a:gd name="connsiteX3" fmla="*/ 46554 w 3462454"/>
                <a:gd name="connsiteY3" fmla="*/ 391785 h 3010961"/>
                <a:gd name="connsiteX4" fmla="*/ 0 w 3462454"/>
                <a:gd name="connsiteY4" fmla="*/ 453516 h 3010961"/>
                <a:gd name="connsiteX5" fmla="*/ 0 w 3462454"/>
                <a:gd name="connsiteY5" fmla="*/ 2083461 h 3010961"/>
                <a:gd name="connsiteX6" fmla="*/ 26382 w 3462454"/>
                <a:gd name="connsiteY6" fmla="*/ 2118637 h 3010961"/>
                <a:gd name="connsiteX7" fmla="*/ 101620 w 3462454"/>
                <a:gd name="connsiteY7" fmla="*/ 2222744 h 3010961"/>
                <a:gd name="connsiteX8" fmla="*/ 1494064 w 3462454"/>
                <a:gd name="connsiteY8" fmla="*/ 3010961 h 3010961"/>
                <a:gd name="connsiteX9" fmla="*/ 2551110 w 3462454"/>
                <a:gd name="connsiteY9" fmla="*/ 2526044 h 3010961"/>
                <a:gd name="connsiteX10" fmla="*/ 2679751 w 3462454"/>
                <a:gd name="connsiteY10" fmla="*/ 2429754 h 3010961"/>
                <a:gd name="connsiteX11" fmla="*/ 3264840 w 3462454"/>
                <a:gd name="connsiteY11" fmla="*/ 1926383 h 3010961"/>
                <a:gd name="connsiteX12" fmla="*/ 3462454 w 3462454"/>
                <a:gd name="connsiteY12" fmla="*/ 1385790 h 3010961"/>
                <a:gd name="connsiteX13" fmla="*/ 3018820 w 3462454"/>
                <a:gd name="connsiteY13" fmla="*/ 67626 h 3010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62454" h="3010961">
                  <a:moveTo>
                    <a:pt x="2953507" y="0"/>
                  </a:moveTo>
                  <a:lnTo>
                    <a:pt x="477652" y="0"/>
                  </a:lnTo>
                  <a:lnTo>
                    <a:pt x="327396" y="113681"/>
                  </a:lnTo>
                  <a:cubicBezTo>
                    <a:pt x="222344" y="200626"/>
                    <a:pt x="128536" y="293564"/>
                    <a:pt x="46554" y="391785"/>
                  </a:cubicBezTo>
                  <a:lnTo>
                    <a:pt x="0" y="453516"/>
                  </a:lnTo>
                  <a:lnTo>
                    <a:pt x="0" y="2083461"/>
                  </a:lnTo>
                  <a:lnTo>
                    <a:pt x="26382" y="2118637"/>
                  </a:lnTo>
                  <a:cubicBezTo>
                    <a:pt x="51135" y="2152065"/>
                    <a:pt x="76235" y="2186586"/>
                    <a:pt x="101620" y="2222744"/>
                  </a:cubicBezTo>
                  <a:cubicBezTo>
                    <a:pt x="489585" y="2775245"/>
                    <a:pt x="906035" y="3010961"/>
                    <a:pt x="1494064" y="3010961"/>
                  </a:cubicBezTo>
                  <a:cubicBezTo>
                    <a:pt x="1879987" y="3010961"/>
                    <a:pt x="2163144" y="2818935"/>
                    <a:pt x="2551110" y="2526044"/>
                  </a:cubicBezTo>
                  <a:cubicBezTo>
                    <a:pt x="2594452" y="2493317"/>
                    <a:pt x="2637795" y="2460984"/>
                    <a:pt x="2679751" y="2429754"/>
                  </a:cubicBezTo>
                  <a:cubicBezTo>
                    <a:pt x="2907158" y="2260282"/>
                    <a:pt x="3121914" y="2100194"/>
                    <a:pt x="3264840" y="1926383"/>
                  </a:cubicBezTo>
                  <a:cubicBezTo>
                    <a:pt x="3401480" y="1760224"/>
                    <a:pt x="3462454" y="1593511"/>
                    <a:pt x="3462454" y="1385790"/>
                  </a:cubicBezTo>
                  <a:cubicBezTo>
                    <a:pt x="3462454" y="865148"/>
                    <a:pt x="3304918" y="397028"/>
                    <a:pt x="3018820" y="67626"/>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7" name="Freeform: Shape 56">
              <a:extLst>
                <a:ext uri="{FF2B5EF4-FFF2-40B4-BE49-F238E27FC236}">
                  <a16:creationId xmlns:a16="http://schemas.microsoft.com/office/drawing/2014/main" id="{F47D3E70-A759-410D-B5DB-855218E138C3}"/>
                </a:ext>
              </a:extLst>
            </p:cNvPr>
            <p:cNvSpPr/>
            <p:nvPr/>
          </p:nvSpPr>
          <p:spPr>
            <a:xfrm flipH="1">
              <a:off x="8243247" y="9274"/>
              <a:ext cx="3948447" cy="3411460"/>
            </a:xfrm>
            <a:custGeom>
              <a:avLst/>
              <a:gdLst>
                <a:gd name="connsiteX0" fmla="*/ 3564894 w 3904481"/>
                <a:gd name="connsiteY0" fmla="*/ 0 h 3411460"/>
                <a:gd name="connsiteX1" fmla="*/ 0 w 3904481"/>
                <a:gd name="connsiteY1" fmla="*/ 0 h 3411460"/>
                <a:gd name="connsiteX2" fmla="*/ 0 w 3904481"/>
                <a:gd name="connsiteY2" fmla="*/ 2659993 h 3411460"/>
                <a:gd name="connsiteX3" fmla="*/ 1876 w 3904481"/>
                <a:gd name="connsiteY3" fmla="*/ 2662425 h 3411460"/>
                <a:gd name="connsiteX4" fmla="*/ 1514161 w 3904481"/>
                <a:gd name="connsiteY4" fmla="*/ 3411460 h 3411460"/>
                <a:gd name="connsiteX5" fmla="*/ 2797788 w 3904481"/>
                <a:gd name="connsiteY5" fmla="*/ 2801744 h 3411460"/>
                <a:gd name="connsiteX6" fmla="*/ 2954004 w 3904481"/>
                <a:gd name="connsiteY6" fmla="*/ 2680673 h 3411460"/>
                <a:gd name="connsiteX7" fmla="*/ 3664508 w 3904481"/>
                <a:gd name="connsiteY7" fmla="*/ 2047754 h 3411460"/>
                <a:gd name="connsiteX8" fmla="*/ 3904481 w 3904481"/>
                <a:gd name="connsiteY8" fmla="*/ 1368033 h 3411460"/>
                <a:gd name="connsiteX9" fmla="*/ 3596499 w 3904481"/>
                <a:gd name="connsiteY9" fmla="*/ 52268 h 34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04481" h="3411460">
                  <a:moveTo>
                    <a:pt x="3564894" y="0"/>
                  </a:moveTo>
                  <a:lnTo>
                    <a:pt x="0" y="0"/>
                  </a:lnTo>
                  <a:lnTo>
                    <a:pt x="0" y="2659993"/>
                  </a:lnTo>
                  <a:lnTo>
                    <a:pt x="1876" y="2662425"/>
                  </a:lnTo>
                  <a:cubicBezTo>
                    <a:pt x="424055" y="3184544"/>
                    <a:pt x="889346" y="3411460"/>
                    <a:pt x="1514161" y="3411460"/>
                  </a:cubicBezTo>
                  <a:cubicBezTo>
                    <a:pt x="1982808" y="3411460"/>
                    <a:pt x="2326661" y="3170014"/>
                    <a:pt x="2797788" y="2801744"/>
                  </a:cubicBezTo>
                  <a:cubicBezTo>
                    <a:pt x="2850420" y="2760595"/>
                    <a:pt x="2903054" y="2719940"/>
                    <a:pt x="2954004" y="2680673"/>
                  </a:cubicBezTo>
                  <a:cubicBezTo>
                    <a:pt x="3230156" y="2467586"/>
                    <a:pt x="3490946" y="2266297"/>
                    <a:pt x="3664508" y="2047754"/>
                  </a:cubicBezTo>
                  <a:cubicBezTo>
                    <a:pt x="3830437" y="1838832"/>
                    <a:pt x="3904481" y="1629214"/>
                    <a:pt x="3904481" y="1368033"/>
                  </a:cubicBezTo>
                  <a:cubicBezTo>
                    <a:pt x="3904481" y="877057"/>
                    <a:pt x="3796872" y="423228"/>
                    <a:pt x="3596499" y="52268"/>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9" name="Group 8">
            <a:extLst>
              <a:ext uri="{FF2B5EF4-FFF2-40B4-BE49-F238E27FC236}">
                <a16:creationId xmlns:a16="http://schemas.microsoft.com/office/drawing/2014/main" id="{90302A25-2D4F-4AD5-B0E9-C12184C3599E}"/>
              </a:ext>
            </a:extLst>
          </p:cNvPr>
          <p:cNvGrpSpPr/>
          <p:nvPr/>
        </p:nvGrpSpPr>
        <p:grpSpPr>
          <a:xfrm>
            <a:off x="-1" y="1355238"/>
            <a:ext cx="4381339" cy="5510713"/>
            <a:chOff x="0" y="1347287"/>
            <a:chExt cx="4259808" cy="5510713"/>
          </a:xfrm>
        </p:grpSpPr>
        <p:sp>
          <p:nvSpPr>
            <p:cNvPr id="59" name="Freeform: Shape 58">
              <a:extLst>
                <a:ext uri="{FF2B5EF4-FFF2-40B4-BE49-F238E27FC236}">
                  <a16:creationId xmlns:a16="http://schemas.microsoft.com/office/drawing/2014/main" id="{E227AF03-773A-4B1E-8FED-67198038E60D}"/>
                </a:ext>
              </a:extLst>
            </p:cNvPr>
            <p:cNvSpPr/>
            <p:nvPr/>
          </p:nvSpPr>
          <p:spPr>
            <a:xfrm>
              <a:off x="0" y="1676545"/>
              <a:ext cx="4174269" cy="5181455"/>
            </a:xfrm>
            <a:custGeom>
              <a:avLst/>
              <a:gdLst>
                <a:gd name="connsiteX0" fmla="*/ 1155130 w 4174269"/>
                <a:gd name="connsiteY0" fmla="*/ 990 h 5181455"/>
                <a:gd name="connsiteX1" fmla="*/ 2396955 w 4174269"/>
                <a:gd name="connsiteY1" fmla="*/ 367328 h 5181455"/>
                <a:gd name="connsiteX2" fmla="*/ 3827960 w 4174269"/>
                <a:gd name="connsiteY2" fmla="*/ 4749328 h 5181455"/>
                <a:gd name="connsiteX3" fmla="*/ 3561502 w 4174269"/>
                <a:gd name="connsiteY3" fmla="*/ 5090948 h 5181455"/>
                <a:gd name="connsiteX4" fmla="*/ 3452726 w 4174269"/>
                <a:gd name="connsiteY4" fmla="*/ 5181455 h 5181455"/>
                <a:gd name="connsiteX5" fmla="*/ 0 w 4174269"/>
                <a:gd name="connsiteY5" fmla="*/ 5181455 h 5181455"/>
                <a:gd name="connsiteX6" fmla="*/ 0 w 4174269"/>
                <a:gd name="connsiteY6" fmla="*/ 251605 h 5181455"/>
                <a:gd name="connsiteX7" fmla="*/ 157396 w 4174269"/>
                <a:gd name="connsiteY7" fmla="*/ 182600 h 5181455"/>
                <a:gd name="connsiteX8" fmla="*/ 1155130 w 4174269"/>
                <a:gd name="connsiteY8" fmla="*/ 990 h 5181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74269" h="5181455">
                  <a:moveTo>
                    <a:pt x="1155130" y="990"/>
                  </a:moveTo>
                  <a:cubicBezTo>
                    <a:pt x="1564667" y="12730"/>
                    <a:pt x="1984593" y="129250"/>
                    <a:pt x="2396955" y="367328"/>
                  </a:cubicBezTo>
                  <a:cubicBezTo>
                    <a:pt x="3871760" y="1218807"/>
                    <a:pt x="4678347" y="3276416"/>
                    <a:pt x="3827960" y="4749328"/>
                  </a:cubicBezTo>
                  <a:cubicBezTo>
                    <a:pt x="3748235" y="4887417"/>
                    <a:pt x="3658928" y="4998272"/>
                    <a:pt x="3561502" y="5090948"/>
                  </a:cubicBezTo>
                  <a:lnTo>
                    <a:pt x="3452726" y="5181455"/>
                  </a:lnTo>
                  <a:lnTo>
                    <a:pt x="0" y="5181455"/>
                  </a:lnTo>
                  <a:lnTo>
                    <a:pt x="0" y="251605"/>
                  </a:lnTo>
                  <a:lnTo>
                    <a:pt x="157396" y="182600"/>
                  </a:lnTo>
                  <a:cubicBezTo>
                    <a:pt x="475610" y="54980"/>
                    <a:pt x="811718" y="-8854"/>
                    <a:pt x="1155130" y="99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0" name="Freeform: Shape 59">
              <a:extLst>
                <a:ext uri="{FF2B5EF4-FFF2-40B4-BE49-F238E27FC236}">
                  <a16:creationId xmlns:a16="http://schemas.microsoft.com/office/drawing/2014/main" id="{D6FE8FAD-8A4A-49E1-AFAF-A074482295A9}"/>
                </a:ext>
              </a:extLst>
            </p:cNvPr>
            <p:cNvSpPr/>
            <p:nvPr/>
          </p:nvSpPr>
          <p:spPr>
            <a:xfrm>
              <a:off x="0" y="1347287"/>
              <a:ext cx="4259808" cy="5510713"/>
            </a:xfrm>
            <a:custGeom>
              <a:avLst/>
              <a:gdLst>
                <a:gd name="connsiteX0" fmla="*/ 948905 w 4259808"/>
                <a:gd name="connsiteY0" fmla="*/ 1556 h 5510713"/>
                <a:gd name="connsiteX1" fmla="*/ 2304106 w 4259808"/>
                <a:gd name="connsiteY1" fmla="*/ 405867 h 5510713"/>
                <a:gd name="connsiteX2" fmla="*/ 3890982 w 4259808"/>
                <a:gd name="connsiteY2" fmla="*/ 5156588 h 5510713"/>
                <a:gd name="connsiteX3" fmla="*/ 3680329 w 4259808"/>
                <a:gd name="connsiteY3" fmla="*/ 5445948 h 5510713"/>
                <a:gd name="connsiteX4" fmla="*/ 3616504 w 4259808"/>
                <a:gd name="connsiteY4" fmla="*/ 5510713 h 5510713"/>
                <a:gd name="connsiteX5" fmla="*/ 0 w 4259808"/>
                <a:gd name="connsiteY5" fmla="*/ 5510713 h 5510713"/>
                <a:gd name="connsiteX6" fmla="*/ 0 w 4259808"/>
                <a:gd name="connsiteY6" fmla="*/ 144797 h 5510713"/>
                <a:gd name="connsiteX7" fmla="*/ 164164 w 4259808"/>
                <a:gd name="connsiteY7" fmla="*/ 92266 h 5510713"/>
                <a:gd name="connsiteX8" fmla="*/ 948905 w 4259808"/>
                <a:gd name="connsiteY8" fmla="*/ 1556 h 5510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59808" h="5510713">
                  <a:moveTo>
                    <a:pt x="948905" y="1556"/>
                  </a:moveTo>
                  <a:cubicBezTo>
                    <a:pt x="1395136" y="16867"/>
                    <a:pt x="1853354" y="145625"/>
                    <a:pt x="2304106" y="405867"/>
                  </a:cubicBezTo>
                  <a:cubicBezTo>
                    <a:pt x="3916211" y="1336616"/>
                    <a:pt x="4808028" y="3568218"/>
                    <a:pt x="3890982" y="5156588"/>
                  </a:cubicBezTo>
                  <a:cubicBezTo>
                    <a:pt x="3826502" y="5268272"/>
                    <a:pt x="3756052" y="5363347"/>
                    <a:pt x="3680329" y="5445948"/>
                  </a:cubicBezTo>
                  <a:lnTo>
                    <a:pt x="3616504" y="5510713"/>
                  </a:lnTo>
                  <a:lnTo>
                    <a:pt x="0" y="5510713"/>
                  </a:lnTo>
                  <a:lnTo>
                    <a:pt x="0" y="144797"/>
                  </a:lnTo>
                  <a:lnTo>
                    <a:pt x="164164" y="92266"/>
                  </a:lnTo>
                  <a:cubicBezTo>
                    <a:pt x="418657" y="23914"/>
                    <a:pt x="681631" y="-7614"/>
                    <a:pt x="948905" y="1556"/>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1" name="Freeform: Shape 60">
              <a:extLst>
                <a:ext uri="{FF2B5EF4-FFF2-40B4-BE49-F238E27FC236}">
                  <a16:creationId xmlns:a16="http://schemas.microsoft.com/office/drawing/2014/main" id="{0A7C4DFB-FDFD-4F28-8B00-287EB75C79EB}"/>
                </a:ext>
              </a:extLst>
            </p:cNvPr>
            <p:cNvSpPr/>
            <p:nvPr/>
          </p:nvSpPr>
          <p:spPr>
            <a:xfrm>
              <a:off x="0" y="1592806"/>
              <a:ext cx="4029221" cy="5265194"/>
            </a:xfrm>
            <a:custGeom>
              <a:avLst/>
              <a:gdLst>
                <a:gd name="connsiteX0" fmla="*/ 812878 w 4029221"/>
                <a:gd name="connsiteY0" fmla="*/ 840 h 5265194"/>
                <a:gd name="connsiteX1" fmla="*/ 960980 w 4029221"/>
                <a:gd name="connsiteY1" fmla="*/ 1442 h 5265194"/>
                <a:gd name="connsiteX2" fmla="*/ 2216856 w 4029221"/>
                <a:gd name="connsiteY2" fmla="*/ 376120 h 5265194"/>
                <a:gd name="connsiteX3" fmla="*/ 3687427 w 4029221"/>
                <a:gd name="connsiteY3" fmla="*/ 4778650 h 5265194"/>
                <a:gd name="connsiteX4" fmla="*/ 3267677 w 4029221"/>
                <a:gd name="connsiteY4" fmla="*/ 5245601 h 5265194"/>
                <a:gd name="connsiteX5" fmla="*/ 3237167 w 4029221"/>
                <a:gd name="connsiteY5" fmla="*/ 5265194 h 5265194"/>
                <a:gd name="connsiteX6" fmla="*/ 0 w 4029221"/>
                <a:gd name="connsiteY6" fmla="*/ 5265194 h 5265194"/>
                <a:gd name="connsiteX7" fmla="*/ 0 w 4029221"/>
                <a:gd name="connsiteY7" fmla="*/ 162790 h 5265194"/>
                <a:gd name="connsiteX8" fmla="*/ 58408 w 4029221"/>
                <a:gd name="connsiteY8" fmla="*/ 139352 h 5265194"/>
                <a:gd name="connsiteX9" fmla="*/ 812878 w 4029221"/>
                <a:gd name="connsiteY9" fmla="*/ 840 h 5265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29221" h="5265194">
                  <a:moveTo>
                    <a:pt x="812878" y="840"/>
                  </a:moveTo>
                  <a:cubicBezTo>
                    <a:pt x="862065" y="-449"/>
                    <a:pt x="911443" y="-258"/>
                    <a:pt x="960980" y="1442"/>
                  </a:cubicBezTo>
                  <a:cubicBezTo>
                    <a:pt x="1374507" y="15631"/>
                    <a:pt x="1799140" y="134952"/>
                    <a:pt x="2216856" y="376120"/>
                  </a:cubicBezTo>
                  <a:cubicBezTo>
                    <a:pt x="3710806" y="1238652"/>
                    <a:pt x="4537261" y="3306696"/>
                    <a:pt x="3687427" y="4778650"/>
                  </a:cubicBezTo>
                  <a:cubicBezTo>
                    <a:pt x="3567917" y="4985647"/>
                    <a:pt x="3426282" y="5131074"/>
                    <a:pt x="3267677" y="5245601"/>
                  </a:cubicBezTo>
                  <a:lnTo>
                    <a:pt x="3237167" y="5265194"/>
                  </a:lnTo>
                  <a:lnTo>
                    <a:pt x="0" y="5265194"/>
                  </a:lnTo>
                  <a:lnTo>
                    <a:pt x="0" y="162790"/>
                  </a:lnTo>
                  <a:lnTo>
                    <a:pt x="58408" y="139352"/>
                  </a:lnTo>
                  <a:cubicBezTo>
                    <a:pt x="301661" y="55163"/>
                    <a:pt x="554646" y="7607"/>
                    <a:pt x="812878" y="840"/>
                  </a:cubicBezTo>
                  <a:close/>
                </a:path>
              </a:pathLst>
            </a:custGeom>
            <a:noFill/>
            <a:ln w="1905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2" name="Freeform: Shape 61">
              <a:extLst>
                <a:ext uri="{FF2B5EF4-FFF2-40B4-BE49-F238E27FC236}">
                  <a16:creationId xmlns:a16="http://schemas.microsoft.com/office/drawing/2014/main" id="{B6E867DF-0B62-429A-A554-CBE585048439}"/>
                </a:ext>
              </a:extLst>
            </p:cNvPr>
            <p:cNvSpPr/>
            <p:nvPr/>
          </p:nvSpPr>
          <p:spPr>
            <a:xfrm>
              <a:off x="0" y="2147333"/>
              <a:ext cx="3702048" cy="4710667"/>
            </a:xfrm>
            <a:custGeom>
              <a:avLst/>
              <a:gdLst>
                <a:gd name="connsiteX0" fmla="*/ 1057511 w 3702048"/>
                <a:gd name="connsiteY0" fmla="*/ 1243 h 4710667"/>
                <a:gd name="connsiteX1" fmla="*/ 2139959 w 3702048"/>
                <a:gd name="connsiteY1" fmla="*/ 324180 h 4710667"/>
                <a:gd name="connsiteX2" fmla="*/ 3407455 w 3702048"/>
                <a:gd name="connsiteY2" fmla="*/ 4118750 h 4710667"/>
                <a:gd name="connsiteX3" fmla="*/ 2754080 w 3702048"/>
                <a:gd name="connsiteY3" fmla="*/ 4690965 h 4710667"/>
                <a:gd name="connsiteX4" fmla="*/ 2711405 w 3702048"/>
                <a:gd name="connsiteY4" fmla="*/ 4710667 h 4710667"/>
                <a:gd name="connsiteX5" fmla="*/ 0 w 3702048"/>
                <a:gd name="connsiteY5" fmla="*/ 4710667 h 4710667"/>
                <a:gd name="connsiteX6" fmla="*/ 0 w 3702048"/>
                <a:gd name="connsiteY6" fmla="*/ 239601 h 4710667"/>
                <a:gd name="connsiteX7" fmla="*/ 72857 w 3702048"/>
                <a:gd name="connsiteY7" fmla="*/ 203063 h 4710667"/>
                <a:gd name="connsiteX8" fmla="*/ 1057511 w 3702048"/>
                <a:gd name="connsiteY8" fmla="*/ 1243 h 4710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02048" h="4710667">
                  <a:moveTo>
                    <a:pt x="1057511" y="1243"/>
                  </a:moveTo>
                  <a:cubicBezTo>
                    <a:pt x="1413932" y="13473"/>
                    <a:pt x="1779927" y="116316"/>
                    <a:pt x="2139959" y="324180"/>
                  </a:cubicBezTo>
                  <a:cubicBezTo>
                    <a:pt x="3427605" y="1067603"/>
                    <a:pt x="4139931" y="2850064"/>
                    <a:pt x="3407455" y="4118750"/>
                  </a:cubicBezTo>
                  <a:cubicBezTo>
                    <a:pt x="3235777" y="4416105"/>
                    <a:pt x="3011128" y="4566048"/>
                    <a:pt x="2754080" y="4690965"/>
                  </a:cubicBezTo>
                  <a:lnTo>
                    <a:pt x="2711405" y="4710667"/>
                  </a:lnTo>
                  <a:lnTo>
                    <a:pt x="0" y="4710667"/>
                  </a:lnTo>
                  <a:lnTo>
                    <a:pt x="0" y="239601"/>
                  </a:lnTo>
                  <a:lnTo>
                    <a:pt x="72857" y="203063"/>
                  </a:lnTo>
                  <a:cubicBezTo>
                    <a:pt x="383165" y="61024"/>
                    <a:pt x="715942" y="-10476"/>
                    <a:pt x="1057511" y="1243"/>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sp>
        <p:nvSpPr>
          <p:cNvPr id="2" name="Title 1"/>
          <p:cNvSpPr>
            <a:spLocks noGrp="1"/>
          </p:cNvSpPr>
          <p:nvPr>
            <p:ph type="title"/>
          </p:nvPr>
        </p:nvSpPr>
        <p:spPr>
          <a:xfrm>
            <a:off x="4654296" y="3420734"/>
            <a:ext cx="6665976" cy="2129674"/>
          </a:xfrm>
        </p:spPr>
        <p:txBody>
          <a:bodyPr anchor="b">
            <a:noAutofit/>
          </a:bodyPr>
          <a:lstStyle>
            <a:lvl1pPr algn="l">
              <a:lnSpc>
                <a:spcPct val="110000"/>
              </a:lnSpc>
              <a:defRPr sz="4800" cap="none" baseline="0">
                <a:solidFill>
                  <a:schemeClr val="tx1">
                    <a:lumMod val="75000"/>
                    <a:lumOff val="25000"/>
                  </a:schemeClr>
                </a:solidFill>
              </a:defRPr>
            </a:lvl1pPr>
          </a:lstStyle>
          <a:p>
            <a:r>
              <a:rPr lang="en-US"/>
              <a:t>Click to edit Master title style</a:t>
            </a:r>
            <a:endParaRPr lang="en-US" dirty="0"/>
          </a:p>
        </p:txBody>
      </p:sp>
      <p:sp>
        <p:nvSpPr>
          <p:cNvPr id="23" name="Footer Placeholder 22">
            <a:extLst>
              <a:ext uri="{FF2B5EF4-FFF2-40B4-BE49-F238E27FC236}">
                <a16:creationId xmlns:a16="http://schemas.microsoft.com/office/drawing/2014/main" id="{E197B67B-BA44-4D2A-B31D-35A89323C4B1}"/>
              </a:ext>
            </a:extLst>
          </p:cNvPr>
          <p:cNvSpPr>
            <a:spLocks noGrp="1"/>
          </p:cNvSpPr>
          <p:nvPr>
            <p:ph type="ftr" sz="quarter" idx="11"/>
          </p:nvPr>
        </p:nvSpPr>
        <p:spPr>
          <a:xfrm>
            <a:off x="4654296" y="6170490"/>
            <a:ext cx="5713314" cy="457200"/>
          </a:xfrm>
        </p:spPr>
        <p:txBody>
          <a:bodyPr/>
          <a:lstStyle/>
          <a:p>
            <a:endParaRPr lang="en-US" dirty="0"/>
          </a:p>
        </p:txBody>
      </p:sp>
      <p:sp>
        <p:nvSpPr>
          <p:cNvPr id="27" name="Slide Number Placeholder 26">
            <a:extLst>
              <a:ext uri="{FF2B5EF4-FFF2-40B4-BE49-F238E27FC236}">
                <a16:creationId xmlns:a16="http://schemas.microsoft.com/office/drawing/2014/main" id="{1D718595-24D3-4517-A62E-C1F493407AA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3" name="Text Placeholder 2"/>
          <p:cNvSpPr>
            <a:spLocks noGrp="1"/>
          </p:cNvSpPr>
          <p:nvPr>
            <p:ph type="body" idx="1"/>
          </p:nvPr>
        </p:nvSpPr>
        <p:spPr>
          <a:xfrm>
            <a:off x="4654295" y="5550408"/>
            <a:ext cx="6665975" cy="512064"/>
          </a:xfrm>
        </p:spPr>
        <p:txBody>
          <a:bodyPr>
            <a:normAutofit/>
          </a:bodyPr>
          <a:lstStyle>
            <a:lvl1pPr marL="0" indent="0" algn="l">
              <a:lnSpc>
                <a:spcPct val="130000"/>
              </a:lnSpc>
              <a:spcBef>
                <a:spcPts val="0"/>
              </a:spcBef>
              <a:buNone/>
              <a:defRPr sz="200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8" name="Date Placeholder 17">
            <a:extLst>
              <a:ext uri="{FF2B5EF4-FFF2-40B4-BE49-F238E27FC236}">
                <a16:creationId xmlns:a16="http://schemas.microsoft.com/office/drawing/2014/main" id="{3C6217BB-A228-414D-92D9-E1D1EFEB8BE6}"/>
              </a:ext>
            </a:extLst>
          </p:cNvPr>
          <p:cNvSpPr>
            <a:spLocks noGrp="1"/>
          </p:cNvSpPr>
          <p:nvPr>
            <p:ph type="dt" sz="half" idx="10"/>
          </p:nvPr>
        </p:nvSpPr>
        <p:spPr>
          <a:xfrm>
            <a:off x="640080" y="6170491"/>
            <a:ext cx="2840083" cy="457200"/>
          </a:xfrm>
        </p:spPr>
        <p:txBody>
          <a:bodyPr/>
          <a:lstStyle>
            <a:lvl1pPr algn="l">
              <a:defRPr/>
            </a:lvl1pPr>
          </a:lstStyle>
          <a:p>
            <a:fld id="{E72EB70D-CD01-44DA-83B3-8FEB3383D307}" type="datetime1">
              <a:rPr lang="en-US" smtClean="0"/>
              <a:t>11/10/2023</a:t>
            </a:fld>
            <a:endParaRPr lang="en-US" dirty="0"/>
          </a:p>
        </p:txBody>
      </p:sp>
    </p:spTree>
    <p:extLst>
      <p:ext uri="{BB962C8B-B14F-4D97-AF65-F5344CB8AC3E}">
        <p14:creationId xmlns:p14="http://schemas.microsoft.com/office/powerpoint/2010/main" val="13882098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2024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3029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C1D6427-F07F-4D50-B151-455100AF70FF}"/>
              </a:ext>
            </a:extLst>
          </p:cNvPr>
          <p:cNvSpPr>
            <a:spLocks noGrp="1"/>
          </p:cNvSpPr>
          <p:nvPr>
            <p:ph type="dt" sz="half" idx="10"/>
          </p:nvPr>
        </p:nvSpPr>
        <p:spPr/>
        <p:txBody>
          <a:bodyPr/>
          <a:lstStyle/>
          <a:p>
            <a:fld id="{D0158CFD-9357-46BE-A189-D637A67C8730}" type="datetime1">
              <a:rPr lang="en-US" smtClean="0"/>
              <a:t>11/10/2023</a:t>
            </a:fld>
            <a:endParaRPr lang="en-US" dirty="0"/>
          </a:p>
        </p:txBody>
      </p:sp>
      <p:sp>
        <p:nvSpPr>
          <p:cNvPr id="9" name="Footer Placeholder 8">
            <a:extLst>
              <a:ext uri="{FF2B5EF4-FFF2-40B4-BE49-F238E27FC236}">
                <a16:creationId xmlns:a16="http://schemas.microsoft.com/office/drawing/2014/main" id="{479EFBB2-C5E0-4D57-AB1D-3AA907ECFD72}"/>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7AE6B7E1-F60B-4D08-9052-423D6FBFAD6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575768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920241" y="2456408"/>
            <a:ext cx="4160520" cy="823912"/>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20241"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30290" y="2456408"/>
            <a:ext cx="4160520" cy="823912"/>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6530290"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3771BF97-4D2A-43A4-8CDC-2250017EB045}"/>
              </a:ext>
            </a:extLst>
          </p:cNvPr>
          <p:cNvSpPr>
            <a:spLocks noGrp="1"/>
          </p:cNvSpPr>
          <p:nvPr>
            <p:ph type="dt" sz="half" idx="10"/>
          </p:nvPr>
        </p:nvSpPr>
        <p:spPr/>
        <p:txBody>
          <a:bodyPr/>
          <a:lstStyle/>
          <a:p>
            <a:fld id="{7B4742EE-B331-4632-BD10-A82FED6B6FC0}" type="datetime1">
              <a:rPr lang="en-US" smtClean="0"/>
              <a:t>11/10/2023</a:t>
            </a:fld>
            <a:endParaRPr lang="en-US" dirty="0"/>
          </a:p>
        </p:txBody>
      </p:sp>
      <p:sp>
        <p:nvSpPr>
          <p:cNvPr id="11" name="Footer Placeholder 10">
            <a:extLst>
              <a:ext uri="{FF2B5EF4-FFF2-40B4-BE49-F238E27FC236}">
                <a16:creationId xmlns:a16="http://schemas.microsoft.com/office/drawing/2014/main" id="{6020661A-DA07-4679-9226-945B5DD2480C}"/>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EEFCE38B-E087-4988-BC3A-FE3B55E70D7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13" name="Title 12">
            <a:extLst>
              <a:ext uri="{FF2B5EF4-FFF2-40B4-BE49-F238E27FC236}">
                <a16:creationId xmlns:a16="http://schemas.microsoft.com/office/drawing/2014/main" id="{D3BC439C-E995-4E1F-8DE9-75C32785E00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172567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CF30096C-3491-4EF2-ABB2-D57F3F4B5BD5}"/>
              </a:ext>
            </a:extLst>
          </p:cNvPr>
          <p:cNvSpPr>
            <a:spLocks noGrp="1"/>
          </p:cNvSpPr>
          <p:nvPr>
            <p:ph type="dt" sz="half" idx="10"/>
          </p:nvPr>
        </p:nvSpPr>
        <p:spPr/>
        <p:txBody>
          <a:bodyPr/>
          <a:lstStyle/>
          <a:p>
            <a:fld id="{451BA835-D13F-49F4-8F11-5D576AC65FAD}" type="datetime1">
              <a:rPr lang="en-US" smtClean="0"/>
              <a:t>11/10/2023</a:t>
            </a:fld>
            <a:endParaRPr lang="en-US" dirty="0"/>
          </a:p>
        </p:txBody>
      </p:sp>
      <p:sp>
        <p:nvSpPr>
          <p:cNvPr id="7" name="Footer Placeholder 6">
            <a:extLst>
              <a:ext uri="{FF2B5EF4-FFF2-40B4-BE49-F238E27FC236}">
                <a16:creationId xmlns:a16="http://schemas.microsoft.com/office/drawing/2014/main" id="{79DA3A85-7147-4F32-944A-B079AF5147E2}"/>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EEDDF50D-95C0-4DA2-BBC6-41774FAC140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385673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209BEFCA-6D6F-4F26-823F-C86CA694B830}"/>
              </a:ext>
            </a:extLst>
          </p:cNvPr>
          <p:cNvSpPr>
            <a:spLocks noGrp="1"/>
          </p:cNvSpPr>
          <p:nvPr>
            <p:ph type="dt" sz="half" idx="10"/>
          </p:nvPr>
        </p:nvSpPr>
        <p:spPr/>
        <p:txBody>
          <a:bodyPr/>
          <a:lstStyle/>
          <a:p>
            <a:fld id="{ADBD1799-ACB5-4CB2-86A2-5C574F1C8706}" type="datetime1">
              <a:rPr lang="en-US" smtClean="0"/>
              <a:t>11/10/2023</a:t>
            </a:fld>
            <a:endParaRPr lang="en-US" dirty="0"/>
          </a:p>
        </p:txBody>
      </p:sp>
      <p:sp>
        <p:nvSpPr>
          <p:cNvPr id="6" name="Footer Placeholder 5">
            <a:extLst>
              <a:ext uri="{FF2B5EF4-FFF2-40B4-BE49-F238E27FC236}">
                <a16:creationId xmlns:a16="http://schemas.microsoft.com/office/drawing/2014/main" id="{BC2EE2C9-E87D-4495-9EDA-6BC0EDC2709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E5557A9-903F-4B36-8B06-D9EADF230508}"/>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8005982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76488" y="640080"/>
            <a:ext cx="3227715" cy="2551751"/>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1280160" y="640080"/>
            <a:ext cx="6949440" cy="5455919"/>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BB904BE8-2080-4FFA-9239-A8929E28FAD9}"/>
              </a:ext>
            </a:extLst>
          </p:cNvPr>
          <p:cNvSpPr>
            <a:spLocks noGrp="1"/>
          </p:cNvSpPr>
          <p:nvPr>
            <p:ph type="dt" sz="half" idx="10"/>
          </p:nvPr>
        </p:nvSpPr>
        <p:spPr>
          <a:xfrm>
            <a:off x="8476488" y="6170491"/>
            <a:ext cx="2214322" cy="457200"/>
          </a:xfrm>
        </p:spPr>
        <p:txBody>
          <a:bodyPr/>
          <a:lstStyle/>
          <a:p>
            <a:fld id="{ED5DD0D6-7A82-473E-879B-C6ECD6CCCFEC}" type="datetime1">
              <a:rPr lang="en-US" smtClean="0"/>
              <a:t>11/10/2023</a:t>
            </a:fld>
            <a:endParaRPr lang="en-US" dirty="0"/>
          </a:p>
        </p:txBody>
      </p:sp>
      <p:sp>
        <p:nvSpPr>
          <p:cNvPr id="9" name="Footer Placeholder 8">
            <a:extLst>
              <a:ext uri="{FF2B5EF4-FFF2-40B4-BE49-F238E27FC236}">
                <a16:creationId xmlns:a16="http://schemas.microsoft.com/office/drawing/2014/main" id="{ED5580C6-5CD7-4CDD-977D-0533C84F2F45}"/>
              </a:ext>
            </a:extLst>
          </p:cNvPr>
          <p:cNvSpPr>
            <a:spLocks noGrp="1"/>
          </p:cNvSpPr>
          <p:nvPr>
            <p:ph type="ftr" sz="quarter" idx="11"/>
          </p:nvPr>
        </p:nvSpPr>
        <p:spPr>
          <a:xfrm>
            <a:off x="1280160" y="6170490"/>
            <a:ext cx="6949440" cy="457200"/>
          </a:xfrm>
        </p:spPr>
        <p:txBody>
          <a:bodyPr/>
          <a:lstStyle/>
          <a:p>
            <a:endParaRPr lang="en-US" dirty="0"/>
          </a:p>
        </p:txBody>
      </p:sp>
      <p:sp>
        <p:nvSpPr>
          <p:cNvPr id="10" name="Slide Number Placeholder 9">
            <a:extLst>
              <a:ext uri="{FF2B5EF4-FFF2-40B4-BE49-F238E27FC236}">
                <a16:creationId xmlns:a16="http://schemas.microsoft.com/office/drawing/2014/main" id="{518D0320-9B66-443F-8E28-8BCF07E082BD}"/>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063828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0" y="0"/>
            <a:ext cx="8102651"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1" name="Date Placeholder 10">
            <a:extLst>
              <a:ext uri="{FF2B5EF4-FFF2-40B4-BE49-F238E27FC236}">
                <a16:creationId xmlns:a16="http://schemas.microsoft.com/office/drawing/2014/main" id="{41C2A9DB-B176-4069-8734-5B4ED352BA2B}"/>
              </a:ext>
            </a:extLst>
          </p:cNvPr>
          <p:cNvSpPr>
            <a:spLocks noGrp="1"/>
          </p:cNvSpPr>
          <p:nvPr>
            <p:ph type="dt" sz="half" idx="10"/>
          </p:nvPr>
        </p:nvSpPr>
        <p:spPr>
          <a:xfrm>
            <a:off x="8476488" y="6170491"/>
            <a:ext cx="2214322" cy="457200"/>
          </a:xfrm>
        </p:spPr>
        <p:txBody>
          <a:bodyPr/>
          <a:lstStyle/>
          <a:p>
            <a:fld id="{D4605E03-BC17-41A7-854C-DFAB672737DC}" type="datetime1">
              <a:rPr lang="en-US" smtClean="0"/>
              <a:t>11/10/2023</a:t>
            </a:fld>
            <a:endParaRPr lang="en-US" dirty="0"/>
          </a:p>
        </p:txBody>
      </p:sp>
      <p:sp>
        <p:nvSpPr>
          <p:cNvPr id="12" name="Footer Placeholder 11">
            <a:extLst>
              <a:ext uri="{FF2B5EF4-FFF2-40B4-BE49-F238E27FC236}">
                <a16:creationId xmlns:a16="http://schemas.microsoft.com/office/drawing/2014/main" id="{430F9A2F-C2C4-4E1C-B4B3-07ED84F28CE8}"/>
              </a:ext>
            </a:extLst>
          </p:cNvPr>
          <p:cNvSpPr>
            <a:spLocks noGrp="1"/>
          </p:cNvSpPr>
          <p:nvPr>
            <p:ph type="ftr" sz="quarter" idx="11"/>
          </p:nvPr>
        </p:nvSpPr>
        <p:spPr>
          <a:xfrm>
            <a:off x="1280160" y="6170490"/>
            <a:ext cx="6464410" cy="457200"/>
          </a:xfrm>
        </p:spPr>
        <p:txBody>
          <a:bodyPr/>
          <a:lstStyle>
            <a:lvl1pPr>
              <a:defRPr b="1">
                <a:solidFill>
                  <a:srgbClr val="FFFFFF"/>
                </a:solidFill>
                <a:effectLst>
                  <a:outerShdw blurRad="50800" dist="38100" dir="2700000" algn="tl" rotWithShape="0">
                    <a:prstClr val="black">
                      <a:alpha val="43000"/>
                    </a:prstClr>
                  </a:outerShdw>
                </a:effectLst>
              </a:defRPr>
            </a:lvl1pPr>
          </a:lstStyle>
          <a:p>
            <a:endParaRPr lang="en-US" dirty="0"/>
          </a:p>
        </p:txBody>
      </p:sp>
      <p:sp>
        <p:nvSpPr>
          <p:cNvPr id="13" name="Slide Number Placeholder 12">
            <a:extLst>
              <a:ext uri="{FF2B5EF4-FFF2-40B4-BE49-F238E27FC236}">
                <a16:creationId xmlns:a16="http://schemas.microsoft.com/office/drawing/2014/main" id="{F9BFA0A0-2117-4A10-9DAA-080C21559CF3}"/>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5672519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442220"/>
            <a:ext cx="8770571" cy="1345269"/>
          </a:xfrm>
          <a:prstGeom prst="rect">
            <a:avLst/>
          </a:prstGeom>
        </p:spPr>
        <p:txBody>
          <a:bodyPr vert="horz" lIns="109728" tIns="109728" rIns="109728" bIns="9144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920240" y="2312276"/>
            <a:ext cx="8770571" cy="3651504"/>
          </a:xfrm>
          <a:prstGeom prst="rect">
            <a:avLst/>
          </a:prstGeom>
        </p:spPr>
        <p:txBody>
          <a:bodyPr vert="horz" lIns="109728" tIns="109728" rIns="109728" bIns="9144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50727" y="6170491"/>
            <a:ext cx="2840083" cy="457200"/>
          </a:xfrm>
          <a:prstGeom prst="rect">
            <a:avLst/>
          </a:prstGeom>
        </p:spPr>
        <p:txBody>
          <a:bodyPr vert="horz" lIns="109728" tIns="109728" rIns="109728" bIns="91440" rtlCol="0" anchor="ctr"/>
          <a:lstStyle>
            <a:lvl1pPr algn="r">
              <a:defRPr sz="1100" spc="150" baseline="0">
                <a:solidFill>
                  <a:schemeClr val="tx1">
                    <a:lumMod val="75000"/>
                    <a:lumOff val="25000"/>
                  </a:schemeClr>
                </a:solidFill>
                <a:latin typeface="+mj-lt"/>
              </a:defRPr>
            </a:lvl1pPr>
          </a:lstStyle>
          <a:p>
            <a:fld id="{C4408324-A84C-4A45-93B6-78D079CCE772}" type="datetime1">
              <a:rPr lang="en-US" smtClean="0"/>
              <a:t>11/10/2023</a:t>
            </a:fld>
            <a:endParaRPr lang="en-US" dirty="0"/>
          </a:p>
        </p:txBody>
      </p:sp>
      <p:sp>
        <p:nvSpPr>
          <p:cNvPr id="5" name="Footer Placeholder 4"/>
          <p:cNvSpPr>
            <a:spLocks noGrp="1"/>
          </p:cNvSpPr>
          <p:nvPr>
            <p:ph type="ftr" sz="quarter" idx="3"/>
          </p:nvPr>
        </p:nvSpPr>
        <p:spPr>
          <a:xfrm>
            <a:off x="1920240" y="6170490"/>
            <a:ext cx="5667375" cy="457200"/>
          </a:xfrm>
          <a:prstGeom prst="rect">
            <a:avLst/>
          </a:prstGeom>
        </p:spPr>
        <p:txBody>
          <a:bodyPr vert="horz" lIns="109728" tIns="109728" rIns="109728" bIns="91440" rtlCol="0" anchor="ctr"/>
          <a:lstStyle>
            <a:lvl1pPr algn="l">
              <a:defRPr sz="1100" spc="150" baseline="0">
                <a:solidFill>
                  <a:schemeClr val="tx1">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10853744" y="6170490"/>
            <a:ext cx="1188720" cy="457200"/>
          </a:xfrm>
          <a:prstGeom prst="rect">
            <a:avLst/>
          </a:prstGeom>
        </p:spPr>
        <p:txBody>
          <a:bodyPr vert="horz" lIns="109728" tIns="109728" rIns="109728" bIns="91440" rtlCol="0" anchor="b"/>
          <a:lstStyle>
            <a:lvl1pPr algn="r">
              <a:defRPr sz="1600" b="1" baseline="0">
                <a:solidFill>
                  <a:schemeClr val="tx1">
                    <a:lumMod val="75000"/>
                    <a:lumOff val="25000"/>
                  </a:schemeClr>
                </a:solidFill>
                <a:latin typeface="+mj-lt"/>
              </a:defRPr>
            </a:lvl1pPr>
          </a:lstStyle>
          <a:p>
            <a:pPr algn="l"/>
            <a:fld id="{FAEF9944-A4F6-4C59-AEBD-678D6480B8EA}" type="slidenum">
              <a:rPr lang="en-US" smtClean="0"/>
              <a:pPr algn="l"/>
              <a:t>‹#›</a:t>
            </a:fld>
            <a:endParaRPr lang="en-US" dirty="0"/>
          </a:p>
        </p:txBody>
      </p:sp>
      <p:cxnSp>
        <p:nvCxnSpPr>
          <p:cNvPr id="9" name="Straight Connector 8" title="Rule Line">
            <a:extLst>
              <a:ext uri="{FF2B5EF4-FFF2-40B4-BE49-F238E27FC236}">
                <a16:creationId xmlns:a16="http://schemas.microsoft.com/office/drawing/2014/main" id="{430127AE-B29E-4FDF-99D2-A2F1E7003F74}"/>
              </a:ext>
            </a:extLst>
          </p:cNvPr>
          <p:cNvCxnSpPr/>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7050082"/>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41" r:id="rId5"/>
    <p:sldLayoutId id="2147483746" r:id="rId6"/>
    <p:sldLayoutId id="2147483742" r:id="rId7"/>
    <p:sldLayoutId id="2147483743" r:id="rId8"/>
    <p:sldLayoutId id="2147483744" r:id="rId9"/>
    <p:sldLayoutId id="2147483745" r:id="rId10"/>
    <p:sldLayoutId id="2147483747" r:id="rId11"/>
  </p:sldLayoutIdLst>
  <p:hf sldNum="0" hdr="0" ftr="0" dt="0"/>
  <p:txStyles>
    <p:titleStyle>
      <a:lvl1pPr algn="l" defTabSz="914400" rtl="0" eaLnBrk="1" latinLnBrk="0" hangingPunct="1">
        <a:lnSpc>
          <a:spcPct val="130000"/>
        </a:lnSpc>
        <a:spcBef>
          <a:spcPct val="0"/>
        </a:spcBef>
        <a:buNone/>
        <a:defRPr sz="32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AEPSY%20Year%2011%20ATAR%20Psychology%202023%20CO%20with%20Yr%2012%20content.docx"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video" Target="https://www.youtube.com/embed/FF-tta6HYq4?feature=oembed"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090" name="Rectangle 3089">
            <a:extLst>
              <a:ext uri="{FF2B5EF4-FFF2-40B4-BE49-F238E27FC236}">
                <a16:creationId xmlns:a16="http://schemas.microsoft.com/office/drawing/2014/main" id="{E217F32C-75AA-4B97-ADFB-5E2C3C7ECB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4818C0E0-32F3-ED60-6F64-E0DACA6ABC2E}"/>
              </a:ext>
            </a:extLst>
          </p:cNvPr>
          <p:cNvPicPr>
            <a:picLocks noChangeAspect="1"/>
          </p:cNvPicPr>
          <p:nvPr/>
        </p:nvPicPr>
        <p:blipFill rotWithShape="1">
          <a:blip r:embed="rId2"/>
          <a:srcRect r="888" b="-1"/>
          <a:stretch/>
        </p:blipFill>
        <p:spPr>
          <a:xfrm>
            <a:off x="20" y="10"/>
            <a:ext cx="12191980" cy="6857990"/>
          </a:xfrm>
          <a:prstGeom prst="rect">
            <a:avLst/>
          </a:prstGeom>
        </p:spPr>
      </p:pic>
      <p:sp>
        <p:nvSpPr>
          <p:cNvPr id="3092" name="Rectangle 3091">
            <a:extLst>
              <a:ext uri="{FF2B5EF4-FFF2-40B4-BE49-F238E27FC236}">
                <a16:creationId xmlns:a16="http://schemas.microsoft.com/office/drawing/2014/main" id="{4D76AAEA-AF3A-4616-9F99-E9AA131A51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23360" y="0"/>
            <a:ext cx="8168639" cy="6858000"/>
          </a:xfrm>
          <a:prstGeom prst="rect">
            <a:avLst/>
          </a:prstGeom>
          <a:gradFill>
            <a:gsLst>
              <a:gs pos="58000">
                <a:schemeClr val="tx1">
                  <a:alpha val="55000"/>
                </a:schemeClr>
              </a:gs>
              <a:gs pos="33000">
                <a:schemeClr val="tx1">
                  <a:alpha val="40000"/>
                </a:schemeClr>
              </a:gs>
              <a:gs pos="3000">
                <a:schemeClr val="tx1">
                  <a:alpha val="0"/>
                </a:schemeClr>
              </a:gs>
              <a:gs pos="100000">
                <a:schemeClr val="tx1">
                  <a:alpha val="5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88DBE8-157A-2820-5F17-2A7263811548}"/>
              </a:ext>
            </a:extLst>
          </p:cNvPr>
          <p:cNvSpPr>
            <a:spLocks noGrp="1"/>
          </p:cNvSpPr>
          <p:nvPr>
            <p:ph type="ctrTitle"/>
          </p:nvPr>
        </p:nvSpPr>
        <p:spPr>
          <a:xfrm>
            <a:off x="6095999" y="1346268"/>
            <a:ext cx="5618431" cy="3285207"/>
          </a:xfrm>
        </p:spPr>
        <p:txBody>
          <a:bodyPr>
            <a:normAutofit/>
          </a:bodyPr>
          <a:lstStyle/>
          <a:p>
            <a:r>
              <a:rPr lang="en-AU" dirty="0">
                <a:solidFill>
                  <a:schemeClr val="bg1"/>
                </a:solidFill>
              </a:rPr>
              <a:t>Learning:</a:t>
            </a:r>
            <a:br>
              <a:rPr lang="en-AU" dirty="0">
                <a:solidFill>
                  <a:schemeClr val="bg1"/>
                </a:solidFill>
              </a:rPr>
            </a:br>
            <a:endParaRPr lang="en-AU" dirty="0">
              <a:solidFill>
                <a:schemeClr val="bg1"/>
              </a:solidFill>
            </a:endParaRPr>
          </a:p>
        </p:txBody>
      </p:sp>
      <p:sp>
        <p:nvSpPr>
          <p:cNvPr id="3" name="Subtitle 2">
            <a:extLst>
              <a:ext uri="{FF2B5EF4-FFF2-40B4-BE49-F238E27FC236}">
                <a16:creationId xmlns:a16="http://schemas.microsoft.com/office/drawing/2014/main" id="{AE07AE95-F8FB-D371-4C43-5A92F263451B}"/>
              </a:ext>
            </a:extLst>
          </p:cNvPr>
          <p:cNvSpPr>
            <a:spLocks noGrp="1"/>
          </p:cNvSpPr>
          <p:nvPr>
            <p:ph type="subTitle" idx="1"/>
          </p:nvPr>
        </p:nvSpPr>
        <p:spPr>
          <a:xfrm>
            <a:off x="6126080" y="4631475"/>
            <a:ext cx="5588349" cy="1150200"/>
          </a:xfrm>
        </p:spPr>
        <p:txBody>
          <a:bodyPr>
            <a:normAutofit/>
          </a:bodyPr>
          <a:lstStyle/>
          <a:p>
            <a:pPr>
              <a:lnSpc>
                <a:spcPct val="120000"/>
              </a:lnSpc>
            </a:pPr>
            <a:r>
              <a:rPr lang="en-US" dirty="0">
                <a:solidFill>
                  <a:schemeClr val="bg1"/>
                </a:solidFill>
              </a:rPr>
              <a:t>ATPSY Year 12 ATAR Psychology</a:t>
            </a:r>
            <a:endParaRPr lang="en-AU" dirty="0">
              <a:solidFill>
                <a:schemeClr val="bg1"/>
              </a:solidFill>
            </a:endParaRPr>
          </a:p>
          <a:p>
            <a:pPr>
              <a:lnSpc>
                <a:spcPct val="120000"/>
              </a:lnSpc>
            </a:pPr>
            <a:endParaRPr lang="en-AU" dirty="0">
              <a:solidFill>
                <a:schemeClr val="bg1"/>
              </a:solidFill>
            </a:endParaRPr>
          </a:p>
        </p:txBody>
      </p:sp>
    </p:spTree>
    <p:extLst>
      <p:ext uri="{BB962C8B-B14F-4D97-AF65-F5344CB8AC3E}">
        <p14:creationId xmlns:p14="http://schemas.microsoft.com/office/powerpoint/2010/main" val="617962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93B4D24-F4A8-4141-A20A-E0575D1996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nvGrpSpPr>
          <p:cNvPr id="10" name="Group 9">
            <a:extLst>
              <a:ext uri="{FF2B5EF4-FFF2-40B4-BE49-F238E27FC236}">
                <a16:creationId xmlns:a16="http://schemas.microsoft.com/office/drawing/2014/main" id="{6CCEEF8A-4A3A-4B35-AA57-D804767F5AD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0"/>
            <a:ext cx="12191696" cy="6170490"/>
            <a:chOff x="-2" y="0"/>
            <a:chExt cx="12191696" cy="6170490"/>
          </a:xfrm>
        </p:grpSpPr>
        <p:sp>
          <p:nvSpPr>
            <p:cNvPr id="17" name="Freeform: Shape 10">
              <a:extLst>
                <a:ext uri="{FF2B5EF4-FFF2-40B4-BE49-F238E27FC236}">
                  <a16:creationId xmlns:a16="http://schemas.microsoft.com/office/drawing/2014/main" id="{55A741C2-AB82-4BF5-9324-5D0B56A3D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3167675" y="-3167677"/>
              <a:ext cx="5856341" cy="12191695"/>
            </a:xfrm>
            <a:custGeom>
              <a:avLst/>
              <a:gdLst>
                <a:gd name="connsiteX0" fmla="*/ 0 w 5856341"/>
                <a:gd name="connsiteY0" fmla="*/ 12191695 h 12191695"/>
                <a:gd name="connsiteX1" fmla="*/ 0 w 5856341"/>
                <a:gd name="connsiteY1" fmla="*/ 0 h 12191695"/>
                <a:gd name="connsiteX2" fmla="*/ 243849 w 5856341"/>
                <a:gd name="connsiteY2" fmla="*/ 0 h 12191695"/>
                <a:gd name="connsiteX3" fmla="*/ 505121 w 5856341"/>
                <a:gd name="connsiteY3" fmla="*/ 0 h 12191695"/>
                <a:gd name="connsiteX4" fmla="*/ 723207 w 5856341"/>
                <a:gd name="connsiteY4" fmla="*/ 0 h 12191695"/>
                <a:gd name="connsiteX5" fmla="*/ 755828 w 5856341"/>
                <a:gd name="connsiteY5" fmla="*/ 0 h 12191695"/>
                <a:gd name="connsiteX6" fmla="*/ 1411868 w 5856341"/>
                <a:gd name="connsiteY6" fmla="*/ 0 h 12191695"/>
                <a:gd name="connsiteX7" fmla="*/ 1421034 w 5856341"/>
                <a:gd name="connsiteY7" fmla="*/ 0 h 12191695"/>
                <a:gd name="connsiteX8" fmla="*/ 1515206 w 5856341"/>
                <a:gd name="connsiteY8" fmla="*/ 0 h 12191695"/>
                <a:gd name="connsiteX9" fmla="*/ 2636151 w 5856341"/>
                <a:gd name="connsiteY9" fmla="*/ 0 h 12191695"/>
                <a:gd name="connsiteX10" fmla="*/ 4637890 w 5856341"/>
                <a:gd name="connsiteY10" fmla="*/ 0 h 12191695"/>
                <a:gd name="connsiteX11" fmla="*/ 4654499 w 5856341"/>
                <a:gd name="connsiteY11" fmla="*/ 26661 h 12191695"/>
                <a:gd name="connsiteX12" fmla="*/ 5856341 w 5856341"/>
                <a:gd name="connsiteY12" fmla="*/ 6438338 h 12191695"/>
                <a:gd name="connsiteX13" fmla="*/ 4449211 w 5856341"/>
                <a:gd name="connsiteY13" fmla="*/ 11332719 h 12191695"/>
                <a:gd name="connsiteX14" fmla="*/ 4061349 w 5856341"/>
                <a:gd name="connsiteY14" fmla="*/ 12054097 h 12191695"/>
                <a:gd name="connsiteX15" fmla="*/ 3977450 w 5856341"/>
                <a:gd name="connsiteY15" fmla="*/ 12191695 h 12191695"/>
                <a:gd name="connsiteX16" fmla="*/ 2636151 w 5856341"/>
                <a:gd name="connsiteY16" fmla="*/ 12191695 h 12191695"/>
                <a:gd name="connsiteX17" fmla="*/ 1421034 w 5856341"/>
                <a:gd name="connsiteY17" fmla="*/ 12191695 h 12191695"/>
                <a:gd name="connsiteX18" fmla="*/ 1411868 w 5856341"/>
                <a:gd name="connsiteY18" fmla="*/ 12191695 h 12191695"/>
                <a:gd name="connsiteX19" fmla="*/ 1283685 w 5856341"/>
                <a:gd name="connsiteY19" fmla="*/ 12191695 h 12191695"/>
                <a:gd name="connsiteX20" fmla="*/ 755828 w 5856341"/>
                <a:gd name="connsiteY20" fmla="*/ 12191695 h 12191695"/>
                <a:gd name="connsiteX21" fmla="*/ 723207 w 5856341"/>
                <a:gd name="connsiteY21" fmla="*/ 12191695 h 12191695"/>
                <a:gd name="connsiteX22" fmla="*/ 505121 w 5856341"/>
                <a:gd name="connsiteY22" fmla="*/ 12191695 h 12191695"/>
                <a:gd name="connsiteX23" fmla="*/ 243849 w 5856341"/>
                <a:gd name="connsiteY23" fmla="*/ 12191695 h 12191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856341" h="12191695">
                  <a:moveTo>
                    <a:pt x="0" y="12191695"/>
                  </a:moveTo>
                  <a:lnTo>
                    <a:pt x="0" y="0"/>
                  </a:lnTo>
                  <a:lnTo>
                    <a:pt x="243849" y="0"/>
                  </a:lnTo>
                  <a:lnTo>
                    <a:pt x="505121" y="0"/>
                  </a:lnTo>
                  <a:lnTo>
                    <a:pt x="723207" y="0"/>
                  </a:lnTo>
                  <a:lnTo>
                    <a:pt x="755828" y="0"/>
                  </a:lnTo>
                  <a:lnTo>
                    <a:pt x="1411868" y="0"/>
                  </a:lnTo>
                  <a:lnTo>
                    <a:pt x="1421034" y="0"/>
                  </a:lnTo>
                  <a:lnTo>
                    <a:pt x="1515206" y="0"/>
                  </a:lnTo>
                  <a:lnTo>
                    <a:pt x="2636151" y="0"/>
                  </a:lnTo>
                  <a:lnTo>
                    <a:pt x="4637890" y="0"/>
                  </a:lnTo>
                  <a:lnTo>
                    <a:pt x="4654499" y="26661"/>
                  </a:lnTo>
                  <a:cubicBezTo>
                    <a:pt x="5425621" y="1341551"/>
                    <a:pt x="5856341" y="3721137"/>
                    <a:pt x="5856341" y="6438338"/>
                  </a:cubicBezTo>
                  <a:cubicBezTo>
                    <a:pt x="5856341" y="8833790"/>
                    <a:pt x="5159120" y="9960353"/>
                    <a:pt x="4449211" y="11332719"/>
                  </a:cubicBezTo>
                  <a:cubicBezTo>
                    <a:pt x="4319934" y="11582638"/>
                    <a:pt x="4191839" y="11827452"/>
                    <a:pt x="4061349" y="12054097"/>
                  </a:cubicBezTo>
                  <a:lnTo>
                    <a:pt x="3977450" y="12191695"/>
                  </a:lnTo>
                  <a:lnTo>
                    <a:pt x="2636151" y="12191695"/>
                  </a:lnTo>
                  <a:lnTo>
                    <a:pt x="1421034" y="12191695"/>
                  </a:lnTo>
                  <a:lnTo>
                    <a:pt x="1411868" y="12191695"/>
                  </a:lnTo>
                  <a:lnTo>
                    <a:pt x="1283685" y="12191695"/>
                  </a:lnTo>
                  <a:lnTo>
                    <a:pt x="755828" y="12191695"/>
                  </a:lnTo>
                  <a:lnTo>
                    <a:pt x="723207" y="12191695"/>
                  </a:lnTo>
                  <a:lnTo>
                    <a:pt x="505121" y="12191695"/>
                  </a:lnTo>
                  <a:lnTo>
                    <a:pt x="243849" y="12191695"/>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DCD46807-BF17-4E5D-90A8-A062604C0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146277" y="-874927"/>
              <a:ext cx="1899138" cy="12191695"/>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8" name="Freeform: Shape 12">
              <a:extLst>
                <a:ext uri="{FF2B5EF4-FFF2-40B4-BE49-F238E27FC236}">
                  <a16:creationId xmlns:a16="http://schemas.microsoft.com/office/drawing/2014/main" id="{823926DB-76C8-474A-B5FB-F43C59E33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143758" y="-1037574"/>
              <a:ext cx="1904176" cy="12191695"/>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4" name="Freeform: Shape 13">
              <a:extLst>
                <a:ext uri="{FF2B5EF4-FFF2-40B4-BE49-F238E27FC236}">
                  <a16:creationId xmlns:a16="http://schemas.microsoft.com/office/drawing/2014/main" id="{3C1F5347-E00A-4E12-AC11-18E0B1AF2D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247015" y="-1314429"/>
              <a:ext cx="1697663" cy="12191695"/>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sp>
        <p:nvSpPr>
          <p:cNvPr id="19" name="Content Placeholder 2">
            <a:extLst>
              <a:ext uri="{FF2B5EF4-FFF2-40B4-BE49-F238E27FC236}">
                <a16:creationId xmlns:a16="http://schemas.microsoft.com/office/drawing/2014/main" id="{CE806D72-B6EC-3081-3D28-BADC0B3DAD26}"/>
              </a:ext>
            </a:extLst>
          </p:cNvPr>
          <p:cNvSpPr>
            <a:spLocks noGrp="1"/>
          </p:cNvSpPr>
          <p:nvPr>
            <p:ph idx="1"/>
          </p:nvPr>
        </p:nvSpPr>
        <p:spPr>
          <a:xfrm>
            <a:off x="240145" y="184728"/>
            <a:ext cx="11813310" cy="6428508"/>
          </a:xfrm>
        </p:spPr>
        <p:txBody>
          <a:bodyPr>
            <a:normAutofit fontScale="55000" lnSpcReduction="20000"/>
          </a:bodyPr>
          <a:lstStyle/>
          <a:p>
            <a:pPr fontAlgn="base">
              <a:lnSpc>
                <a:spcPct val="130000"/>
              </a:lnSpc>
              <a:buFont typeface="Arial" panose="020B0604020202020204" pitchFamily="34" charset="0"/>
              <a:buChar char="•"/>
            </a:pPr>
            <a:r>
              <a:rPr lang="en-AU" sz="2600" dirty="0">
                <a:latin typeface="+mj-lt"/>
              </a:rPr>
              <a:t>A hotel concierge begins to respond every time he hears the ringing of a bell, because the bell has become associated with the sight of customers needing assistance.</a:t>
            </a:r>
          </a:p>
          <a:p>
            <a:pPr fontAlgn="base">
              <a:lnSpc>
                <a:spcPct val="130000"/>
              </a:lnSpc>
              <a:buFont typeface="Arial" panose="020B0604020202020204" pitchFamily="34" charset="0"/>
              <a:buChar char="•"/>
            </a:pPr>
            <a:r>
              <a:rPr lang="en-AU" sz="2600" b="0" i="0" dirty="0">
                <a:effectLst/>
                <a:latin typeface="+mj-lt"/>
              </a:rPr>
              <a:t>The smell of a favourite food, which immediately makes you feel hungry</a:t>
            </a:r>
          </a:p>
          <a:p>
            <a:pPr fontAlgn="base">
              <a:lnSpc>
                <a:spcPct val="130000"/>
              </a:lnSpc>
              <a:buFont typeface="Arial" panose="020B0604020202020204" pitchFamily="34" charset="0"/>
              <a:buChar char="•"/>
            </a:pPr>
            <a:r>
              <a:rPr lang="en-AU" sz="2600" b="0" i="0" dirty="0">
                <a:effectLst/>
                <a:latin typeface="+mj-lt"/>
              </a:rPr>
              <a:t>An unexpected loud bang, which causes you to flinch</a:t>
            </a:r>
          </a:p>
          <a:p>
            <a:pPr fontAlgn="base">
              <a:lnSpc>
                <a:spcPct val="130000"/>
              </a:lnSpc>
              <a:buFont typeface="Arial" panose="020B0604020202020204" pitchFamily="34" charset="0"/>
              <a:buChar char="•"/>
            </a:pPr>
            <a:r>
              <a:rPr lang="en-AU" sz="2600" b="0" i="0" dirty="0">
                <a:effectLst/>
                <a:latin typeface="+mj-lt"/>
              </a:rPr>
              <a:t>You eat a bad burrito for lunch </a:t>
            </a:r>
            <a:r>
              <a:rPr lang="en-AU" sz="2600" dirty="0">
                <a:latin typeface="+mj-lt"/>
              </a:rPr>
              <a:t>and</a:t>
            </a:r>
            <a:r>
              <a:rPr lang="en-AU" sz="2600" b="0" i="0" dirty="0">
                <a:effectLst/>
                <a:latin typeface="+mj-lt"/>
              </a:rPr>
              <a:t> become ill shortly after. As a result, you may develop a taste aversion in which just the idea of eating that same food again causes you to feel ill.</a:t>
            </a:r>
          </a:p>
          <a:p>
            <a:pPr fontAlgn="base">
              <a:lnSpc>
                <a:spcPct val="130000"/>
              </a:lnSpc>
              <a:buFont typeface="Arial" panose="020B0604020202020204" pitchFamily="34" charset="0"/>
              <a:buChar char="•"/>
            </a:pPr>
            <a:r>
              <a:rPr lang="en-AU" sz="2600" b="0" i="0" dirty="0">
                <a:effectLst/>
                <a:latin typeface="+mj-lt"/>
              </a:rPr>
              <a:t>You are out riding your bike one day and are attacked by a dog. Now, the place where you were attacked has become a conditioned stimulus and you experience fear every time you pass that spot.</a:t>
            </a:r>
          </a:p>
          <a:p>
            <a:pPr fontAlgn="base">
              <a:lnSpc>
                <a:spcPct val="130000"/>
              </a:lnSpc>
              <a:buFont typeface="Arial" panose="020B0604020202020204" pitchFamily="34" charset="0"/>
              <a:buChar char="•"/>
            </a:pPr>
            <a:r>
              <a:rPr lang="en-AU" sz="2600" b="0" i="0" dirty="0">
                <a:effectLst/>
                <a:latin typeface="+mj-lt"/>
              </a:rPr>
              <a:t>Students hear the sound of a bell right before they are released for lunch. Eventually, just the sound of the bell alone causes the students to become hungry.</a:t>
            </a:r>
          </a:p>
          <a:p>
            <a:pPr fontAlgn="base">
              <a:lnSpc>
                <a:spcPct val="130000"/>
              </a:lnSpc>
              <a:buFont typeface="Arial" panose="020B0604020202020204" pitchFamily="34" charset="0"/>
              <a:buChar char="•"/>
            </a:pPr>
            <a:r>
              <a:rPr lang="en-AU" sz="2600" b="0" i="0" dirty="0">
                <a:effectLst/>
                <a:latin typeface="+mj-lt"/>
              </a:rPr>
              <a:t>When humans first encountered the coffee bean, it had no inherent meaning. </a:t>
            </a:r>
          </a:p>
          <a:p>
            <a:pPr fontAlgn="base">
              <a:lnSpc>
                <a:spcPct val="130000"/>
              </a:lnSpc>
              <a:buFont typeface="Arial" panose="020B0604020202020204" pitchFamily="34" charset="0"/>
              <a:buChar char="•"/>
            </a:pPr>
            <a:r>
              <a:rPr lang="en-AU" sz="2600" dirty="0">
                <a:latin typeface="+mj-lt"/>
              </a:rPr>
              <a:t>An onion's smell as you cut it, which makes your eyes water</a:t>
            </a:r>
          </a:p>
          <a:p>
            <a:pPr fontAlgn="base">
              <a:lnSpc>
                <a:spcPct val="130000"/>
              </a:lnSpc>
              <a:buFont typeface="Arial" panose="020B0604020202020204" pitchFamily="34" charset="0"/>
              <a:buChar char="•"/>
            </a:pPr>
            <a:r>
              <a:rPr lang="en-AU" sz="2600" b="0" i="0" dirty="0">
                <a:effectLst/>
                <a:latin typeface="+mj-lt"/>
              </a:rPr>
              <a:t>The paper that represents currency is not inherently significant. It is just a piece of paper. </a:t>
            </a:r>
          </a:p>
          <a:p>
            <a:pPr fontAlgn="base">
              <a:lnSpc>
                <a:spcPct val="130000"/>
              </a:lnSpc>
              <a:buFont typeface="Arial" panose="020B0604020202020204" pitchFamily="34" charset="0"/>
              <a:buChar char="•"/>
            </a:pPr>
            <a:r>
              <a:rPr lang="en-AU" sz="2600" dirty="0">
                <a:latin typeface="+mj-lt"/>
              </a:rPr>
              <a:t>Pollen from grass and flowers, which causes you to sneeze</a:t>
            </a:r>
          </a:p>
          <a:p>
            <a:pPr fontAlgn="base">
              <a:lnSpc>
                <a:spcPct val="130000"/>
              </a:lnSpc>
              <a:buFont typeface="Arial" panose="020B0604020202020204" pitchFamily="34" charset="0"/>
              <a:buChar char="•"/>
            </a:pPr>
            <a:r>
              <a:rPr lang="en-AU" sz="2600" b="0" i="0" dirty="0">
                <a:effectLst/>
                <a:latin typeface="+mj-lt"/>
              </a:rPr>
              <a:t>Before attending school, the letters ABC had no intrinsic meaning. </a:t>
            </a:r>
          </a:p>
          <a:p>
            <a:pPr fontAlgn="base">
              <a:lnSpc>
                <a:spcPct val="130000"/>
              </a:lnSpc>
              <a:buFont typeface="Arial" panose="020B0604020202020204" pitchFamily="34" charset="0"/>
              <a:buChar char="•"/>
            </a:pPr>
            <a:r>
              <a:rPr lang="en-AU" sz="2600" dirty="0">
                <a:latin typeface="+mj-lt"/>
              </a:rPr>
              <a:t>A feather tickling your nose, which causes you to sneeze</a:t>
            </a:r>
          </a:p>
          <a:p>
            <a:pPr fontAlgn="base">
              <a:lnSpc>
                <a:spcPct val="130000"/>
              </a:lnSpc>
              <a:buFont typeface="Arial" panose="020B0604020202020204" pitchFamily="34" charset="0"/>
              <a:buChar char="•"/>
            </a:pPr>
            <a:r>
              <a:rPr lang="en-AU" sz="2600" b="0" i="0" dirty="0">
                <a:effectLst/>
                <a:latin typeface="+mj-lt"/>
              </a:rPr>
              <a:t>The first time a human infant sees a hypodermic needle it has no meaning whatsoever. However, after it has been used one time, it takes on immediate meaning. The pain from the needle penetrating the skin means that the next time the infant sees the needle, they may experience intense fear.</a:t>
            </a:r>
          </a:p>
          <a:p>
            <a:pPr fontAlgn="base">
              <a:lnSpc>
                <a:spcPct val="130000"/>
              </a:lnSpc>
              <a:buFont typeface="Arial" panose="020B0604020202020204" pitchFamily="34" charset="0"/>
              <a:buChar char="•"/>
            </a:pPr>
            <a:endParaRPr lang="en-AU" sz="500" b="0" i="0" dirty="0">
              <a:effectLst/>
              <a:latin typeface="Arial" panose="020B0604020202020204" pitchFamily="34" charset="0"/>
            </a:endParaRPr>
          </a:p>
          <a:p>
            <a:pPr fontAlgn="base">
              <a:lnSpc>
                <a:spcPct val="130000"/>
              </a:lnSpc>
              <a:buFont typeface="Arial" panose="020B0604020202020204" pitchFamily="34" charset="0"/>
              <a:buChar char="•"/>
            </a:pPr>
            <a:endParaRPr lang="en-AU" sz="500" b="0" i="0" dirty="0">
              <a:effectLst/>
              <a:latin typeface="Merriweather" panose="00000500000000000000" pitchFamily="2" charset="0"/>
            </a:endParaRPr>
          </a:p>
          <a:p>
            <a:pPr fontAlgn="base">
              <a:lnSpc>
                <a:spcPct val="130000"/>
              </a:lnSpc>
              <a:buFont typeface="Arial" panose="020B0604020202020204" pitchFamily="34" charset="0"/>
              <a:buChar char="•"/>
            </a:pPr>
            <a:endParaRPr lang="en-AU" sz="500" b="0" i="0" dirty="0">
              <a:effectLst/>
              <a:latin typeface="Merriweather" panose="00000500000000000000" pitchFamily="2" charset="0"/>
            </a:endParaRPr>
          </a:p>
          <a:p>
            <a:pPr>
              <a:lnSpc>
                <a:spcPct val="130000"/>
              </a:lnSpc>
            </a:pPr>
            <a:endParaRPr lang="en-AU" sz="500" dirty="0"/>
          </a:p>
        </p:txBody>
      </p:sp>
    </p:spTree>
    <p:extLst>
      <p:ext uri="{BB962C8B-B14F-4D97-AF65-F5344CB8AC3E}">
        <p14:creationId xmlns:p14="http://schemas.microsoft.com/office/powerpoint/2010/main" val="1580255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mph" presetSubtype="2" fill="hold" nodeType="clickEffect">
                                  <p:stCondLst>
                                    <p:cond delay="0"/>
                                  </p:stCondLst>
                                  <p:childTnLst>
                                    <p:animClr clrSpc="rgb" dir="cw">
                                      <p:cBhvr override="childStyle">
                                        <p:cTn id="10" dur="2000" fill="hold"/>
                                        <p:tgtEl>
                                          <p:spTgt spid="19">
                                            <p:txEl>
                                              <p:pRg st="0" end="0"/>
                                            </p:txEl>
                                          </p:spTgt>
                                        </p:tgtEl>
                                        <p:attrNameLst>
                                          <p:attrName>style.color</p:attrName>
                                        </p:attrNameLst>
                                      </p:cBhvr>
                                      <p:to>
                                        <a:srgbClr val="FF0000"/>
                                      </p:to>
                                    </p:animClr>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3" presetClass="emph" presetSubtype="2" fill="hold" nodeType="clickEffect">
                                  <p:stCondLst>
                                    <p:cond delay="0"/>
                                  </p:stCondLst>
                                  <p:childTnLst>
                                    <p:animClr clrSpc="rgb" dir="cw">
                                      <p:cBhvr override="childStyle">
                                        <p:cTn id="18" dur="2000" fill="hold"/>
                                        <p:tgtEl>
                                          <p:spTgt spid="19">
                                            <p:txEl>
                                              <p:pRg st="1" end="1"/>
                                            </p:txEl>
                                          </p:spTgt>
                                        </p:tgtEl>
                                        <p:attrNameLst>
                                          <p:attrName>style.color</p:attrName>
                                        </p:attrNameLst>
                                      </p:cBhvr>
                                      <p:to>
                                        <a:srgbClr val="00B050"/>
                                      </p:to>
                                    </p:animClr>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3" presetClass="emph" presetSubtype="2" fill="hold" nodeType="clickEffect">
                                  <p:stCondLst>
                                    <p:cond delay="0"/>
                                  </p:stCondLst>
                                  <p:childTnLst>
                                    <p:animClr clrSpc="rgb" dir="cw">
                                      <p:cBhvr override="childStyle">
                                        <p:cTn id="26" dur="2000" fill="hold"/>
                                        <p:tgtEl>
                                          <p:spTgt spid="19">
                                            <p:txEl>
                                              <p:pRg st="2" end="2"/>
                                            </p:txEl>
                                          </p:spTgt>
                                        </p:tgtEl>
                                        <p:attrNameLst>
                                          <p:attrName>style.color</p:attrName>
                                        </p:attrNameLst>
                                      </p:cBhvr>
                                      <p:to>
                                        <a:srgbClr val="00B050"/>
                                      </p:to>
                                    </p:animClr>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3" presetClass="emph" presetSubtype="2" fill="hold" nodeType="clickEffect">
                                  <p:stCondLst>
                                    <p:cond delay="0"/>
                                  </p:stCondLst>
                                  <p:childTnLst>
                                    <p:animClr clrSpc="rgb" dir="cw">
                                      <p:cBhvr override="childStyle">
                                        <p:cTn id="34" dur="2000" fill="hold"/>
                                        <p:tgtEl>
                                          <p:spTgt spid="19">
                                            <p:txEl>
                                              <p:pRg st="3" end="3"/>
                                            </p:txEl>
                                          </p:spTgt>
                                        </p:tgtEl>
                                        <p:attrNameLst>
                                          <p:attrName>style.color</p:attrName>
                                        </p:attrNameLst>
                                      </p:cBhvr>
                                      <p:to>
                                        <a:srgbClr val="FF0000"/>
                                      </p:to>
                                    </p:animClr>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9">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3" presetClass="emph" presetSubtype="2" fill="hold" nodeType="clickEffect">
                                  <p:stCondLst>
                                    <p:cond delay="0"/>
                                  </p:stCondLst>
                                  <p:childTnLst>
                                    <p:animClr clrSpc="rgb" dir="cw">
                                      <p:cBhvr override="childStyle">
                                        <p:cTn id="42" dur="2000" fill="hold"/>
                                        <p:tgtEl>
                                          <p:spTgt spid="19">
                                            <p:txEl>
                                              <p:pRg st="4" end="4"/>
                                            </p:txEl>
                                          </p:spTgt>
                                        </p:tgtEl>
                                        <p:attrNameLst>
                                          <p:attrName>style.color</p:attrName>
                                        </p:attrNameLst>
                                      </p:cBhvr>
                                      <p:to>
                                        <a:srgbClr val="FF0000"/>
                                      </p:to>
                                    </p:animClr>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9">
                                            <p:txEl>
                                              <p:pRg st="5" end="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3" presetClass="emph" presetSubtype="2" fill="hold" nodeType="clickEffect">
                                  <p:stCondLst>
                                    <p:cond delay="0"/>
                                  </p:stCondLst>
                                  <p:childTnLst>
                                    <p:animClr clrSpc="rgb" dir="cw">
                                      <p:cBhvr override="childStyle">
                                        <p:cTn id="50" dur="2000" fill="hold"/>
                                        <p:tgtEl>
                                          <p:spTgt spid="19">
                                            <p:txEl>
                                              <p:pRg st="5" end="5"/>
                                            </p:txEl>
                                          </p:spTgt>
                                        </p:tgtEl>
                                        <p:attrNameLst>
                                          <p:attrName>style.color</p:attrName>
                                        </p:attrNameLst>
                                      </p:cBhvr>
                                      <p:to>
                                        <a:srgbClr val="FF0000"/>
                                      </p:to>
                                    </p:animClr>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9">
                                            <p:txEl>
                                              <p:pRg st="6" end="6"/>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3" presetClass="emph" presetSubtype="2" fill="hold" nodeType="clickEffect">
                                  <p:stCondLst>
                                    <p:cond delay="0"/>
                                  </p:stCondLst>
                                  <p:childTnLst>
                                    <p:animClr clrSpc="rgb" dir="cw">
                                      <p:cBhvr override="childStyle">
                                        <p:cTn id="58" dur="2000" fill="hold"/>
                                        <p:tgtEl>
                                          <p:spTgt spid="19">
                                            <p:txEl>
                                              <p:pRg st="6" end="6"/>
                                            </p:txEl>
                                          </p:spTgt>
                                        </p:tgtEl>
                                        <p:attrNameLst>
                                          <p:attrName>style.color</p:attrName>
                                        </p:attrNameLst>
                                      </p:cBhvr>
                                      <p:to>
                                        <a:srgbClr val="FFC000"/>
                                      </p:to>
                                    </p:animClr>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9">
                                            <p:txEl>
                                              <p:pRg st="7" end="7"/>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3" presetClass="emph" presetSubtype="2" fill="hold" nodeType="clickEffect">
                                  <p:stCondLst>
                                    <p:cond delay="0"/>
                                  </p:stCondLst>
                                  <p:childTnLst>
                                    <p:animClr clrSpc="rgb" dir="cw">
                                      <p:cBhvr override="childStyle">
                                        <p:cTn id="66" dur="2000" fill="hold"/>
                                        <p:tgtEl>
                                          <p:spTgt spid="19">
                                            <p:txEl>
                                              <p:pRg st="7" end="7"/>
                                            </p:txEl>
                                          </p:spTgt>
                                        </p:tgtEl>
                                        <p:attrNameLst>
                                          <p:attrName>style.color</p:attrName>
                                        </p:attrNameLst>
                                      </p:cBhvr>
                                      <p:to>
                                        <a:srgbClr val="00B050"/>
                                      </p:to>
                                    </p:animClr>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9">
                                            <p:txEl>
                                              <p:pRg st="8" end="8"/>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3" presetClass="emph" presetSubtype="2" fill="hold" nodeType="clickEffect">
                                  <p:stCondLst>
                                    <p:cond delay="0"/>
                                  </p:stCondLst>
                                  <p:childTnLst>
                                    <p:animClr clrSpc="rgb" dir="cw">
                                      <p:cBhvr override="childStyle">
                                        <p:cTn id="74" dur="2000" fill="hold"/>
                                        <p:tgtEl>
                                          <p:spTgt spid="19">
                                            <p:txEl>
                                              <p:pRg st="8" end="8"/>
                                            </p:txEl>
                                          </p:spTgt>
                                        </p:tgtEl>
                                        <p:attrNameLst>
                                          <p:attrName>style.color</p:attrName>
                                        </p:attrNameLst>
                                      </p:cBhvr>
                                      <p:to>
                                        <a:srgbClr val="FFC000"/>
                                      </p:to>
                                    </p:animClr>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9">
                                            <p:txEl>
                                              <p:pRg st="9" end="9"/>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3" presetClass="emph" presetSubtype="2" fill="hold" nodeType="clickEffect">
                                  <p:stCondLst>
                                    <p:cond delay="0"/>
                                  </p:stCondLst>
                                  <p:childTnLst>
                                    <p:animClr clrSpc="rgb" dir="cw">
                                      <p:cBhvr override="childStyle">
                                        <p:cTn id="82" dur="2000" fill="hold"/>
                                        <p:tgtEl>
                                          <p:spTgt spid="19">
                                            <p:txEl>
                                              <p:pRg st="9" end="9"/>
                                            </p:txEl>
                                          </p:spTgt>
                                        </p:tgtEl>
                                        <p:attrNameLst>
                                          <p:attrName>style.color</p:attrName>
                                        </p:attrNameLst>
                                      </p:cBhvr>
                                      <p:to>
                                        <a:srgbClr val="00B050"/>
                                      </p:to>
                                    </p:animClr>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19">
                                            <p:txEl>
                                              <p:pRg st="10" end="10"/>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3" presetClass="emph" presetSubtype="2" fill="hold" nodeType="clickEffect">
                                  <p:stCondLst>
                                    <p:cond delay="0"/>
                                  </p:stCondLst>
                                  <p:childTnLst>
                                    <p:animClr clrSpc="rgb" dir="cw">
                                      <p:cBhvr override="childStyle">
                                        <p:cTn id="90" dur="2000" fill="hold"/>
                                        <p:tgtEl>
                                          <p:spTgt spid="19">
                                            <p:txEl>
                                              <p:pRg st="10" end="10"/>
                                            </p:txEl>
                                          </p:spTgt>
                                        </p:tgtEl>
                                        <p:attrNameLst>
                                          <p:attrName>style.color</p:attrName>
                                        </p:attrNameLst>
                                      </p:cBhvr>
                                      <p:to>
                                        <a:srgbClr val="FFC000"/>
                                      </p:to>
                                    </p:animClr>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19">
                                            <p:txEl>
                                              <p:pRg st="11" end="11"/>
                                            </p:txEl>
                                          </p:spTgt>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3" presetClass="emph" presetSubtype="2" fill="hold" nodeType="clickEffect">
                                  <p:stCondLst>
                                    <p:cond delay="0"/>
                                  </p:stCondLst>
                                  <p:childTnLst>
                                    <p:animClr clrSpc="rgb" dir="cw">
                                      <p:cBhvr override="childStyle">
                                        <p:cTn id="98" dur="2000" fill="hold"/>
                                        <p:tgtEl>
                                          <p:spTgt spid="19">
                                            <p:txEl>
                                              <p:pRg st="11" end="11"/>
                                            </p:txEl>
                                          </p:spTgt>
                                        </p:tgtEl>
                                        <p:attrNameLst>
                                          <p:attrName>style.color</p:attrName>
                                        </p:attrNameLst>
                                      </p:cBhvr>
                                      <p:to>
                                        <a:srgbClr val="00B050"/>
                                      </p:to>
                                    </p:animClr>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19">
                                            <p:txEl>
                                              <p:pRg st="12" end="12"/>
                                            </p:txEl>
                                          </p:spTgt>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3" presetClass="emph" presetSubtype="2" fill="hold" nodeType="clickEffect">
                                  <p:stCondLst>
                                    <p:cond delay="0"/>
                                  </p:stCondLst>
                                  <p:childTnLst>
                                    <p:animClr clrSpc="rgb" dir="cw">
                                      <p:cBhvr override="childStyle">
                                        <p:cTn id="106" dur="2000" fill="hold"/>
                                        <p:tgtEl>
                                          <p:spTgt spid="19">
                                            <p:txEl>
                                              <p:pRg st="12" end="12"/>
                                            </p:txEl>
                                          </p:spTgt>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5EB84-1A4B-2C8B-9585-949E07A0CBAA}"/>
              </a:ext>
            </a:extLst>
          </p:cNvPr>
          <p:cNvSpPr>
            <a:spLocks noGrp="1"/>
          </p:cNvSpPr>
          <p:nvPr>
            <p:ph type="title"/>
          </p:nvPr>
        </p:nvSpPr>
        <p:spPr/>
        <p:txBody>
          <a:bodyPr>
            <a:normAutofit/>
          </a:bodyPr>
          <a:lstStyle/>
          <a:p>
            <a:r>
              <a:rPr lang="en-AU" b="0" dirty="0">
                <a:solidFill>
                  <a:srgbClr val="212121"/>
                </a:solidFill>
              </a:rPr>
              <a:t>Unconditioned Response</a:t>
            </a:r>
            <a:endParaRPr lang="en-AU" dirty="0"/>
          </a:p>
        </p:txBody>
      </p:sp>
      <p:sp>
        <p:nvSpPr>
          <p:cNvPr id="3" name="Content Placeholder 2">
            <a:extLst>
              <a:ext uri="{FF2B5EF4-FFF2-40B4-BE49-F238E27FC236}">
                <a16:creationId xmlns:a16="http://schemas.microsoft.com/office/drawing/2014/main" id="{E64B943B-E353-35F7-FF73-D009742086BD}"/>
              </a:ext>
            </a:extLst>
          </p:cNvPr>
          <p:cNvSpPr>
            <a:spLocks noGrp="1"/>
          </p:cNvSpPr>
          <p:nvPr>
            <p:ph idx="1"/>
          </p:nvPr>
        </p:nvSpPr>
        <p:spPr/>
        <p:txBody>
          <a:bodyPr>
            <a:normAutofit lnSpcReduction="10000"/>
          </a:bodyPr>
          <a:lstStyle/>
          <a:p>
            <a:pPr algn="l" fontAlgn="base"/>
            <a:r>
              <a:rPr lang="en-AU" sz="2400" b="0" i="0" dirty="0">
                <a:solidFill>
                  <a:srgbClr val="212121"/>
                </a:solidFill>
                <a:effectLst/>
                <a:latin typeface="+mj-lt"/>
              </a:rPr>
              <a:t>An </a:t>
            </a:r>
            <a:r>
              <a:rPr lang="en-AU" sz="2400" b="0" i="0" dirty="0">
                <a:solidFill>
                  <a:schemeClr val="tx1"/>
                </a:solidFill>
                <a:effectLst/>
                <a:latin typeface="+mj-lt"/>
              </a:rPr>
              <a:t>unconditioned response </a:t>
            </a:r>
            <a:r>
              <a:rPr lang="en-AU" sz="2400" b="0" i="0" dirty="0">
                <a:solidFill>
                  <a:srgbClr val="212121"/>
                </a:solidFill>
                <a:effectLst/>
                <a:latin typeface="+mj-lt"/>
              </a:rPr>
              <a:t>is an automatic response or a response that occurs without thought when an unconditioned stimulus is present. </a:t>
            </a:r>
          </a:p>
          <a:p>
            <a:pPr algn="l" fontAlgn="base"/>
            <a:r>
              <a:rPr lang="en-AU" sz="2400" dirty="0" err="1">
                <a:solidFill>
                  <a:schemeClr val="tx1">
                    <a:lumMod val="50000"/>
                    <a:lumOff val="50000"/>
                  </a:schemeClr>
                </a:solidFill>
                <a:latin typeface="+mj-lt"/>
              </a:rPr>
              <a:t>eg</a:t>
            </a:r>
            <a:r>
              <a:rPr lang="en-AU" sz="2400" dirty="0">
                <a:solidFill>
                  <a:schemeClr val="tx1">
                    <a:lumMod val="50000"/>
                    <a:lumOff val="50000"/>
                  </a:schemeClr>
                </a:solidFill>
                <a:latin typeface="+mj-lt"/>
              </a:rPr>
              <a:t> </a:t>
            </a:r>
            <a:r>
              <a:rPr lang="en-AU" sz="2400" b="0" i="0" dirty="0">
                <a:solidFill>
                  <a:schemeClr val="tx1">
                    <a:lumMod val="50000"/>
                    <a:lumOff val="50000"/>
                  </a:schemeClr>
                </a:solidFill>
                <a:effectLst/>
                <a:latin typeface="+mj-lt"/>
              </a:rPr>
              <a:t>If you smell your favourite food and your mouth starts watering, the watering is an unconditioned response.</a:t>
            </a:r>
          </a:p>
          <a:p>
            <a:endParaRPr lang="en-AU" dirty="0"/>
          </a:p>
        </p:txBody>
      </p:sp>
    </p:spTree>
    <p:extLst>
      <p:ext uri="{BB962C8B-B14F-4D97-AF65-F5344CB8AC3E}">
        <p14:creationId xmlns:p14="http://schemas.microsoft.com/office/powerpoint/2010/main" val="20368392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3117C-EED9-A4E8-D202-5003EE462BA7}"/>
              </a:ext>
            </a:extLst>
          </p:cNvPr>
          <p:cNvSpPr>
            <a:spLocks noGrp="1"/>
          </p:cNvSpPr>
          <p:nvPr>
            <p:ph type="title"/>
          </p:nvPr>
        </p:nvSpPr>
        <p:spPr/>
        <p:txBody>
          <a:bodyPr>
            <a:normAutofit/>
          </a:bodyPr>
          <a:lstStyle/>
          <a:p>
            <a:r>
              <a:rPr lang="en-AU" b="0" dirty="0">
                <a:solidFill>
                  <a:srgbClr val="212121"/>
                </a:solidFill>
              </a:rPr>
              <a:t>Conditioned Response</a:t>
            </a:r>
            <a:endParaRPr lang="en-AU" dirty="0"/>
          </a:p>
        </p:txBody>
      </p:sp>
      <p:sp>
        <p:nvSpPr>
          <p:cNvPr id="3" name="Content Placeholder 2">
            <a:extLst>
              <a:ext uri="{FF2B5EF4-FFF2-40B4-BE49-F238E27FC236}">
                <a16:creationId xmlns:a16="http://schemas.microsoft.com/office/drawing/2014/main" id="{4B19059E-126B-BE85-26FE-19855157F107}"/>
              </a:ext>
            </a:extLst>
          </p:cNvPr>
          <p:cNvSpPr>
            <a:spLocks noGrp="1"/>
          </p:cNvSpPr>
          <p:nvPr>
            <p:ph idx="1"/>
          </p:nvPr>
        </p:nvSpPr>
        <p:spPr/>
        <p:txBody>
          <a:bodyPr>
            <a:normAutofit/>
          </a:bodyPr>
          <a:lstStyle/>
          <a:p>
            <a:pPr algn="l" fontAlgn="base"/>
            <a:r>
              <a:rPr lang="en-AU" sz="2400" b="0" i="0" dirty="0">
                <a:solidFill>
                  <a:srgbClr val="212121"/>
                </a:solidFill>
                <a:effectLst/>
                <a:latin typeface="+mj-lt"/>
              </a:rPr>
              <a:t>A </a:t>
            </a:r>
            <a:r>
              <a:rPr lang="en-AU" sz="2400" b="0" i="0" dirty="0">
                <a:solidFill>
                  <a:schemeClr val="tx1"/>
                </a:solidFill>
                <a:effectLst/>
                <a:latin typeface="+mj-lt"/>
              </a:rPr>
              <a:t>conditioned response </a:t>
            </a:r>
            <a:r>
              <a:rPr lang="en-AU" sz="2400" b="0" i="0" dirty="0">
                <a:solidFill>
                  <a:srgbClr val="212121"/>
                </a:solidFill>
                <a:effectLst/>
                <a:latin typeface="+mj-lt"/>
              </a:rPr>
              <a:t>is a learned response or a response that is created where no response existed before. </a:t>
            </a:r>
          </a:p>
          <a:p>
            <a:pPr algn="l" fontAlgn="base"/>
            <a:r>
              <a:rPr lang="en-AU" sz="2400" dirty="0" err="1">
                <a:solidFill>
                  <a:schemeClr val="tx1">
                    <a:lumMod val="50000"/>
                    <a:lumOff val="50000"/>
                  </a:schemeClr>
                </a:solidFill>
                <a:latin typeface="+mj-lt"/>
              </a:rPr>
              <a:t>eg</a:t>
            </a:r>
            <a:r>
              <a:rPr lang="en-AU" sz="2400" dirty="0">
                <a:solidFill>
                  <a:schemeClr val="tx1">
                    <a:lumMod val="50000"/>
                    <a:lumOff val="50000"/>
                  </a:schemeClr>
                </a:solidFill>
                <a:latin typeface="+mj-lt"/>
              </a:rPr>
              <a:t> Humans have learned to associate the smell of coffee with feeling good.</a:t>
            </a:r>
          </a:p>
        </p:txBody>
      </p:sp>
    </p:spTree>
    <p:extLst>
      <p:ext uri="{BB962C8B-B14F-4D97-AF65-F5344CB8AC3E}">
        <p14:creationId xmlns:p14="http://schemas.microsoft.com/office/powerpoint/2010/main" val="28874099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7E231-EAB8-ADD1-6A36-ED97A0DF6F4E}"/>
              </a:ext>
            </a:extLst>
          </p:cNvPr>
          <p:cNvSpPr>
            <a:spLocks noGrp="1"/>
          </p:cNvSpPr>
          <p:nvPr>
            <p:ph type="title"/>
          </p:nvPr>
        </p:nvSpPr>
        <p:spPr/>
        <p:txBody>
          <a:bodyPr/>
          <a:lstStyle/>
          <a:p>
            <a:r>
              <a:rPr lang="en-AU" dirty="0"/>
              <a:t>Phases of classical conditioning</a:t>
            </a:r>
          </a:p>
        </p:txBody>
      </p:sp>
      <p:sp>
        <p:nvSpPr>
          <p:cNvPr id="3" name="Content Placeholder 2">
            <a:extLst>
              <a:ext uri="{FF2B5EF4-FFF2-40B4-BE49-F238E27FC236}">
                <a16:creationId xmlns:a16="http://schemas.microsoft.com/office/drawing/2014/main" id="{23CAB9FB-E6BB-BF5C-528A-5D65038E2CEA}"/>
              </a:ext>
            </a:extLst>
          </p:cNvPr>
          <p:cNvSpPr>
            <a:spLocks noGrp="1"/>
          </p:cNvSpPr>
          <p:nvPr>
            <p:ph idx="1"/>
          </p:nvPr>
        </p:nvSpPr>
        <p:spPr>
          <a:xfrm>
            <a:off x="808074" y="2339161"/>
            <a:ext cx="10930270" cy="4231759"/>
          </a:xfrm>
        </p:spPr>
        <p:txBody>
          <a:bodyPr>
            <a:normAutofit lnSpcReduction="10000"/>
          </a:bodyPr>
          <a:lstStyle/>
          <a:p>
            <a:r>
              <a:rPr lang="en-AU" sz="2400" b="0" i="0" dirty="0">
                <a:solidFill>
                  <a:srgbClr val="212121"/>
                </a:solidFill>
                <a:effectLst/>
                <a:latin typeface="+mj-lt"/>
              </a:rPr>
              <a:t>1 </a:t>
            </a:r>
            <a:r>
              <a:rPr lang="en-AU" sz="2400" b="1" i="0" dirty="0">
                <a:solidFill>
                  <a:srgbClr val="212121"/>
                </a:solidFill>
                <a:effectLst/>
                <a:latin typeface="+mj-lt"/>
              </a:rPr>
              <a:t>Before conditioning</a:t>
            </a:r>
            <a:r>
              <a:rPr lang="en-AU" sz="2400" dirty="0">
                <a:solidFill>
                  <a:srgbClr val="212121"/>
                </a:solidFill>
                <a:latin typeface="+mj-lt"/>
              </a:rPr>
              <a:t>:</a:t>
            </a:r>
            <a:r>
              <a:rPr lang="en-AU" sz="2400" b="0" i="0" dirty="0">
                <a:solidFill>
                  <a:srgbClr val="212121"/>
                </a:solidFill>
                <a:effectLst/>
                <a:latin typeface="+mj-lt"/>
              </a:rPr>
              <a:t> an unconditioned stimulus is paired with an unconditioned response. A neutral stimulus is then introduced.</a:t>
            </a:r>
          </a:p>
          <a:p>
            <a:r>
              <a:rPr lang="en-AU" sz="2400" b="0" i="0" dirty="0">
                <a:solidFill>
                  <a:srgbClr val="212121"/>
                </a:solidFill>
                <a:effectLst/>
                <a:latin typeface="+mj-lt"/>
              </a:rPr>
              <a:t>2 </a:t>
            </a:r>
            <a:r>
              <a:rPr lang="en-AU" sz="2400" b="1" i="0" dirty="0">
                <a:solidFill>
                  <a:srgbClr val="212121"/>
                </a:solidFill>
                <a:effectLst/>
                <a:latin typeface="+mj-lt"/>
              </a:rPr>
              <a:t>During conditioning:</a:t>
            </a:r>
            <a:r>
              <a:rPr lang="en-AU" sz="2400" b="0" i="0" dirty="0">
                <a:solidFill>
                  <a:srgbClr val="212121"/>
                </a:solidFill>
                <a:effectLst/>
                <a:latin typeface="+mj-lt"/>
              </a:rPr>
              <a:t> repeatedly pairing a neutral stimulus with an unconditioned stimulus. Eventually, the neutral stimulus becomes the conditioned stimulus.</a:t>
            </a:r>
          </a:p>
          <a:p>
            <a:r>
              <a:rPr lang="en-AU" sz="2400" dirty="0">
                <a:solidFill>
                  <a:srgbClr val="212121"/>
                </a:solidFill>
                <a:latin typeface="+mj-lt"/>
              </a:rPr>
              <a:t>3 </a:t>
            </a:r>
            <a:r>
              <a:rPr lang="en-AU" sz="2400" b="1" dirty="0">
                <a:solidFill>
                  <a:srgbClr val="212121"/>
                </a:solidFill>
                <a:latin typeface="+mj-lt"/>
              </a:rPr>
              <a:t>A</a:t>
            </a:r>
            <a:r>
              <a:rPr lang="en-AU" sz="2400" b="1" i="0" dirty="0">
                <a:solidFill>
                  <a:srgbClr val="212121"/>
                </a:solidFill>
                <a:effectLst/>
                <a:latin typeface="+mj-lt"/>
              </a:rPr>
              <a:t>fter conditioning</a:t>
            </a:r>
            <a:r>
              <a:rPr lang="en-AU" sz="2400" dirty="0">
                <a:solidFill>
                  <a:srgbClr val="212121"/>
                </a:solidFill>
                <a:latin typeface="+mj-lt"/>
              </a:rPr>
              <a:t>:</a:t>
            </a:r>
            <a:r>
              <a:rPr lang="en-AU" sz="2400" b="0" i="0" dirty="0">
                <a:solidFill>
                  <a:srgbClr val="212121"/>
                </a:solidFill>
                <a:effectLst/>
                <a:latin typeface="+mj-lt"/>
              </a:rPr>
              <a:t> the conditioned stimulus alone triggers the conditioned response.</a:t>
            </a:r>
            <a:endParaRPr lang="en-AU" sz="2400" dirty="0">
              <a:latin typeface="+mj-lt"/>
            </a:endParaRPr>
          </a:p>
        </p:txBody>
      </p:sp>
    </p:spTree>
    <p:extLst>
      <p:ext uri="{BB962C8B-B14F-4D97-AF65-F5344CB8AC3E}">
        <p14:creationId xmlns:p14="http://schemas.microsoft.com/office/powerpoint/2010/main" val="2302235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88C8B-6D58-64EA-A7B8-9A0C9793698F}"/>
              </a:ext>
            </a:extLst>
          </p:cNvPr>
          <p:cNvSpPr>
            <a:spLocks noGrp="1"/>
          </p:cNvSpPr>
          <p:nvPr>
            <p:ph type="title"/>
          </p:nvPr>
        </p:nvSpPr>
        <p:spPr/>
        <p:txBody>
          <a:bodyPr/>
          <a:lstStyle/>
          <a:p>
            <a:r>
              <a:rPr lang="en-AU" dirty="0"/>
              <a:t>Extreme examples</a:t>
            </a:r>
          </a:p>
        </p:txBody>
      </p:sp>
      <p:sp>
        <p:nvSpPr>
          <p:cNvPr id="3" name="Content Placeholder 2">
            <a:extLst>
              <a:ext uri="{FF2B5EF4-FFF2-40B4-BE49-F238E27FC236}">
                <a16:creationId xmlns:a16="http://schemas.microsoft.com/office/drawing/2014/main" id="{3B1E068C-89A3-C2FB-2F2C-172EF097DD60}"/>
              </a:ext>
            </a:extLst>
          </p:cNvPr>
          <p:cNvSpPr>
            <a:spLocks noGrp="1"/>
          </p:cNvSpPr>
          <p:nvPr>
            <p:ph idx="1"/>
          </p:nvPr>
        </p:nvSpPr>
        <p:spPr/>
        <p:txBody>
          <a:bodyPr/>
          <a:lstStyle/>
          <a:p>
            <a:r>
              <a:rPr lang="en-AU" dirty="0"/>
              <a:t>Taste aversions</a:t>
            </a:r>
          </a:p>
          <a:p>
            <a:r>
              <a:rPr lang="en-AU" dirty="0"/>
              <a:t>Phobias</a:t>
            </a:r>
          </a:p>
          <a:p>
            <a:r>
              <a:rPr lang="en-AU" dirty="0"/>
              <a:t>OCD</a:t>
            </a:r>
          </a:p>
          <a:p>
            <a:r>
              <a:rPr lang="en-AU" dirty="0"/>
              <a:t>Test anxiety</a:t>
            </a:r>
          </a:p>
          <a:p>
            <a:endParaRPr lang="en-AU" dirty="0"/>
          </a:p>
        </p:txBody>
      </p:sp>
    </p:spTree>
    <p:extLst>
      <p:ext uri="{BB962C8B-B14F-4D97-AF65-F5344CB8AC3E}">
        <p14:creationId xmlns:p14="http://schemas.microsoft.com/office/powerpoint/2010/main" val="420287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21F44-962F-1E0B-03BF-DE05075FCD0A}"/>
              </a:ext>
            </a:extLst>
          </p:cNvPr>
          <p:cNvSpPr>
            <a:spLocks noGrp="1"/>
          </p:cNvSpPr>
          <p:nvPr>
            <p:ph type="title"/>
          </p:nvPr>
        </p:nvSpPr>
        <p:spPr/>
        <p:txBody>
          <a:bodyPr/>
          <a:lstStyle/>
          <a:p>
            <a:r>
              <a:rPr lang="en-AU" dirty="0"/>
              <a:t>Example of classical conditioning</a:t>
            </a:r>
          </a:p>
        </p:txBody>
      </p:sp>
      <p:sp>
        <p:nvSpPr>
          <p:cNvPr id="3" name="Content Placeholder 2">
            <a:extLst>
              <a:ext uri="{FF2B5EF4-FFF2-40B4-BE49-F238E27FC236}">
                <a16:creationId xmlns:a16="http://schemas.microsoft.com/office/drawing/2014/main" id="{FFBA32A4-796B-83BF-EAAA-2140656EFCE6}"/>
              </a:ext>
            </a:extLst>
          </p:cNvPr>
          <p:cNvSpPr>
            <a:spLocks noGrp="1"/>
          </p:cNvSpPr>
          <p:nvPr>
            <p:ph idx="1"/>
          </p:nvPr>
        </p:nvSpPr>
        <p:spPr>
          <a:xfrm>
            <a:off x="746620" y="2306971"/>
            <a:ext cx="10695963" cy="3816991"/>
          </a:xfrm>
        </p:spPr>
        <p:txBody>
          <a:bodyPr>
            <a:normAutofit fontScale="77500" lnSpcReduction="20000"/>
          </a:bodyPr>
          <a:lstStyle/>
          <a:p>
            <a:pPr algn="l" fontAlgn="base"/>
            <a:r>
              <a:rPr lang="en-AU" sz="2600" b="0" i="1" dirty="0">
                <a:solidFill>
                  <a:schemeClr val="tx1"/>
                </a:solidFill>
                <a:effectLst/>
                <a:latin typeface="+mj-lt"/>
              </a:rPr>
              <a:t>In one famous field study, researchers injected sheep carcasses with a poison that would make coyotes sick but not kill them. The goal was to help sheep ranchers reduce the number of sheep lost to coyote killings.</a:t>
            </a:r>
          </a:p>
          <a:p>
            <a:pPr algn="l" fontAlgn="base"/>
            <a:r>
              <a:rPr lang="en-AU" sz="2600" b="0" i="1" dirty="0">
                <a:solidFill>
                  <a:schemeClr val="tx1"/>
                </a:solidFill>
                <a:effectLst/>
                <a:latin typeface="+mj-lt"/>
              </a:rPr>
              <a:t>Not only did the experiment work by lowering the number of sheep killed, it also caused some of the coyotes to develop such a strong aversion to sheep that they would actually run away at the scent or sight of a sheep.</a:t>
            </a:r>
            <a:r>
              <a:rPr lang="en-AU" sz="2600" b="0" i="1" u="none" strike="noStrike" baseline="30000" dirty="0">
                <a:solidFill>
                  <a:schemeClr val="tx1"/>
                </a:solidFill>
                <a:effectLst/>
                <a:latin typeface="+mj-lt"/>
              </a:rPr>
              <a:t>13</a:t>
            </a:r>
          </a:p>
          <a:p>
            <a:pPr algn="l" fontAlgn="base"/>
            <a:r>
              <a:rPr lang="en-AU" sz="2600" baseline="30000" dirty="0">
                <a:solidFill>
                  <a:schemeClr val="accent5"/>
                </a:solidFill>
                <a:latin typeface="+mj-lt"/>
              </a:rPr>
              <a:t>What is the stimulus? What is the response? Why is this an example of classical conditioning? </a:t>
            </a:r>
            <a:endParaRPr lang="en-AU" sz="2600" b="0" dirty="0">
              <a:solidFill>
                <a:schemeClr val="accent5"/>
              </a:solidFill>
              <a:effectLst/>
              <a:latin typeface="+mj-lt"/>
            </a:endParaRPr>
          </a:p>
          <a:p>
            <a:endParaRPr lang="en-AU" dirty="0"/>
          </a:p>
        </p:txBody>
      </p:sp>
    </p:spTree>
    <p:extLst>
      <p:ext uri="{BB962C8B-B14F-4D97-AF65-F5344CB8AC3E}">
        <p14:creationId xmlns:p14="http://schemas.microsoft.com/office/powerpoint/2010/main" val="2152121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1B982-189A-6F82-3A20-D0F9B899F945}"/>
              </a:ext>
            </a:extLst>
          </p:cNvPr>
          <p:cNvSpPr>
            <a:spLocks noGrp="1"/>
          </p:cNvSpPr>
          <p:nvPr>
            <p:ph type="title"/>
          </p:nvPr>
        </p:nvSpPr>
        <p:spPr/>
        <p:txBody>
          <a:bodyPr>
            <a:normAutofit/>
          </a:bodyPr>
          <a:lstStyle/>
          <a:p>
            <a:r>
              <a:rPr lang="en-AU" dirty="0"/>
              <a:t>Classical conditioning in learning</a:t>
            </a:r>
          </a:p>
        </p:txBody>
      </p:sp>
      <p:sp>
        <p:nvSpPr>
          <p:cNvPr id="3" name="Content Placeholder 2">
            <a:extLst>
              <a:ext uri="{FF2B5EF4-FFF2-40B4-BE49-F238E27FC236}">
                <a16:creationId xmlns:a16="http://schemas.microsoft.com/office/drawing/2014/main" id="{C03F3148-5100-1813-26C8-1C4A268336A8}"/>
              </a:ext>
            </a:extLst>
          </p:cNvPr>
          <p:cNvSpPr>
            <a:spLocks noGrp="1"/>
          </p:cNvSpPr>
          <p:nvPr>
            <p:ph idx="1"/>
          </p:nvPr>
        </p:nvSpPr>
        <p:spPr/>
        <p:txBody>
          <a:bodyPr/>
          <a:lstStyle/>
          <a:p>
            <a:endParaRPr lang="en-AU" dirty="0"/>
          </a:p>
        </p:txBody>
      </p:sp>
      <p:pic>
        <p:nvPicPr>
          <p:cNvPr id="4" name="Picture 3">
            <a:extLst>
              <a:ext uri="{FF2B5EF4-FFF2-40B4-BE49-F238E27FC236}">
                <a16:creationId xmlns:a16="http://schemas.microsoft.com/office/drawing/2014/main" id="{3C726BA9-9633-F15F-F193-5B027E9D172B}"/>
              </a:ext>
            </a:extLst>
          </p:cNvPr>
          <p:cNvPicPr>
            <a:picLocks noChangeAspect="1"/>
          </p:cNvPicPr>
          <p:nvPr/>
        </p:nvPicPr>
        <p:blipFill>
          <a:blip r:embed="rId2"/>
          <a:stretch>
            <a:fillRect/>
          </a:stretch>
        </p:blipFill>
        <p:spPr>
          <a:xfrm>
            <a:off x="9309686" y="65545"/>
            <a:ext cx="2762250" cy="1657350"/>
          </a:xfrm>
          <a:prstGeom prst="rect">
            <a:avLst/>
          </a:prstGeom>
        </p:spPr>
      </p:pic>
    </p:spTree>
    <p:extLst>
      <p:ext uri="{BB962C8B-B14F-4D97-AF65-F5344CB8AC3E}">
        <p14:creationId xmlns:p14="http://schemas.microsoft.com/office/powerpoint/2010/main" val="28913976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2E017-0799-1E9D-A4F9-D3EC7A506B34}"/>
              </a:ext>
            </a:extLst>
          </p:cNvPr>
          <p:cNvSpPr>
            <a:spLocks noGrp="1"/>
          </p:cNvSpPr>
          <p:nvPr>
            <p:ph type="title"/>
          </p:nvPr>
        </p:nvSpPr>
        <p:spPr/>
        <p:txBody>
          <a:bodyPr/>
          <a:lstStyle/>
          <a:p>
            <a:r>
              <a:rPr lang="en-AU" dirty="0"/>
              <a:t>Success Criteria</a:t>
            </a:r>
          </a:p>
        </p:txBody>
      </p:sp>
      <p:sp>
        <p:nvSpPr>
          <p:cNvPr id="3" name="Content Placeholder 2">
            <a:extLst>
              <a:ext uri="{FF2B5EF4-FFF2-40B4-BE49-F238E27FC236}">
                <a16:creationId xmlns:a16="http://schemas.microsoft.com/office/drawing/2014/main" id="{BE9288C8-9A44-05F5-820D-A98672E88243}"/>
              </a:ext>
            </a:extLst>
          </p:cNvPr>
          <p:cNvSpPr>
            <a:spLocks noGrp="1"/>
          </p:cNvSpPr>
          <p:nvPr>
            <p:ph idx="1"/>
          </p:nvPr>
        </p:nvSpPr>
        <p:spPr/>
        <p:txBody>
          <a:bodyPr>
            <a:normAutofit fontScale="92500" lnSpcReduction="20000"/>
          </a:bodyPr>
          <a:lstStyle/>
          <a:p>
            <a:pPr marL="457200" indent="-457200">
              <a:buAutoNum type="arabicPeriod"/>
            </a:pPr>
            <a:r>
              <a:rPr lang="en-AU" sz="2400" dirty="0"/>
              <a:t>Define classical conditioning.</a:t>
            </a:r>
          </a:p>
          <a:p>
            <a:pPr marL="457200" indent="-457200">
              <a:buAutoNum type="arabicPeriod"/>
            </a:pPr>
            <a:r>
              <a:rPr lang="en-AU" sz="2400" dirty="0"/>
              <a:t>Identify the stimulus and response for examples of classical conditioning.</a:t>
            </a:r>
          </a:p>
          <a:p>
            <a:pPr marL="457200" indent="-457200">
              <a:buAutoNum type="arabicPeriod"/>
            </a:pPr>
            <a:r>
              <a:rPr lang="en-AU" sz="2400" dirty="0"/>
              <a:t>Classify stimuli as neutral, conditioned or unconditioned.</a:t>
            </a:r>
          </a:p>
          <a:p>
            <a:pPr marL="457200" indent="-457200">
              <a:buAutoNum type="arabicPeriod"/>
            </a:pPr>
            <a:r>
              <a:rPr lang="en-AU" sz="2400" dirty="0"/>
              <a:t>Classify response as conditioned or unconditioned</a:t>
            </a:r>
          </a:p>
          <a:p>
            <a:pPr marL="457200" indent="-457200">
              <a:buAutoNum type="arabicPeriod"/>
            </a:pPr>
            <a:r>
              <a:rPr lang="en-AU" sz="2400" dirty="0"/>
              <a:t>Apply classical conditioning to learning contexts.  </a:t>
            </a:r>
          </a:p>
          <a:p>
            <a:pPr marL="457200" indent="-457200">
              <a:buAutoNum type="arabicPeriod"/>
            </a:pPr>
            <a:endParaRPr lang="en-AU" sz="2400" dirty="0"/>
          </a:p>
          <a:p>
            <a:pPr marL="457200" indent="-457200">
              <a:buAutoNum type="arabicPeriod"/>
            </a:pPr>
            <a:endParaRPr lang="en-AU" sz="2400" dirty="0"/>
          </a:p>
          <a:p>
            <a:pPr marL="457200" indent="-457200">
              <a:buAutoNum type="arabicPeriod"/>
            </a:pPr>
            <a:endParaRPr lang="en-AU" sz="2400" dirty="0"/>
          </a:p>
        </p:txBody>
      </p:sp>
    </p:spTree>
    <p:extLst>
      <p:ext uri="{BB962C8B-B14F-4D97-AF65-F5344CB8AC3E}">
        <p14:creationId xmlns:p14="http://schemas.microsoft.com/office/powerpoint/2010/main" val="13190964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1E6B1-1C6C-4998-9A10-5BD55C2DA832}"/>
              </a:ext>
            </a:extLst>
          </p:cNvPr>
          <p:cNvSpPr>
            <a:spLocks noGrp="1"/>
          </p:cNvSpPr>
          <p:nvPr>
            <p:ph type="title"/>
          </p:nvPr>
        </p:nvSpPr>
        <p:spPr/>
        <p:txBody>
          <a:bodyPr/>
          <a:lstStyle/>
          <a:p>
            <a:r>
              <a:rPr lang="en-AU" dirty="0"/>
              <a:t>Preview</a:t>
            </a:r>
          </a:p>
        </p:txBody>
      </p:sp>
      <p:sp>
        <p:nvSpPr>
          <p:cNvPr id="3" name="Content Placeholder 2">
            <a:extLst>
              <a:ext uri="{FF2B5EF4-FFF2-40B4-BE49-F238E27FC236}">
                <a16:creationId xmlns:a16="http://schemas.microsoft.com/office/drawing/2014/main" id="{31B650EA-2731-46FB-8959-3C595EE2060E}"/>
              </a:ext>
            </a:extLst>
          </p:cNvPr>
          <p:cNvSpPr>
            <a:spLocks noGrp="1"/>
          </p:cNvSpPr>
          <p:nvPr>
            <p:ph idx="1"/>
          </p:nvPr>
        </p:nvSpPr>
        <p:spPr>
          <a:xfrm>
            <a:off x="323850" y="2312276"/>
            <a:ext cx="11696700" cy="4450474"/>
          </a:xfrm>
        </p:spPr>
        <p:txBody>
          <a:bodyPr>
            <a:normAutofit/>
          </a:bodyPr>
          <a:lstStyle/>
          <a:p>
            <a:r>
              <a:rPr lang="en-AU" sz="2400" dirty="0">
                <a:hlinkClick r:id="rId2" action="ppaction://hlinkfile"/>
              </a:rPr>
              <a:t>..\AEPSY Year 11 ATAR Psychology 2023 CO with </a:t>
            </a:r>
            <a:r>
              <a:rPr lang="en-AU" sz="2400" dirty="0" err="1">
                <a:hlinkClick r:id="rId2" action="ppaction://hlinkfile"/>
              </a:rPr>
              <a:t>Yr</a:t>
            </a:r>
            <a:r>
              <a:rPr lang="en-AU" sz="2400" dirty="0">
                <a:hlinkClick r:id="rId2" action="ppaction://hlinkfile"/>
              </a:rPr>
              <a:t> 12 content.docx</a:t>
            </a:r>
            <a:endParaRPr lang="en-AU" sz="2400" dirty="0"/>
          </a:p>
        </p:txBody>
      </p:sp>
    </p:spTree>
    <p:extLst>
      <p:ext uri="{BB962C8B-B14F-4D97-AF65-F5344CB8AC3E}">
        <p14:creationId xmlns:p14="http://schemas.microsoft.com/office/powerpoint/2010/main" val="36624628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7F828-671B-4397-BBAD-19A223F404D1}"/>
              </a:ext>
            </a:extLst>
          </p:cNvPr>
          <p:cNvSpPr>
            <a:spLocks noGrp="1"/>
          </p:cNvSpPr>
          <p:nvPr>
            <p:ph type="title"/>
          </p:nvPr>
        </p:nvSpPr>
        <p:spPr/>
        <p:txBody>
          <a:bodyPr/>
          <a:lstStyle/>
          <a:p>
            <a:r>
              <a:rPr lang="en-US" dirty="0"/>
              <a:t>Learning Intentions</a:t>
            </a:r>
            <a:endParaRPr lang="en-AU" dirty="0"/>
          </a:p>
        </p:txBody>
      </p:sp>
      <p:sp>
        <p:nvSpPr>
          <p:cNvPr id="3" name="Content Placeholder 2">
            <a:extLst>
              <a:ext uri="{FF2B5EF4-FFF2-40B4-BE49-F238E27FC236}">
                <a16:creationId xmlns:a16="http://schemas.microsoft.com/office/drawing/2014/main" id="{D4B5797E-7C00-9725-D53D-F1933542260E}"/>
              </a:ext>
            </a:extLst>
          </p:cNvPr>
          <p:cNvSpPr>
            <a:spLocks noGrp="1"/>
          </p:cNvSpPr>
          <p:nvPr>
            <p:ph idx="1"/>
          </p:nvPr>
        </p:nvSpPr>
        <p:spPr>
          <a:xfrm>
            <a:off x="1920240" y="2312275"/>
            <a:ext cx="9966960" cy="4424427"/>
          </a:xfrm>
        </p:spPr>
        <p:txBody>
          <a:bodyPr>
            <a:normAutofit/>
          </a:bodyPr>
          <a:lstStyle/>
          <a:p>
            <a:pPr lvl="0">
              <a:lnSpc>
                <a:spcPct val="115000"/>
              </a:lnSpc>
              <a:spcAft>
                <a:spcPts val="600"/>
              </a:spcAft>
            </a:pPr>
            <a:r>
              <a:rPr lang="en-AU" sz="2800" dirty="0">
                <a:latin typeface="Calibri" panose="020F0502020204030204" pitchFamily="34" charset="0"/>
                <a:ea typeface="Yu Mincho" panose="02020400000000000000" pitchFamily="18" charset="-128"/>
                <a:cs typeface="Times New Roman" panose="02020603050405020304" pitchFamily="18" charset="0"/>
              </a:rPr>
              <a:t>T</a:t>
            </a:r>
            <a:r>
              <a:rPr lang="en-AU" sz="2800" dirty="0">
                <a:effectLst/>
                <a:latin typeface="Calibri" panose="020F0502020204030204" pitchFamily="34" charset="0"/>
                <a:ea typeface="Yu Mincho" panose="02020400000000000000" pitchFamily="18" charset="-128"/>
                <a:cs typeface="Times New Roman" panose="02020603050405020304" pitchFamily="18" charset="0"/>
              </a:rPr>
              <a:t>heories</a:t>
            </a:r>
            <a:r>
              <a:rPr lang="en-AU" sz="2800" spc="-15" dirty="0">
                <a:effectLst/>
                <a:latin typeface="Calibri" panose="020F0502020204030204" pitchFamily="34" charset="0"/>
                <a:ea typeface="Yu Mincho" panose="02020400000000000000" pitchFamily="18" charset="-128"/>
                <a:cs typeface="Times New Roman" panose="02020603050405020304" pitchFamily="18" charset="0"/>
              </a:rPr>
              <a:t> </a:t>
            </a:r>
            <a:r>
              <a:rPr lang="en-AU" sz="2800" dirty="0">
                <a:effectLst/>
                <a:latin typeface="Calibri" panose="020F0502020204030204" pitchFamily="34" charset="0"/>
                <a:ea typeface="Yu Mincho" panose="02020400000000000000" pitchFamily="18" charset="-128"/>
                <a:cs typeface="Times New Roman" panose="02020603050405020304" pitchFamily="18" charset="0"/>
              </a:rPr>
              <a:t>of</a:t>
            </a:r>
            <a:r>
              <a:rPr lang="en-AU" sz="2800" spc="-5" dirty="0">
                <a:effectLst/>
                <a:latin typeface="Calibri" panose="020F0502020204030204" pitchFamily="34" charset="0"/>
                <a:ea typeface="Yu Mincho" panose="02020400000000000000" pitchFamily="18" charset="-128"/>
                <a:cs typeface="Times New Roman" panose="02020603050405020304" pitchFamily="18" charset="0"/>
              </a:rPr>
              <a:t> </a:t>
            </a:r>
            <a:r>
              <a:rPr lang="en-AU" sz="2800" dirty="0">
                <a:effectLst/>
                <a:latin typeface="Calibri" panose="020F0502020204030204" pitchFamily="34" charset="0"/>
                <a:ea typeface="Yu Mincho" panose="02020400000000000000" pitchFamily="18" charset="-128"/>
                <a:cs typeface="Times New Roman" panose="02020603050405020304" pitchFamily="18" charset="0"/>
              </a:rPr>
              <a:t>learning</a:t>
            </a:r>
          </a:p>
          <a:p>
            <a:pPr marL="742950" lvl="1" indent="-285750">
              <a:lnSpc>
                <a:spcPct val="115000"/>
              </a:lnSpc>
              <a:spcAft>
                <a:spcPts val="600"/>
              </a:spcAft>
              <a:buFont typeface="Wingdings" panose="05000000000000000000" pitchFamily="2" charset="2"/>
              <a:buChar char=""/>
            </a:pPr>
            <a:r>
              <a:rPr lang="en-AU" sz="2800" dirty="0">
                <a:effectLst/>
                <a:latin typeface="Calibri" panose="020F0502020204030204" pitchFamily="34" charset="0"/>
                <a:ea typeface="Yu Mincho" panose="02020400000000000000" pitchFamily="18" charset="-128"/>
                <a:cs typeface="Times New Roman" panose="02020603050405020304" pitchFamily="18" charset="0"/>
              </a:rPr>
              <a:t>classical</a:t>
            </a:r>
            <a:r>
              <a:rPr lang="en-AU" sz="2800" spc="-20" dirty="0">
                <a:effectLst/>
                <a:latin typeface="Calibri" panose="020F0502020204030204" pitchFamily="34" charset="0"/>
                <a:ea typeface="Yu Mincho" panose="02020400000000000000" pitchFamily="18" charset="-128"/>
                <a:cs typeface="Times New Roman" panose="02020603050405020304" pitchFamily="18" charset="0"/>
              </a:rPr>
              <a:t> </a:t>
            </a:r>
            <a:r>
              <a:rPr lang="en-AU" sz="2800" dirty="0">
                <a:effectLst/>
                <a:latin typeface="Calibri" panose="020F0502020204030204" pitchFamily="34" charset="0"/>
                <a:ea typeface="Yu Mincho" panose="02020400000000000000" pitchFamily="18" charset="-128"/>
                <a:cs typeface="Times New Roman" panose="02020603050405020304" pitchFamily="18" charset="0"/>
              </a:rPr>
              <a:t>conditioning</a:t>
            </a:r>
          </a:p>
          <a:p>
            <a:pPr marL="1143000" lvl="2" indent="-228600">
              <a:lnSpc>
                <a:spcPct val="115000"/>
              </a:lnSpc>
              <a:spcAft>
                <a:spcPts val="600"/>
              </a:spcAft>
              <a:buFont typeface="Courier New" panose="02070309020205020404" pitchFamily="49" charset="0"/>
              <a:buChar char="o"/>
            </a:pPr>
            <a:r>
              <a:rPr lang="en-AU" sz="2800" dirty="0">
                <a:effectLst/>
                <a:latin typeface="Calibri" panose="020F0502020204030204" pitchFamily="34" charset="0"/>
                <a:ea typeface="Yu Mincho" panose="02020400000000000000" pitchFamily="18" charset="-128"/>
                <a:cs typeface="Times New Roman" panose="02020603050405020304" pitchFamily="18" charset="0"/>
              </a:rPr>
              <a:t>neutral stimulus, unconditioned stimulus, unconditioned response, conditioned stimulus, conditioned response</a:t>
            </a:r>
          </a:p>
          <a:p>
            <a:pPr marL="228600">
              <a:lnSpc>
                <a:spcPct val="115000"/>
              </a:lnSpc>
              <a:spcAft>
                <a:spcPts val="600"/>
              </a:spcAft>
              <a:tabLst>
                <a:tab pos="228600" algn="l"/>
              </a:tabLst>
            </a:pPr>
            <a:endParaRPr lang="en-AU" sz="3200" dirty="0">
              <a:effectLst/>
              <a:latin typeface="Calibri" panose="020F0502020204030204" pitchFamily="34" charset="0"/>
              <a:ea typeface="Yu Mincho" panose="02020400000000000000" pitchFamily="18" charset="-128"/>
              <a:cs typeface="Times New Roman" panose="02020603050405020304" pitchFamily="18" charset="0"/>
            </a:endParaRPr>
          </a:p>
        </p:txBody>
      </p:sp>
    </p:spTree>
    <p:extLst>
      <p:ext uri="{BB962C8B-B14F-4D97-AF65-F5344CB8AC3E}">
        <p14:creationId xmlns:p14="http://schemas.microsoft.com/office/powerpoint/2010/main" val="20416969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2E017-0799-1E9D-A4F9-D3EC7A506B34}"/>
              </a:ext>
            </a:extLst>
          </p:cNvPr>
          <p:cNvSpPr>
            <a:spLocks noGrp="1"/>
          </p:cNvSpPr>
          <p:nvPr>
            <p:ph type="title"/>
          </p:nvPr>
        </p:nvSpPr>
        <p:spPr/>
        <p:txBody>
          <a:bodyPr/>
          <a:lstStyle/>
          <a:p>
            <a:r>
              <a:rPr lang="en-AU" dirty="0"/>
              <a:t>Success Criteria</a:t>
            </a:r>
          </a:p>
        </p:txBody>
      </p:sp>
      <p:sp>
        <p:nvSpPr>
          <p:cNvPr id="3" name="Content Placeholder 2">
            <a:extLst>
              <a:ext uri="{FF2B5EF4-FFF2-40B4-BE49-F238E27FC236}">
                <a16:creationId xmlns:a16="http://schemas.microsoft.com/office/drawing/2014/main" id="{BE9288C8-9A44-05F5-820D-A98672E88243}"/>
              </a:ext>
            </a:extLst>
          </p:cNvPr>
          <p:cNvSpPr>
            <a:spLocks noGrp="1"/>
          </p:cNvSpPr>
          <p:nvPr>
            <p:ph idx="1"/>
          </p:nvPr>
        </p:nvSpPr>
        <p:spPr/>
        <p:txBody>
          <a:bodyPr>
            <a:normAutofit fontScale="92500" lnSpcReduction="20000"/>
          </a:bodyPr>
          <a:lstStyle/>
          <a:p>
            <a:pPr marL="457200" indent="-457200">
              <a:buAutoNum type="arabicPeriod"/>
            </a:pPr>
            <a:r>
              <a:rPr lang="en-AU" sz="2400" dirty="0"/>
              <a:t>Define classical conditioning.</a:t>
            </a:r>
          </a:p>
          <a:p>
            <a:pPr marL="457200" indent="-457200">
              <a:buAutoNum type="arabicPeriod"/>
            </a:pPr>
            <a:r>
              <a:rPr lang="en-AU" sz="2400" dirty="0"/>
              <a:t>Identify the stimulus and response for examples of classical conditioning.</a:t>
            </a:r>
          </a:p>
          <a:p>
            <a:pPr marL="457200" indent="-457200">
              <a:buAutoNum type="arabicPeriod"/>
            </a:pPr>
            <a:r>
              <a:rPr lang="en-AU" sz="2400" dirty="0"/>
              <a:t>Classify stimuli as neutral, conditioned or unconditioned.</a:t>
            </a:r>
          </a:p>
          <a:p>
            <a:pPr marL="457200" indent="-457200">
              <a:buAutoNum type="arabicPeriod"/>
            </a:pPr>
            <a:r>
              <a:rPr lang="en-AU" sz="2400" dirty="0"/>
              <a:t>Classify response as conditioned or unconditioned</a:t>
            </a:r>
          </a:p>
          <a:p>
            <a:pPr marL="457200" indent="-457200">
              <a:buAutoNum type="arabicPeriod"/>
            </a:pPr>
            <a:r>
              <a:rPr lang="en-AU" sz="2400" dirty="0"/>
              <a:t>Apply classical conditioning to learning contexts.  </a:t>
            </a:r>
          </a:p>
          <a:p>
            <a:pPr marL="457200" indent="-457200">
              <a:buAutoNum type="arabicPeriod"/>
            </a:pPr>
            <a:endParaRPr lang="en-AU" sz="2400" dirty="0"/>
          </a:p>
          <a:p>
            <a:pPr marL="457200" indent="-457200">
              <a:buAutoNum type="arabicPeriod"/>
            </a:pPr>
            <a:endParaRPr lang="en-AU" sz="2400" dirty="0"/>
          </a:p>
          <a:p>
            <a:pPr marL="457200" indent="-457200">
              <a:buAutoNum type="arabicPeriod"/>
            </a:pPr>
            <a:endParaRPr lang="en-AU" sz="2400" dirty="0"/>
          </a:p>
        </p:txBody>
      </p:sp>
    </p:spTree>
    <p:extLst>
      <p:ext uri="{BB962C8B-B14F-4D97-AF65-F5344CB8AC3E}">
        <p14:creationId xmlns:p14="http://schemas.microsoft.com/office/powerpoint/2010/main" val="35939738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11238-B06D-8D19-2212-552A86025326}"/>
              </a:ext>
            </a:extLst>
          </p:cNvPr>
          <p:cNvSpPr>
            <a:spLocks noGrp="1"/>
          </p:cNvSpPr>
          <p:nvPr>
            <p:ph type="title"/>
          </p:nvPr>
        </p:nvSpPr>
        <p:spPr/>
        <p:txBody>
          <a:bodyPr/>
          <a:lstStyle/>
          <a:p>
            <a:r>
              <a:rPr lang="en-AU" dirty="0"/>
              <a:t>Classical conditioning</a:t>
            </a:r>
          </a:p>
        </p:txBody>
      </p:sp>
      <p:sp>
        <p:nvSpPr>
          <p:cNvPr id="3" name="Content Placeholder 2">
            <a:extLst>
              <a:ext uri="{FF2B5EF4-FFF2-40B4-BE49-F238E27FC236}">
                <a16:creationId xmlns:a16="http://schemas.microsoft.com/office/drawing/2014/main" id="{A03675C8-FD32-6C59-294E-D56879E33CA2}"/>
              </a:ext>
            </a:extLst>
          </p:cNvPr>
          <p:cNvSpPr>
            <a:spLocks noGrp="1"/>
          </p:cNvSpPr>
          <p:nvPr>
            <p:ph idx="1"/>
          </p:nvPr>
        </p:nvSpPr>
        <p:spPr/>
        <p:txBody>
          <a:bodyPr/>
          <a:lstStyle/>
          <a:p>
            <a:r>
              <a:rPr lang="en-AU" sz="2400" b="0" i="0" dirty="0">
                <a:solidFill>
                  <a:srgbClr val="202124"/>
                </a:solidFill>
                <a:effectLst/>
                <a:latin typeface="+mj-lt"/>
              </a:rPr>
              <a:t>Classical conditioning theory states that </a:t>
            </a:r>
            <a:r>
              <a:rPr lang="en-AU" sz="2400" b="0" i="0" dirty="0">
                <a:solidFill>
                  <a:srgbClr val="040C28"/>
                </a:solidFill>
                <a:effectLst/>
                <a:latin typeface="+mj-lt"/>
              </a:rPr>
              <a:t>behaviours are learned by connecting a neutral stimulus with a positive one. </a:t>
            </a:r>
            <a:r>
              <a:rPr lang="en-AU" sz="2400" b="0" i="0" dirty="0">
                <a:solidFill>
                  <a:srgbClr val="202124"/>
                </a:solidFill>
                <a:effectLst/>
                <a:latin typeface="+mj-lt"/>
              </a:rPr>
              <a:t>The learned behaviour is called a conditioned response. </a:t>
            </a:r>
          </a:p>
          <a:p>
            <a:r>
              <a:rPr lang="en-AU" sz="2400" b="0" i="1" dirty="0">
                <a:solidFill>
                  <a:schemeClr val="tx1">
                    <a:lumMod val="50000"/>
                    <a:lumOff val="50000"/>
                  </a:schemeClr>
                </a:solidFill>
                <a:effectLst/>
                <a:latin typeface="+mj-lt"/>
              </a:rPr>
              <a:t>Classical conditioning involves involuntary responses.</a:t>
            </a:r>
          </a:p>
          <a:p>
            <a:endParaRPr lang="en-AU" dirty="0"/>
          </a:p>
        </p:txBody>
      </p:sp>
    </p:spTree>
    <p:extLst>
      <p:ext uri="{BB962C8B-B14F-4D97-AF65-F5344CB8AC3E}">
        <p14:creationId xmlns:p14="http://schemas.microsoft.com/office/powerpoint/2010/main" val="23701748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62C46-02DB-30C1-76FE-43C233AD5DA4}"/>
              </a:ext>
            </a:extLst>
          </p:cNvPr>
          <p:cNvSpPr>
            <a:spLocks noGrp="1"/>
          </p:cNvSpPr>
          <p:nvPr>
            <p:ph type="title"/>
          </p:nvPr>
        </p:nvSpPr>
        <p:spPr/>
        <p:txBody>
          <a:bodyPr/>
          <a:lstStyle/>
          <a:p>
            <a:endParaRPr lang="en-AU"/>
          </a:p>
        </p:txBody>
      </p:sp>
      <p:pic>
        <p:nvPicPr>
          <p:cNvPr id="4" name="Online Media 3" title="The Office- Classical Conditioning">
            <a:hlinkClick r:id="" action="ppaction://media"/>
            <a:extLst>
              <a:ext uri="{FF2B5EF4-FFF2-40B4-BE49-F238E27FC236}">
                <a16:creationId xmlns:a16="http://schemas.microsoft.com/office/drawing/2014/main" id="{20469B69-21B0-68D5-2A63-AD1330846052}"/>
              </a:ext>
            </a:extLst>
          </p:cNvPr>
          <p:cNvPicPr>
            <a:picLocks noGrp="1" noRot="1" noChangeAspect="1"/>
          </p:cNvPicPr>
          <p:nvPr>
            <p:ph idx="1"/>
            <a:videoFile r:link="rId1"/>
          </p:nvPr>
        </p:nvPicPr>
        <p:blipFill>
          <a:blip r:embed="rId3"/>
          <a:stretch>
            <a:fillRect/>
          </a:stretch>
        </p:blipFill>
        <p:spPr>
          <a:xfrm>
            <a:off x="213389" y="105491"/>
            <a:ext cx="11765221" cy="6647018"/>
          </a:xfrm>
          <a:prstGeom prst="rect">
            <a:avLst/>
          </a:prstGeom>
        </p:spPr>
      </p:pic>
    </p:spTree>
    <p:extLst>
      <p:ext uri="{BB962C8B-B14F-4D97-AF65-F5344CB8AC3E}">
        <p14:creationId xmlns:p14="http://schemas.microsoft.com/office/powerpoint/2010/main" val="2957577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F7C4B-1593-4D40-892A-F3FCA4424969}"/>
              </a:ext>
            </a:extLst>
          </p:cNvPr>
          <p:cNvSpPr>
            <a:spLocks noGrp="1"/>
          </p:cNvSpPr>
          <p:nvPr>
            <p:ph type="title"/>
          </p:nvPr>
        </p:nvSpPr>
        <p:spPr/>
        <p:txBody>
          <a:bodyPr>
            <a:normAutofit/>
          </a:bodyPr>
          <a:lstStyle/>
          <a:p>
            <a:r>
              <a:rPr lang="en-AU" b="0" dirty="0">
                <a:solidFill>
                  <a:srgbClr val="212121"/>
                </a:solidFill>
              </a:rPr>
              <a:t>Unconditioned Stimulus</a:t>
            </a:r>
            <a:endParaRPr lang="en-AU" dirty="0"/>
          </a:p>
        </p:txBody>
      </p:sp>
      <p:sp>
        <p:nvSpPr>
          <p:cNvPr id="3" name="Content Placeholder 2">
            <a:extLst>
              <a:ext uri="{FF2B5EF4-FFF2-40B4-BE49-F238E27FC236}">
                <a16:creationId xmlns:a16="http://schemas.microsoft.com/office/drawing/2014/main" id="{5CAE1814-D16E-B237-60C9-3B82AD251DBA}"/>
              </a:ext>
            </a:extLst>
          </p:cNvPr>
          <p:cNvSpPr>
            <a:spLocks noGrp="1"/>
          </p:cNvSpPr>
          <p:nvPr>
            <p:ph idx="1"/>
          </p:nvPr>
        </p:nvSpPr>
        <p:spPr/>
        <p:txBody>
          <a:bodyPr>
            <a:normAutofit/>
          </a:bodyPr>
          <a:lstStyle/>
          <a:p>
            <a:pPr algn="l" fontAlgn="base"/>
            <a:r>
              <a:rPr lang="en-AU" sz="2400" b="0" i="0" dirty="0">
                <a:solidFill>
                  <a:srgbClr val="212121"/>
                </a:solidFill>
                <a:effectLst/>
                <a:latin typeface="+mj-lt"/>
              </a:rPr>
              <a:t>An </a:t>
            </a:r>
            <a:r>
              <a:rPr lang="en-AU" sz="2400" b="0" i="0" dirty="0">
                <a:solidFill>
                  <a:schemeClr val="tx1"/>
                </a:solidFill>
                <a:effectLst/>
                <a:latin typeface="+mj-lt"/>
              </a:rPr>
              <a:t>unconditioned stimulus </a:t>
            </a:r>
            <a:r>
              <a:rPr lang="en-AU" sz="2400" b="0" i="0" dirty="0">
                <a:solidFill>
                  <a:srgbClr val="212121"/>
                </a:solidFill>
                <a:effectLst/>
                <a:latin typeface="+mj-lt"/>
              </a:rPr>
              <a:t>is a stimulus or trigger that leads to an automatic response. </a:t>
            </a:r>
          </a:p>
          <a:p>
            <a:pPr algn="l" fontAlgn="base"/>
            <a:r>
              <a:rPr lang="en-AU" sz="2400" dirty="0" err="1">
                <a:solidFill>
                  <a:schemeClr val="tx1">
                    <a:lumMod val="50000"/>
                    <a:lumOff val="50000"/>
                  </a:schemeClr>
                </a:solidFill>
                <a:latin typeface="+mj-lt"/>
              </a:rPr>
              <a:t>eg</a:t>
            </a:r>
            <a:r>
              <a:rPr lang="en-AU" sz="2400" dirty="0">
                <a:solidFill>
                  <a:schemeClr val="tx1">
                    <a:lumMod val="50000"/>
                    <a:lumOff val="50000"/>
                  </a:schemeClr>
                </a:solidFill>
                <a:latin typeface="+mj-lt"/>
              </a:rPr>
              <a:t> </a:t>
            </a:r>
            <a:r>
              <a:rPr lang="en-AU" sz="2400" b="0" i="0" dirty="0">
                <a:solidFill>
                  <a:schemeClr val="tx1">
                    <a:lumMod val="50000"/>
                    <a:lumOff val="50000"/>
                  </a:schemeClr>
                </a:solidFill>
                <a:effectLst/>
                <a:latin typeface="+mj-lt"/>
              </a:rPr>
              <a:t>If a cold breeze makes you shiver, the cold breeze is an unconditioned stimulus; it produces an involuntary response (the shivering).</a:t>
            </a:r>
          </a:p>
          <a:p>
            <a:endParaRPr lang="en-AU" dirty="0"/>
          </a:p>
        </p:txBody>
      </p:sp>
    </p:spTree>
    <p:extLst>
      <p:ext uri="{BB962C8B-B14F-4D97-AF65-F5344CB8AC3E}">
        <p14:creationId xmlns:p14="http://schemas.microsoft.com/office/powerpoint/2010/main" val="10889266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B739C-9DD3-B062-F65A-6DD159B46B26}"/>
              </a:ext>
            </a:extLst>
          </p:cNvPr>
          <p:cNvSpPr>
            <a:spLocks noGrp="1"/>
          </p:cNvSpPr>
          <p:nvPr>
            <p:ph type="title"/>
          </p:nvPr>
        </p:nvSpPr>
        <p:spPr/>
        <p:txBody>
          <a:bodyPr>
            <a:normAutofit/>
          </a:bodyPr>
          <a:lstStyle/>
          <a:p>
            <a:r>
              <a:rPr lang="en-AU" b="0" dirty="0">
                <a:solidFill>
                  <a:srgbClr val="212121"/>
                </a:solidFill>
              </a:rPr>
              <a:t>Neutral Stimulus</a:t>
            </a:r>
            <a:endParaRPr lang="en-AU" dirty="0"/>
          </a:p>
        </p:txBody>
      </p:sp>
      <p:sp>
        <p:nvSpPr>
          <p:cNvPr id="3" name="Content Placeholder 2">
            <a:extLst>
              <a:ext uri="{FF2B5EF4-FFF2-40B4-BE49-F238E27FC236}">
                <a16:creationId xmlns:a16="http://schemas.microsoft.com/office/drawing/2014/main" id="{692513F3-B581-D42B-4A38-70F4695F158E}"/>
              </a:ext>
            </a:extLst>
          </p:cNvPr>
          <p:cNvSpPr>
            <a:spLocks noGrp="1"/>
          </p:cNvSpPr>
          <p:nvPr>
            <p:ph idx="1"/>
          </p:nvPr>
        </p:nvSpPr>
        <p:spPr>
          <a:xfrm>
            <a:off x="1920240" y="2312276"/>
            <a:ext cx="9027393" cy="3937522"/>
          </a:xfrm>
        </p:spPr>
        <p:txBody>
          <a:bodyPr>
            <a:normAutofit fontScale="92500"/>
          </a:bodyPr>
          <a:lstStyle/>
          <a:p>
            <a:pPr algn="l" fontAlgn="base"/>
            <a:r>
              <a:rPr lang="en-AU" sz="2600" b="0" i="0" dirty="0">
                <a:solidFill>
                  <a:srgbClr val="212121"/>
                </a:solidFill>
                <a:effectLst/>
                <a:latin typeface="+mj-lt"/>
              </a:rPr>
              <a:t>A neutral stimulus is a stimulus that doesn't initially trigger a response on its own. </a:t>
            </a:r>
          </a:p>
          <a:p>
            <a:pPr algn="l" fontAlgn="base"/>
            <a:r>
              <a:rPr lang="en-AU" sz="2600" b="0" i="0" dirty="0" err="1">
                <a:solidFill>
                  <a:schemeClr val="tx1">
                    <a:lumMod val="50000"/>
                    <a:lumOff val="50000"/>
                  </a:schemeClr>
                </a:solidFill>
                <a:effectLst/>
                <a:latin typeface="+mj-lt"/>
              </a:rPr>
              <a:t>eg</a:t>
            </a:r>
            <a:r>
              <a:rPr lang="en-AU" sz="2600" b="0" i="0" dirty="0">
                <a:solidFill>
                  <a:schemeClr val="tx1">
                    <a:lumMod val="50000"/>
                    <a:lumOff val="50000"/>
                  </a:schemeClr>
                </a:solidFill>
                <a:effectLst/>
                <a:latin typeface="+mj-lt"/>
              </a:rPr>
              <a:t> If you hear the sound of a fan but don't feel the breeze, for example, it wouldn't necessarily trigger a response. That would make it a neutral stimulus.</a:t>
            </a:r>
          </a:p>
          <a:p>
            <a:br>
              <a:rPr lang="en-AU" dirty="0"/>
            </a:br>
            <a:endParaRPr lang="en-AU" dirty="0"/>
          </a:p>
        </p:txBody>
      </p:sp>
    </p:spTree>
    <p:extLst>
      <p:ext uri="{BB962C8B-B14F-4D97-AF65-F5344CB8AC3E}">
        <p14:creationId xmlns:p14="http://schemas.microsoft.com/office/powerpoint/2010/main" val="24455160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438D0-8F20-9515-B9CD-4E0E75B9B736}"/>
              </a:ext>
            </a:extLst>
          </p:cNvPr>
          <p:cNvSpPr>
            <a:spLocks noGrp="1"/>
          </p:cNvSpPr>
          <p:nvPr>
            <p:ph type="title"/>
          </p:nvPr>
        </p:nvSpPr>
        <p:spPr/>
        <p:txBody>
          <a:bodyPr>
            <a:normAutofit/>
          </a:bodyPr>
          <a:lstStyle/>
          <a:p>
            <a:r>
              <a:rPr lang="en-AU" b="0" dirty="0">
                <a:solidFill>
                  <a:srgbClr val="212121"/>
                </a:solidFill>
              </a:rPr>
              <a:t>Conditioned Stimulus</a:t>
            </a:r>
            <a:endParaRPr lang="en-AU" dirty="0"/>
          </a:p>
        </p:txBody>
      </p:sp>
      <p:sp>
        <p:nvSpPr>
          <p:cNvPr id="3" name="Content Placeholder 2">
            <a:extLst>
              <a:ext uri="{FF2B5EF4-FFF2-40B4-BE49-F238E27FC236}">
                <a16:creationId xmlns:a16="http://schemas.microsoft.com/office/drawing/2014/main" id="{94806CAA-6605-DAAC-652D-F3E5B8D73CED}"/>
              </a:ext>
            </a:extLst>
          </p:cNvPr>
          <p:cNvSpPr>
            <a:spLocks noGrp="1"/>
          </p:cNvSpPr>
          <p:nvPr>
            <p:ph idx="1"/>
          </p:nvPr>
        </p:nvSpPr>
        <p:spPr/>
        <p:txBody>
          <a:bodyPr>
            <a:normAutofit lnSpcReduction="10000"/>
          </a:bodyPr>
          <a:lstStyle/>
          <a:p>
            <a:pPr algn="l" fontAlgn="base"/>
            <a:r>
              <a:rPr lang="en-AU" sz="2400" b="0" i="0" dirty="0">
                <a:solidFill>
                  <a:srgbClr val="212121"/>
                </a:solidFill>
                <a:effectLst/>
                <a:latin typeface="+mj-lt"/>
              </a:rPr>
              <a:t>A </a:t>
            </a:r>
            <a:r>
              <a:rPr lang="en-AU" sz="2400" b="0" i="0" dirty="0">
                <a:solidFill>
                  <a:schemeClr val="tx1"/>
                </a:solidFill>
                <a:effectLst/>
                <a:latin typeface="+mj-lt"/>
              </a:rPr>
              <a:t>conditioned stimulus is </a:t>
            </a:r>
            <a:r>
              <a:rPr lang="en-AU" sz="2400" b="0" i="0" dirty="0">
                <a:solidFill>
                  <a:srgbClr val="212121"/>
                </a:solidFill>
                <a:effectLst/>
                <a:latin typeface="+mj-lt"/>
              </a:rPr>
              <a:t>a stimulus that was once neutral (didn't trigger a response) but now leads to a response. </a:t>
            </a:r>
          </a:p>
          <a:p>
            <a:pPr algn="l" fontAlgn="base"/>
            <a:r>
              <a:rPr lang="en-AU" sz="2400" b="0" i="0" dirty="0" err="1">
                <a:solidFill>
                  <a:schemeClr val="tx1">
                    <a:lumMod val="50000"/>
                    <a:lumOff val="50000"/>
                  </a:schemeClr>
                </a:solidFill>
                <a:effectLst/>
                <a:latin typeface="+mj-lt"/>
              </a:rPr>
              <a:t>eg</a:t>
            </a:r>
            <a:r>
              <a:rPr lang="en-AU" sz="2400" b="0" i="0" dirty="0">
                <a:solidFill>
                  <a:schemeClr val="tx1">
                    <a:lumMod val="50000"/>
                    <a:lumOff val="50000"/>
                  </a:schemeClr>
                </a:solidFill>
                <a:effectLst/>
                <a:latin typeface="+mj-lt"/>
              </a:rPr>
              <a:t> If you previously didn't pay attention to dogs, but then got bitten by one, and now you feel fear every time you see a dog, the dog has become a conditioned stimulus.</a:t>
            </a:r>
          </a:p>
          <a:p>
            <a:endParaRPr lang="en-AU" dirty="0"/>
          </a:p>
        </p:txBody>
      </p:sp>
    </p:spTree>
    <p:extLst>
      <p:ext uri="{BB962C8B-B14F-4D97-AF65-F5344CB8AC3E}">
        <p14:creationId xmlns:p14="http://schemas.microsoft.com/office/powerpoint/2010/main" val="3132641161"/>
      </p:ext>
    </p:extLst>
  </p:cSld>
  <p:clrMapOvr>
    <a:masterClrMapping/>
  </p:clrMapOvr>
</p:sld>
</file>

<file path=ppt/theme/theme1.xml><?xml version="1.0" encoding="utf-8"?>
<a:theme xmlns:a="http://schemas.openxmlformats.org/drawingml/2006/main" name="SketchLinesVTI">
  <a:themeElements>
    <a:clrScheme name="AnalogousFromRegularSeedRightStep">
      <a:dk1>
        <a:srgbClr val="000000"/>
      </a:dk1>
      <a:lt1>
        <a:srgbClr val="FFFFFF"/>
      </a:lt1>
      <a:dk2>
        <a:srgbClr val="1C2732"/>
      </a:dk2>
      <a:lt2>
        <a:srgbClr val="F3F0F1"/>
      </a:lt2>
      <a:accent1>
        <a:srgbClr val="21B782"/>
      </a:accent1>
      <a:accent2>
        <a:srgbClr val="14B1BC"/>
      </a:accent2>
      <a:accent3>
        <a:srgbClr val="298CE7"/>
      </a:accent3>
      <a:accent4>
        <a:srgbClr val="2E40D9"/>
      </a:accent4>
      <a:accent5>
        <a:srgbClr val="6529E7"/>
      </a:accent5>
      <a:accent6>
        <a:srgbClr val="A217D5"/>
      </a:accent6>
      <a:hlink>
        <a:srgbClr val="BF3F6C"/>
      </a:hlink>
      <a:folHlink>
        <a:srgbClr val="7F7F7F"/>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LinesVTI" id="{8C0B0F05-C8D0-4078-9615-83E590287484}" vid="{43A7BC57-C1E3-4EE6-BDBC-5422DD574AF2}"/>
    </a:ext>
  </a:extLst>
</a:theme>
</file>

<file path=docProps/app.xml><?xml version="1.0" encoding="utf-8"?>
<Properties xmlns="http://schemas.openxmlformats.org/officeDocument/2006/extended-properties" xmlns:vt="http://schemas.openxmlformats.org/officeDocument/2006/docPropsVTypes">
  <TotalTime>3323</TotalTime>
  <Words>873</Words>
  <Application>Microsoft Office PowerPoint</Application>
  <PresentationFormat>Widescreen</PresentationFormat>
  <Paragraphs>70</Paragraphs>
  <Slides>17</Slides>
  <Notes>0</Notes>
  <HiddenSlides>0</HiddenSlides>
  <MMClips>1</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Meiryo</vt:lpstr>
      <vt:lpstr>Arial</vt:lpstr>
      <vt:lpstr>Calibri</vt:lpstr>
      <vt:lpstr>Corbel</vt:lpstr>
      <vt:lpstr>Courier New</vt:lpstr>
      <vt:lpstr>Merriweather</vt:lpstr>
      <vt:lpstr>Wingdings</vt:lpstr>
      <vt:lpstr>SketchLinesVTI</vt:lpstr>
      <vt:lpstr>Learning: </vt:lpstr>
      <vt:lpstr>Preview</vt:lpstr>
      <vt:lpstr>Learning Intentions</vt:lpstr>
      <vt:lpstr>Success Criteria</vt:lpstr>
      <vt:lpstr>Classical conditioning</vt:lpstr>
      <vt:lpstr>PowerPoint Presentation</vt:lpstr>
      <vt:lpstr>Unconditioned Stimulus</vt:lpstr>
      <vt:lpstr>Neutral Stimulus</vt:lpstr>
      <vt:lpstr>Conditioned Stimulus</vt:lpstr>
      <vt:lpstr>PowerPoint Presentation</vt:lpstr>
      <vt:lpstr>Unconditioned Response</vt:lpstr>
      <vt:lpstr>Conditioned Response</vt:lpstr>
      <vt:lpstr>Phases of classical conditioning</vt:lpstr>
      <vt:lpstr>Extreme examples</vt:lpstr>
      <vt:lpstr>Example of classical conditioning</vt:lpstr>
      <vt:lpstr>Classical conditioning in learning</vt:lpstr>
      <vt:lpstr>Success Criteria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Nervous System</dc:title>
  <dc:creator>Kristy</dc:creator>
  <cp:lastModifiedBy>JOHNSON Kristy [Narrogin Senior High School]</cp:lastModifiedBy>
  <cp:revision>76</cp:revision>
  <dcterms:created xsi:type="dcterms:W3CDTF">2023-02-01T11:31:06Z</dcterms:created>
  <dcterms:modified xsi:type="dcterms:W3CDTF">2023-11-10T02:24:39Z</dcterms:modified>
</cp:coreProperties>
</file>