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2" r:id="rId1"/>
  </p:sldMasterIdLst>
  <p:sldIdLst>
    <p:sldId id="256" r:id="rId2"/>
    <p:sldId id="316" r:id="rId3"/>
    <p:sldId id="257" r:id="rId4"/>
    <p:sldId id="317" r:id="rId5"/>
    <p:sldId id="319" r:id="rId6"/>
    <p:sldId id="322" r:id="rId7"/>
    <p:sldId id="320" r:id="rId8"/>
    <p:sldId id="325" r:id="rId9"/>
    <p:sldId id="321" r:id="rId10"/>
    <p:sldId id="323" r:id="rId11"/>
    <p:sldId id="324" r:id="rId12"/>
    <p:sldId id="326" r:id="rId13"/>
    <p:sldId id="31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2A6B6"/>
    <a:srgbClr val="D6EDFA"/>
    <a:srgbClr val="FFFB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B0F7D69-D93C-4C38-A23D-76E000D691CD}"/>
              </a:ext>
            </a:extLst>
          </p:cNvPr>
          <p:cNvSpPr/>
          <p:nvPr/>
        </p:nvSpPr>
        <p:spPr>
          <a:xfrm>
            <a:off x="0" y="0"/>
            <a:ext cx="3496422" cy="6858000"/>
          </a:xfrm>
          <a:custGeom>
            <a:avLst/>
            <a:gdLst>
              <a:gd name="connsiteX0" fmla="*/ 0 w 3496422"/>
              <a:gd name="connsiteY0" fmla="*/ 0 h 6858000"/>
              <a:gd name="connsiteX1" fmla="*/ 1873399 w 3496422"/>
              <a:gd name="connsiteY1" fmla="*/ 0 h 6858000"/>
              <a:gd name="connsiteX2" fmla="*/ 1895523 w 3496422"/>
              <a:gd name="connsiteY2" fmla="*/ 14997 h 6858000"/>
              <a:gd name="connsiteX3" fmla="*/ 3496422 w 3496422"/>
              <a:gd name="connsiteY3" fmla="*/ 3621656 h 6858000"/>
              <a:gd name="connsiteX4" fmla="*/ 1622072 w 3496422"/>
              <a:gd name="connsiteY4" fmla="*/ 6374814 h 6858000"/>
              <a:gd name="connsiteX5" fmla="*/ 1105424 w 3496422"/>
              <a:gd name="connsiteY5" fmla="*/ 6780599 h 6858000"/>
              <a:gd name="connsiteX6" fmla="*/ 993668 w 3496422"/>
              <a:gd name="connsiteY6" fmla="*/ 6858000 h 6858000"/>
              <a:gd name="connsiteX7" fmla="*/ 0 w 349642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4295" y="1346268"/>
            <a:ext cx="7060135" cy="3285207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5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2312" y="4631475"/>
            <a:ext cx="7052117" cy="1150200"/>
          </a:xfrm>
        </p:spPr>
        <p:txBody>
          <a:bodyPr lIns="109728" tIns="109728" rIns="109728" bIns="91440"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23E5C65-E22A-4865-9449-10140D62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4295" y="617415"/>
            <a:ext cx="7123723" cy="457200"/>
          </a:xfrm>
        </p:spPr>
        <p:txBody>
          <a:bodyPr/>
          <a:lstStyle>
            <a:lvl1pPr algn="l">
              <a:defRPr/>
            </a:lvl1pPr>
          </a:lstStyle>
          <a:p>
            <a:fld id="{12241623-A064-4BED-B073-BA4D61433402}" type="datetime1">
              <a:rPr lang="en-US" smtClean="0"/>
              <a:t>10/30/2023</a:t>
            </a:fld>
            <a:endParaRPr lang="en-US" dirty="0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EF9C3DE0-E7F5-4B4D-B5AF-CDE724CE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5" y="6170490"/>
            <a:ext cx="5588349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48C1E146-840A-4217-B63E-62E5CF890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0" y="6170490"/>
            <a:ext cx="1198829" cy="457200"/>
          </a:xfrm>
        </p:spPr>
        <p:txBody>
          <a:bodyPr/>
          <a:lstStyle>
            <a:lvl1pPr algn="r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CD419D4-EA9D-42D9-BF62-B07F0B7B672B}"/>
              </a:ext>
            </a:extLst>
          </p:cNvPr>
          <p:cNvSpPr/>
          <p:nvPr/>
        </p:nvSpPr>
        <p:spPr>
          <a:xfrm>
            <a:off x="1375409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C6FEC9B-9608-4181-A9E5-A1B80E72021C}"/>
              </a:ext>
            </a:extLst>
          </p:cNvPr>
          <p:cNvSpPr/>
          <p:nvPr/>
        </p:nvSpPr>
        <p:spPr>
          <a:xfrm>
            <a:off x="1155402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B1564ED-F26F-451D-97D6-A6EC3E83FD55}"/>
              </a:ext>
            </a:extLst>
          </p:cNvPr>
          <p:cNvSpPr/>
          <p:nvPr/>
        </p:nvSpPr>
        <p:spPr>
          <a:xfrm>
            <a:off x="924161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29363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397E4A-EB6A-4FA6-AA4F-69EA0C70F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ED0C-1DA7-41F0-94CF-6218B1FEDFF1}" type="datetime1">
              <a:rPr lang="en-US" smtClean="0"/>
              <a:t>10/30/2023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1A2F5D-7AC4-4F91-965A-7B6A45D6F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6E8B86-CDB8-482F-9D9F-1BFDA363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72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EECF02AB-6034-4B88-BC5A-7C17CB0EF809}" type="datetime1">
              <a:rPr lang="en-US" smtClean="0"/>
              <a:t>10/30/2023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8279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923EF53-7767-4C94-BEF6-D4529279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E5F3-28EE-488F-BD53-B744C06C3DEC}" type="datetime1">
              <a:rPr lang="en-US" smtClean="0"/>
              <a:t>10/30/2023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CF12700-F905-4CFA-970C-C81E05A64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A1B1EE2-BCA3-432B-A32D-B04C7F1D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666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84A89F5-6982-40AE-8108-88B93E85C8FF}"/>
              </a:ext>
            </a:extLst>
          </p:cNvPr>
          <p:cNvGrpSpPr/>
          <p:nvPr/>
        </p:nvGrpSpPr>
        <p:grpSpPr>
          <a:xfrm>
            <a:off x="3124577" y="0"/>
            <a:ext cx="4389519" cy="2916937"/>
            <a:chOff x="3124577" y="0"/>
            <a:chExt cx="4389519" cy="2916937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80BED93-E30B-4492-A268-84C33CA4F067}"/>
                </a:ext>
              </a:extLst>
            </p:cNvPr>
            <p:cNvSpPr/>
            <p:nvPr/>
          </p:nvSpPr>
          <p:spPr>
            <a:xfrm>
              <a:off x="3320637" y="0"/>
              <a:ext cx="4013331" cy="2742133"/>
            </a:xfrm>
            <a:custGeom>
              <a:avLst/>
              <a:gdLst>
                <a:gd name="connsiteX0" fmla="*/ 294151 w 4013331"/>
                <a:gd name="connsiteY0" fmla="*/ 0 h 2742133"/>
                <a:gd name="connsiteX1" fmla="*/ 3844057 w 4013331"/>
                <a:gd name="connsiteY1" fmla="*/ 0 h 2742133"/>
                <a:gd name="connsiteX2" fmla="*/ 3892490 w 4013331"/>
                <a:gd name="connsiteY2" fmla="*/ 131440 h 2742133"/>
                <a:gd name="connsiteX3" fmla="*/ 4013331 w 4013331"/>
                <a:gd name="connsiteY3" fmla="*/ 941251 h 2742133"/>
                <a:gd name="connsiteX4" fmla="*/ 3804827 w 4013331"/>
                <a:gd name="connsiteY4" fmla="*/ 1540292 h 2742133"/>
                <a:gd name="connsiteX5" fmla="*/ 3187498 w 4013331"/>
                <a:gd name="connsiteY5" fmla="*/ 2098087 h 2742133"/>
                <a:gd name="connsiteX6" fmla="*/ 3051769 w 4013331"/>
                <a:gd name="connsiteY6" fmla="*/ 2204787 h 2742133"/>
                <a:gd name="connsiteX7" fmla="*/ 1936476 w 4013331"/>
                <a:gd name="connsiteY7" fmla="*/ 2742133 h 2742133"/>
                <a:gd name="connsiteX8" fmla="*/ 467303 w 4013331"/>
                <a:gd name="connsiteY8" fmla="*/ 1868695 h 2742133"/>
                <a:gd name="connsiteX9" fmla="*/ 310732 w 4013331"/>
                <a:gd name="connsiteY9" fmla="*/ 1645244 h 2742133"/>
                <a:gd name="connsiteX10" fmla="*/ 0 w 4013331"/>
                <a:gd name="connsiteY10" fmla="*/ 941251 h 2742133"/>
                <a:gd name="connsiteX11" fmla="*/ 187749 w 4013331"/>
                <a:gd name="connsiteY11" fmla="*/ 183076 h 2742133"/>
                <a:gd name="connsiteX12" fmla="*/ 288888 w 4013331"/>
                <a:gd name="connsiteY12" fmla="*/ 7329 h 2742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13331" h="2742133">
                  <a:moveTo>
                    <a:pt x="294151" y="0"/>
                  </a:moveTo>
                  <a:lnTo>
                    <a:pt x="3844057" y="0"/>
                  </a:lnTo>
                  <a:lnTo>
                    <a:pt x="3892490" y="131440"/>
                  </a:lnTo>
                  <a:cubicBezTo>
                    <a:pt x="3971777" y="378867"/>
                    <a:pt x="4013331" y="652783"/>
                    <a:pt x="4013331" y="941251"/>
                  </a:cubicBezTo>
                  <a:cubicBezTo>
                    <a:pt x="4013331" y="1171430"/>
                    <a:pt x="3948997" y="1356167"/>
                    <a:pt x="3804827" y="1540292"/>
                  </a:cubicBezTo>
                  <a:cubicBezTo>
                    <a:pt x="3654026" y="1732895"/>
                    <a:pt x="3427436" y="1910292"/>
                    <a:pt x="3187498" y="2098087"/>
                  </a:cubicBezTo>
                  <a:cubicBezTo>
                    <a:pt x="3143231" y="2132693"/>
                    <a:pt x="3097499" y="2168522"/>
                    <a:pt x="3051769" y="2204787"/>
                  </a:cubicBezTo>
                  <a:cubicBezTo>
                    <a:pt x="2642425" y="2529345"/>
                    <a:pt x="2343664" y="2742133"/>
                    <a:pt x="1936476" y="2742133"/>
                  </a:cubicBezTo>
                  <a:cubicBezTo>
                    <a:pt x="1316045" y="2742133"/>
                    <a:pt x="876647" y="2480932"/>
                    <a:pt x="467303" y="1868695"/>
                  </a:cubicBezTo>
                  <a:cubicBezTo>
                    <a:pt x="413736" y="1788559"/>
                    <a:pt x="361372" y="1715679"/>
                    <a:pt x="310732" y="1645244"/>
                  </a:cubicBezTo>
                  <a:cubicBezTo>
                    <a:pt x="100850" y="1353195"/>
                    <a:pt x="0" y="1201315"/>
                    <a:pt x="0" y="941251"/>
                  </a:cubicBezTo>
                  <a:cubicBezTo>
                    <a:pt x="0" y="683021"/>
                    <a:pt x="63214" y="427935"/>
                    <a:pt x="187749" y="183076"/>
                  </a:cubicBezTo>
                  <a:cubicBezTo>
                    <a:pt x="218215" y="123194"/>
                    <a:pt x="251953" y="64578"/>
                    <a:pt x="288888" y="7329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65F60C1-CD8B-4326-9B24-3D197CF382A6}"/>
                </a:ext>
              </a:extLst>
            </p:cNvPr>
            <p:cNvSpPr/>
            <p:nvPr/>
          </p:nvSpPr>
          <p:spPr>
            <a:xfrm>
              <a:off x="3566319" y="0"/>
              <a:ext cx="3401415" cy="2440484"/>
            </a:xfrm>
            <a:custGeom>
              <a:avLst/>
              <a:gdLst>
                <a:gd name="connsiteX0" fmla="*/ 332917 w 3401415"/>
                <a:gd name="connsiteY0" fmla="*/ 0 h 2440484"/>
                <a:gd name="connsiteX1" fmla="*/ 3207137 w 3401415"/>
                <a:gd name="connsiteY1" fmla="*/ 0 h 2440484"/>
                <a:gd name="connsiteX2" fmla="*/ 3242654 w 3401415"/>
                <a:gd name="connsiteY2" fmla="*/ 74937 h 2440484"/>
                <a:gd name="connsiteX3" fmla="*/ 3401415 w 3401415"/>
                <a:gd name="connsiteY3" fmla="*/ 914184 h 2440484"/>
                <a:gd name="connsiteX4" fmla="*/ 3224702 w 3401415"/>
                <a:gd name="connsiteY4" fmla="*/ 1421888 h 2440484"/>
                <a:gd name="connsiteX5" fmla="*/ 2701498 w 3401415"/>
                <a:gd name="connsiteY5" fmla="*/ 1894635 h 2440484"/>
                <a:gd name="connsiteX6" fmla="*/ 2586463 w 3401415"/>
                <a:gd name="connsiteY6" fmla="*/ 1985068 h 2440484"/>
                <a:gd name="connsiteX7" fmla="*/ 1641219 w 3401415"/>
                <a:gd name="connsiteY7" fmla="*/ 2440484 h 2440484"/>
                <a:gd name="connsiteX8" fmla="*/ 396053 w 3401415"/>
                <a:gd name="connsiteY8" fmla="*/ 1700219 h 2440484"/>
                <a:gd name="connsiteX9" fmla="*/ 263354 w 3401415"/>
                <a:gd name="connsiteY9" fmla="*/ 1510839 h 2440484"/>
                <a:gd name="connsiteX10" fmla="*/ 0 w 3401415"/>
                <a:gd name="connsiteY10" fmla="*/ 914184 h 2440484"/>
                <a:gd name="connsiteX11" fmla="*/ 159122 w 3401415"/>
                <a:gd name="connsiteY11" fmla="*/ 271610 h 2440484"/>
                <a:gd name="connsiteX12" fmla="*/ 244841 w 3401415"/>
                <a:gd name="connsiteY12" fmla="*/ 122658 h 244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01415" h="2440484">
                  <a:moveTo>
                    <a:pt x="332917" y="0"/>
                  </a:moveTo>
                  <a:lnTo>
                    <a:pt x="3207137" y="0"/>
                  </a:lnTo>
                  <a:lnTo>
                    <a:pt x="3242654" y="74937"/>
                  </a:lnTo>
                  <a:cubicBezTo>
                    <a:pt x="3346386" y="322243"/>
                    <a:pt x="3401415" y="608579"/>
                    <a:pt x="3401415" y="914184"/>
                  </a:cubicBezTo>
                  <a:cubicBezTo>
                    <a:pt x="3401415" y="1109268"/>
                    <a:pt x="3346890" y="1265837"/>
                    <a:pt x="3224702" y="1421888"/>
                  </a:cubicBezTo>
                  <a:cubicBezTo>
                    <a:pt x="3096894" y="1585125"/>
                    <a:pt x="2904852" y="1735475"/>
                    <a:pt x="2701498" y="1894635"/>
                  </a:cubicBezTo>
                  <a:cubicBezTo>
                    <a:pt x="2663980" y="1923966"/>
                    <a:pt x="2625221" y="1954332"/>
                    <a:pt x="2586463" y="1985068"/>
                  </a:cubicBezTo>
                  <a:cubicBezTo>
                    <a:pt x="2239532" y="2260140"/>
                    <a:pt x="1986324" y="2440484"/>
                    <a:pt x="1641219" y="2440484"/>
                  </a:cubicBezTo>
                  <a:cubicBezTo>
                    <a:pt x="1115386" y="2440484"/>
                    <a:pt x="742984" y="2219109"/>
                    <a:pt x="396053" y="1700219"/>
                  </a:cubicBezTo>
                  <a:cubicBezTo>
                    <a:pt x="350653" y="1632303"/>
                    <a:pt x="306273" y="1570535"/>
                    <a:pt x="263354" y="1510839"/>
                  </a:cubicBezTo>
                  <a:cubicBezTo>
                    <a:pt x="85473" y="1263318"/>
                    <a:pt x="0" y="1134597"/>
                    <a:pt x="0" y="914184"/>
                  </a:cubicBezTo>
                  <a:cubicBezTo>
                    <a:pt x="0" y="695327"/>
                    <a:pt x="53576" y="479135"/>
                    <a:pt x="159122" y="271610"/>
                  </a:cubicBezTo>
                  <a:cubicBezTo>
                    <a:pt x="184943" y="220858"/>
                    <a:pt x="213538" y="171179"/>
                    <a:pt x="244841" y="122658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9511D06-104E-440E-8049-4CDCE4B87E96}"/>
                </a:ext>
              </a:extLst>
            </p:cNvPr>
            <p:cNvSpPr/>
            <p:nvPr/>
          </p:nvSpPr>
          <p:spPr>
            <a:xfrm>
              <a:off x="3232490" y="0"/>
              <a:ext cx="4164597" cy="2817185"/>
            </a:xfrm>
            <a:custGeom>
              <a:avLst/>
              <a:gdLst>
                <a:gd name="connsiteX0" fmla="*/ 237339 w 4130517"/>
                <a:gd name="connsiteY0" fmla="*/ 0 h 2806419"/>
                <a:gd name="connsiteX1" fmla="*/ 3997489 w 4130517"/>
                <a:gd name="connsiteY1" fmla="*/ 0 h 2806419"/>
                <a:gd name="connsiteX2" fmla="*/ 4006148 w 4130517"/>
                <a:gd name="connsiteY2" fmla="*/ 24333 h 2806419"/>
                <a:gd name="connsiteX3" fmla="*/ 4130517 w 4130517"/>
                <a:gd name="connsiteY3" fmla="*/ 887307 h 2806419"/>
                <a:gd name="connsiteX4" fmla="*/ 3915925 w 4130517"/>
                <a:gd name="connsiteY4" fmla="*/ 1525677 h 2806419"/>
                <a:gd name="connsiteX5" fmla="*/ 3280571 w 4130517"/>
                <a:gd name="connsiteY5" fmla="*/ 2120090 h 2806419"/>
                <a:gd name="connsiteX6" fmla="*/ 3140878 w 4130517"/>
                <a:gd name="connsiteY6" fmla="*/ 2233796 h 2806419"/>
                <a:gd name="connsiteX7" fmla="*/ 1993019 w 4130517"/>
                <a:gd name="connsiteY7" fmla="*/ 2806419 h 2806419"/>
                <a:gd name="connsiteX8" fmla="*/ 480948 w 4130517"/>
                <a:gd name="connsiteY8" fmla="*/ 1875638 h 2806419"/>
                <a:gd name="connsiteX9" fmla="*/ 319805 w 4130517"/>
                <a:gd name="connsiteY9" fmla="*/ 1637519 h 2806419"/>
                <a:gd name="connsiteX10" fmla="*/ 0 w 4130517"/>
                <a:gd name="connsiteY10" fmla="*/ 887307 h 2806419"/>
                <a:gd name="connsiteX11" fmla="*/ 193231 w 4130517"/>
                <a:gd name="connsiteY11" fmla="*/ 79360 h 280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30517" h="2806419">
                  <a:moveTo>
                    <a:pt x="237339" y="0"/>
                  </a:moveTo>
                  <a:lnTo>
                    <a:pt x="3997489" y="0"/>
                  </a:lnTo>
                  <a:lnTo>
                    <a:pt x="4006148" y="24333"/>
                  </a:lnTo>
                  <a:cubicBezTo>
                    <a:pt x="4087750" y="288004"/>
                    <a:pt x="4130517" y="579903"/>
                    <a:pt x="4130517" y="887307"/>
                  </a:cubicBezTo>
                  <a:cubicBezTo>
                    <a:pt x="4130517" y="1132599"/>
                    <a:pt x="4064304" y="1329464"/>
                    <a:pt x="3915925" y="1525677"/>
                  </a:cubicBezTo>
                  <a:cubicBezTo>
                    <a:pt x="3760721" y="1730924"/>
                    <a:pt x="3527514" y="1919967"/>
                    <a:pt x="3280571" y="2120090"/>
                  </a:cubicBezTo>
                  <a:cubicBezTo>
                    <a:pt x="3235011" y="2156968"/>
                    <a:pt x="3187944" y="2195151"/>
                    <a:pt x="3140878" y="2233796"/>
                  </a:cubicBezTo>
                  <a:cubicBezTo>
                    <a:pt x="2719582" y="2579662"/>
                    <a:pt x="2412097" y="2806419"/>
                    <a:pt x="1993019" y="2806419"/>
                  </a:cubicBezTo>
                  <a:cubicBezTo>
                    <a:pt x="1354472" y="2806419"/>
                    <a:pt x="902244" y="2528070"/>
                    <a:pt x="480948" y="1875638"/>
                  </a:cubicBezTo>
                  <a:cubicBezTo>
                    <a:pt x="425816" y="1790244"/>
                    <a:pt x="371924" y="1712578"/>
                    <a:pt x="319805" y="1637519"/>
                  </a:cubicBezTo>
                  <a:cubicBezTo>
                    <a:pt x="103795" y="1326296"/>
                    <a:pt x="0" y="1164446"/>
                    <a:pt x="0" y="887307"/>
                  </a:cubicBezTo>
                  <a:cubicBezTo>
                    <a:pt x="0" y="612125"/>
                    <a:pt x="65060" y="340293"/>
                    <a:pt x="193231" y="7936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64F6B39-7B0A-4839-9F52-1FFA2044F248}"/>
                </a:ext>
              </a:extLst>
            </p:cNvPr>
            <p:cNvSpPr/>
            <p:nvPr/>
          </p:nvSpPr>
          <p:spPr>
            <a:xfrm>
              <a:off x="3124577" y="0"/>
              <a:ext cx="4389519" cy="2916937"/>
            </a:xfrm>
            <a:custGeom>
              <a:avLst/>
              <a:gdLst>
                <a:gd name="connsiteX0" fmla="*/ 208215 w 4389519"/>
                <a:gd name="connsiteY0" fmla="*/ 0 h 2916937"/>
                <a:gd name="connsiteX1" fmla="*/ 4284014 w 4389519"/>
                <a:gd name="connsiteY1" fmla="*/ 0 h 2916937"/>
                <a:gd name="connsiteX2" fmla="*/ 4335794 w 4389519"/>
                <a:gd name="connsiteY2" fmla="*/ 207911 h 2916937"/>
                <a:gd name="connsiteX3" fmla="*/ 4376420 w 4389519"/>
                <a:gd name="connsiteY3" fmla="*/ 1078865 h 2916937"/>
                <a:gd name="connsiteX4" fmla="*/ 4090147 w 4389519"/>
                <a:gd name="connsiteY4" fmla="*/ 1734728 h 2916937"/>
                <a:gd name="connsiteX5" fmla="*/ 3362552 w 4389519"/>
                <a:gd name="connsiteY5" fmla="*/ 2305097 h 2916937"/>
                <a:gd name="connsiteX6" fmla="*/ 3204152 w 4389519"/>
                <a:gd name="connsiteY6" fmla="*/ 2412521 h 2916937"/>
                <a:gd name="connsiteX7" fmla="*/ 1936072 w 4389519"/>
                <a:gd name="connsiteY7" fmla="*/ 2912360 h 2916937"/>
                <a:gd name="connsiteX8" fmla="*/ 421690 w 4389519"/>
                <a:gd name="connsiteY8" fmla="*/ 1787063 h 2916937"/>
                <a:gd name="connsiteX9" fmla="*/ 273167 w 4389519"/>
                <a:gd name="connsiteY9" fmla="*/ 1520080 h 2916937"/>
                <a:gd name="connsiteX10" fmla="*/ 4118 w 4389519"/>
                <a:gd name="connsiteY10" fmla="*/ 696338 h 2916937"/>
                <a:gd name="connsiteX11" fmla="*/ 175984 w 4389519"/>
                <a:gd name="connsiteY11" fmla="*/ 60381 h 2916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389519" h="2916937">
                  <a:moveTo>
                    <a:pt x="208215" y="0"/>
                  </a:moveTo>
                  <a:lnTo>
                    <a:pt x="4284014" y="0"/>
                  </a:lnTo>
                  <a:lnTo>
                    <a:pt x="4335794" y="207911"/>
                  </a:lnTo>
                  <a:cubicBezTo>
                    <a:pt x="4388748" y="479686"/>
                    <a:pt x="4403109" y="773803"/>
                    <a:pt x="4376420" y="1078865"/>
                  </a:cubicBezTo>
                  <a:cubicBezTo>
                    <a:pt x="4353703" y="1338514"/>
                    <a:pt x="4265383" y="1540772"/>
                    <a:pt x="4090147" y="1734728"/>
                  </a:cubicBezTo>
                  <a:cubicBezTo>
                    <a:pt x="3906850" y="1937616"/>
                    <a:pt x="3642485" y="2116128"/>
                    <a:pt x="3362552" y="2305097"/>
                  </a:cubicBezTo>
                  <a:cubicBezTo>
                    <a:pt x="3310910" y="2339914"/>
                    <a:pt x="3257553" y="2375972"/>
                    <a:pt x="3204152" y="2412521"/>
                  </a:cubicBezTo>
                  <a:cubicBezTo>
                    <a:pt x="2726165" y="2739616"/>
                    <a:pt x="2379682" y="2951171"/>
                    <a:pt x="1936072" y="2912360"/>
                  </a:cubicBezTo>
                  <a:cubicBezTo>
                    <a:pt x="1260148" y="2853224"/>
                    <a:pt x="807225" y="2516700"/>
                    <a:pt x="421690" y="1787063"/>
                  </a:cubicBezTo>
                  <a:cubicBezTo>
                    <a:pt x="371240" y="1691563"/>
                    <a:pt x="321385" y="1604361"/>
                    <a:pt x="273167" y="1520080"/>
                  </a:cubicBezTo>
                  <a:cubicBezTo>
                    <a:pt x="73334" y="1170636"/>
                    <a:pt x="-21548" y="989700"/>
                    <a:pt x="4118" y="696338"/>
                  </a:cubicBezTo>
                  <a:cubicBezTo>
                    <a:pt x="23232" y="477870"/>
                    <a:pt x="80908" y="264786"/>
                    <a:pt x="175984" y="60381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3099122-D80B-4389-A1CF-52C635217F4B}"/>
              </a:ext>
            </a:extLst>
          </p:cNvPr>
          <p:cNvGrpSpPr/>
          <p:nvPr/>
        </p:nvGrpSpPr>
        <p:grpSpPr>
          <a:xfrm>
            <a:off x="8122942" y="0"/>
            <a:ext cx="4069058" cy="3547008"/>
            <a:chOff x="8122942" y="0"/>
            <a:chExt cx="4069058" cy="3547008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A535D59-CDAA-4AA9-84AC-A6142E857FE2}"/>
                </a:ext>
              </a:extLst>
            </p:cNvPr>
            <p:cNvSpPr/>
            <p:nvPr/>
          </p:nvSpPr>
          <p:spPr>
            <a:xfrm>
              <a:off x="8122942" y="0"/>
              <a:ext cx="4069058" cy="3547008"/>
            </a:xfrm>
            <a:custGeom>
              <a:avLst/>
              <a:gdLst>
                <a:gd name="connsiteX0" fmla="*/ 305212 w 4069058"/>
                <a:gd name="connsiteY0" fmla="*/ 0 h 3547008"/>
                <a:gd name="connsiteX1" fmla="*/ 4069058 w 4069058"/>
                <a:gd name="connsiteY1" fmla="*/ 0 h 3547008"/>
                <a:gd name="connsiteX2" fmla="*/ 4069058 w 4069058"/>
                <a:gd name="connsiteY2" fmla="*/ 2865785 h 3547008"/>
                <a:gd name="connsiteX3" fmla="*/ 3996814 w 4069058"/>
                <a:gd name="connsiteY3" fmla="*/ 2947457 h 3547008"/>
                <a:gd name="connsiteX4" fmla="*/ 2732780 w 4069058"/>
                <a:gd name="connsiteY4" fmla="*/ 3541640 h 3547008"/>
                <a:gd name="connsiteX5" fmla="*/ 1317550 w 4069058"/>
                <a:gd name="connsiteY5" fmla="*/ 3015110 h 3547008"/>
                <a:gd name="connsiteX6" fmla="*/ 1140977 w 4069058"/>
                <a:gd name="connsiteY6" fmla="*/ 2901419 h 3547008"/>
                <a:gd name="connsiteX7" fmla="*/ 330269 w 4069058"/>
                <a:gd name="connsiteY7" fmla="*/ 2297252 h 3547008"/>
                <a:gd name="connsiteX8" fmla="*/ 13299 w 4069058"/>
                <a:gd name="connsiteY8" fmla="*/ 1599966 h 3547008"/>
                <a:gd name="connsiteX9" fmla="*/ 217457 w 4069058"/>
                <a:gd name="connsiteY9" fmla="*/ 178659 h 354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9058" h="3547008">
                  <a:moveTo>
                    <a:pt x="305212" y="0"/>
                  </a:moveTo>
                  <a:lnTo>
                    <a:pt x="4069058" y="0"/>
                  </a:lnTo>
                  <a:lnTo>
                    <a:pt x="4069058" y="2865785"/>
                  </a:lnTo>
                  <a:lnTo>
                    <a:pt x="3996814" y="2947457"/>
                  </a:lnTo>
                  <a:cubicBezTo>
                    <a:pt x="3654887" y="3311545"/>
                    <a:pt x="3252443" y="3496175"/>
                    <a:pt x="2732780" y="3541640"/>
                  </a:cubicBezTo>
                  <a:cubicBezTo>
                    <a:pt x="2236701" y="3585041"/>
                    <a:pt x="1850359" y="3361306"/>
                    <a:pt x="1317550" y="3015110"/>
                  </a:cubicBezTo>
                  <a:cubicBezTo>
                    <a:pt x="1258026" y="2976425"/>
                    <a:pt x="1198546" y="2938265"/>
                    <a:pt x="1140977" y="2901419"/>
                  </a:cubicBezTo>
                  <a:cubicBezTo>
                    <a:pt x="828927" y="2701433"/>
                    <a:pt x="534230" y="2512513"/>
                    <a:pt x="330269" y="2297252"/>
                  </a:cubicBezTo>
                  <a:cubicBezTo>
                    <a:pt x="135278" y="2091465"/>
                    <a:pt x="37487" y="1876435"/>
                    <a:pt x="13299" y="1599966"/>
                  </a:cubicBezTo>
                  <a:cubicBezTo>
                    <a:pt x="-32170" y="1080250"/>
                    <a:pt x="39709" y="589889"/>
                    <a:pt x="217457" y="178659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D6948CC-6D51-4092-887C-B0664DC102C7}"/>
                </a:ext>
              </a:extLst>
            </p:cNvPr>
            <p:cNvSpPr/>
            <p:nvPr/>
          </p:nvSpPr>
          <p:spPr>
            <a:xfrm flipH="1">
              <a:off x="8319994" y="0"/>
              <a:ext cx="3872006" cy="3321595"/>
            </a:xfrm>
            <a:custGeom>
              <a:avLst/>
              <a:gdLst>
                <a:gd name="connsiteX0" fmla="*/ 3466434 w 3872006"/>
                <a:gd name="connsiteY0" fmla="*/ 0 h 3321595"/>
                <a:gd name="connsiteX1" fmla="*/ 65800 w 3872006"/>
                <a:gd name="connsiteY1" fmla="*/ 0 h 3321595"/>
                <a:gd name="connsiteX2" fmla="*/ 0 w 3872006"/>
                <a:gd name="connsiteY2" fmla="*/ 59511 h 3321595"/>
                <a:gd name="connsiteX3" fmla="*/ 0 w 3872006"/>
                <a:gd name="connsiteY3" fmla="*/ 2518435 h 3321595"/>
                <a:gd name="connsiteX4" fmla="*/ 80122 w 3872006"/>
                <a:gd name="connsiteY4" fmla="*/ 2618704 h 3321595"/>
                <a:gd name="connsiteX5" fmla="*/ 1549501 w 3872006"/>
                <a:gd name="connsiteY5" fmla="*/ 3321595 h 3321595"/>
                <a:gd name="connsiteX6" fmla="*/ 2796711 w 3872006"/>
                <a:gd name="connsiteY6" fmla="*/ 2749441 h 3321595"/>
                <a:gd name="connsiteX7" fmla="*/ 2948494 w 3872006"/>
                <a:gd name="connsiteY7" fmla="*/ 2635829 h 3321595"/>
                <a:gd name="connsiteX8" fmla="*/ 3638840 w 3872006"/>
                <a:gd name="connsiteY8" fmla="*/ 2041901 h 3321595"/>
                <a:gd name="connsiteX9" fmla="*/ 3872006 w 3872006"/>
                <a:gd name="connsiteY9" fmla="*/ 1404055 h 3321595"/>
                <a:gd name="connsiteX10" fmla="*/ 3467973 w 3872006"/>
                <a:gd name="connsiteY10" fmla="*/ 1974 h 332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72006" h="3321595">
                  <a:moveTo>
                    <a:pt x="3466434" y="0"/>
                  </a:moveTo>
                  <a:lnTo>
                    <a:pt x="65800" y="0"/>
                  </a:lnTo>
                  <a:lnTo>
                    <a:pt x="0" y="59511"/>
                  </a:lnTo>
                  <a:lnTo>
                    <a:pt x="0" y="2518435"/>
                  </a:lnTo>
                  <a:lnTo>
                    <a:pt x="80122" y="2618704"/>
                  </a:lnTo>
                  <a:cubicBezTo>
                    <a:pt x="490323" y="3108658"/>
                    <a:pt x="942414" y="3321595"/>
                    <a:pt x="1549501" y="3321595"/>
                  </a:cubicBezTo>
                  <a:cubicBezTo>
                    <a:pt x="2004852" y="3321595"/>
                    <a:pt x="2338950" y="3095023"/>
                    <a:pt x="2796711" y="2749441"/>
                  </a:cubicBezTo>
                  <a:cubicBezTo>
                    <a:pt x="2847850" y="2710827"/>
                    <a:pt x="2898991" y="2672676"/>
                    <a:pt x="2948494" y="2635829"/>
                  </a:cubicBezTo>
                  <a:cubicBezTo>
                    <a:pt x="3216812" y="2435869"/>
                    <a:pt x="3470203" y="2246981"/>
                    <a:pt x="3638840" y="2041901"/>
                  </a:cubicBezTo>
                  <a:cubicBezTo>
                    <a:pt x="3800062" y="1845849"/>
                    <a:pt x="3872006" y="1649145"/>
                    <a:pt x="3872006" y="1404055"/>
                  </a:cubicBezTo>
                  <a:cubicBezTo>
                    <a:pt x="3872006" y="866538"/>
                    <a:pt x="3729694" y="376466"/>
                    <a:pt x="3467973" y="1974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5F9FD94-99CC-42AD-8E66-CF99E8FD5A94}"/>
                </a:ext>
              </a:extLst>
            </p:cNvPr>
            <p:cNvSpPr/>
            <p:nvPr/>
          </p:nvSpPr>
          <p:spPr>
            <a:xfrm flipH="1">
              <a:off x="8729240" y="9274"/>
              <a:ext cx="3462454" cy="3010961"/>
            </a:xfrm>
            <a:custGeom>
              <a:avLst/>
              <a:gdLst>
                <a:gd name="connsiteX0" fmla="*/ 2953507 w 3462454"/>
                <a:gd name="connsiteY0" fmla="*/ 0 h 3010961"/>
                <a:gd name="connsiteX1" fmla="*/ 477652 w 3462454"/>
                <a:gd name="connsiteY1" fmla="*/ 0 h 3010961"/>
                <a:gd name="connsiteX2" fmla="*/ 327396 w 3462454"/>
                <a:gd name="connsiteY2" fmla="*/ 113681 h 3010961"/>
                <a:gd name="connsiteX3" fmla="*/ 46554 w 3462454"/>
                <a:gd name="connsiteY3" fmla="*/ 391785 h 3010961"/>
                <a:gd name="connsiteX4" fmla="*/ 0 w 3462454"/>
                <a:gd name="connsiteY4" fmla="*/ 453516 h 3010961"/>
                <a:gd name="connsiteX5" fmla="*/ 0 w 3462454"/>
                <a:gd name="connsiteY5" fmla="*/ 2083461 h 3010961"/>
                <a:gd name="connsiteX6" fmla="*/ 26382 w 3462454"/>
                <a:gd name="connsiteY6" fmla="*/ 2118637 h 3010961"/>
                <a:gd name="connsiteX7" fmla="*/ 101620 w 3462454"/>
                <a:gd name="connsiteY7" fmla="*/ 2222744 h 3010961"/>
                <a:gd name="connsiteX8" fmla="*/ 1494064 w 3462454"/>
                <a:gd name="connsiteY8" fmla="*/ 3010961 h 3010961"/>
                <a:gd name="connsiteX9" fmla="*/ 2551110 w 3462454"/>
                <a:gd name="connsiteY9" fmla="*/ 2526044 h 3010961"/>
                <a:gd name="connsiteX10" fmla="*/ 2679751 w 3462454"/>
                <a:gd name="connsiteY10" fmla="*/ 2429754 h 3010961"/>
                <a:gd name="connsiteX11" fmla="*/ 3264840 w 3462454"/>
                <a:gd name="connsiteY11" fmla="*/ 1926383 h 3010961"/>
                <a:gd name="connsiteX12" fmla="*/ 3462454 w 3462454"/>
                <a:gd name="connsiteY12" fmla="*/ 1385790 h 3010961"/>
                <a:gd name="connsiteX13" fmla="*/ 3018820 w 3462454"/>
                <a:gd name="connsiteY13" fmla="*/ 67626 h 3010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62454" h="3010961">
                  <a:moveTo>
                    <a:pt x="2953507" y="0"/>
                  </a:moveTo>
                  <a:lnTo>
                    <a:pt x="477652" y="0"/>
                  </a:lnTo>
                  <a:lnTo>
                    <a:pt x="327396" y="113681"/>
                  </a:lnTo>
                  <a:cubicBezTo>
                    <a:pt x="222344" y="200626"/>
                    <a:pt x="128536" y="293564"/>
                    <a:pt x="46554" y="391785"/>
                  </a:cubicBezTo>
                  <a:lnTo>
                    <a:pt x="0" y="453516"/>
                  </a:lnTo>
                  <a:lnTo>
                    <a:pt x="0" y="2083461"/>
                  </a:lnTo>
                  <a:lnTo>
                    <a:pt x="26382" y="2118637"/>
                  </a:lnTo>
                  <a:cubicBezTo>
                    <a:pt x="51135" y="2152065"/>
                    <a:pt x="76235" y="2186586"/>
                    <a:pt x="101620" y="2222744"/>
                  </a:cubicBezTo>
                  <a:cubicBezTo>
                    <a:pt x="489585" y="2775245"/>
                    <a:pt x="906035" y="3010961"/>
                    <a:pt x="1494064" y="3010961"/>
                  </a:cubicBezTo>
                  <a:cubicBezTo>
                    <a:pt x="1879987" y="3010961"/>
                    <a:pt x="2163144" y="2818935"/>
                    <a:pt x="2551110" y="2526044"/>
                  </a:cubicBezTo>
                  <a:cubicBezTo>
                    <a:pt x="2594452" y="2493317"/>
                    <a:pt x="2637795" y="2460984"/>
                    <a:pt x="2679751" y="2429754"/>
                  </a:cubicBezTo>
                  <a:cubicBezTo>
                    <a:pt x="2907158" y="2260282"/>
                    <a:pt x="3121914" y="2100194"/>
                    <a:pt x="3264840" y="1926383"/>
                  </a:cubicBezTo>
                  <a:cubicBezTo>
                    <a:pt x="3401480" y="1760224"/>
                    <a:pt x="3462454" y="1593511"/>
                    <a:pt x="3462454" y="1385790"/>
                  </a:cubicBezTo>
                  <a:cubicBezTo>
                    <a:pt x="3462454" y="865148"/>
                    <a:pt x="3304918" y="397028"/>
                    <a:pt x="3018820" y="67626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47D3E70-A759-410D-B5DB-855218E138C3}"/>
                </a:ext>
              </a:extLst>
            </p:cNvPr>
            <p:cNvSpPr/>
            <p:nvPr/>
          </p:nvSpPr>
          <p:spPr>
            <a:xfrm flipH="1">
              <a:off x="8243247" y="9274"/>
              <a:ext cx="3948447" cy="3411460"/>
            </a:xfrm>
            <a:custGeom>
              <a:avLst/>
              <a:gdLst>
                <a:gd name="connsiteX0" fmla="*/ 3564894 w 3904481"/>
                <a:gd name="connsiteY0" fmla="*/ 0 h 3411460"/>
                <a:gd name="connsiteX1" fmla="*/ 0 w 3904481"/>
                <a:gd name="connsiteY1" fmla="*/ 0 h 3411460"/>
                <a:gd name="connsiteX2" fmla="*/ 0 w 3904481"/>
                <a:gd name="connsiteY2" fmla="*/ 2659993 h 3411460"/>
                <a:gd name="connsiteX3" fmla="*/ 1876 w 3904481"/>
                <a:gd name="connsiteY3" fmla="*/ 2662425 h 3411460"/>
                <a:gd name="connsiteX4" fmla="*/ 1514161 w 3904481"/>
                <a:gd name="connsiteY4" fmla="*/ 3411460 h 3411460"/>
                <a:gd name="connsiteX5" fmla="*/ 2797788 w 3904481"/>
                <a:gd name="connsiteY5" fmla="*/ 2801744 h 3411460"/>
                <a:gd name="connsiteX6" fmla="*/ 2954004 w 3904481"/>
                <a:gd name="connsiteY6" fmla="*/ 2680673 h 3411460"/>
                <a:gd name="connsiteX7" fmla="*/ 3664508 w 3904481"/>
                <a:gd name="connsiteY7" fmla="*/ 2047754 h 3411460"/>
                <a:gd name="connsiteX8" fmla="*/ 3904481 w 3904481"/>
                <a:gd name="connsiteY8" fmla="*/ 1368033 h 3411460"/>
                <a:gd name="connsiteX9" fmla="*/ 3596499 w 3904481"/>
                <a:gd name="connsiteY9" fmla="*/ 52268 h 341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4481" h="3411460">
                  <a:moveTo>
                    <a:pt x="3564894" y="0"/>
                  </a:moveTo>
                  <a:lnTo>
                    <a:pt x="0" y="0"/>
                  </a:lnTo>
                  <a:lnTo>
                    <a:pt x="0" y="2659993"/>
                  </a:lnTo>
                  <a:lnTo>
                    <a:pt x="1876" y="2662425"/>
                  </a:lnTo>
                  <a:cubicBezTo>
                    <a:pt x="424055" y="3184544"/>
                    <a:pt x="889346" y="3411460"/>
                    <a:pt x="1514161" y="3411460"/>
                  </a:cubicBezTo>
                  <a:cubicBezTo>
                    <a:pt x="1982808" y="3411460"/>
                    <a:pt x="2326661" y="3170014"/>
                    <a:pt x="2797788" y="2801744"/>
                  </a:cubicBezTo>
                  <a:cubicBezTo>
                    <a:pt x="2850420" y="2760595"/>
                    <a:pt x="2903054" y="2719940"/>
                    <a:pt x="2954004" y="2680673"/>
                  </a:cubicBezTo>
                  <a:cubicBezTo>
                    <a:pt x="3230156" y="2467586"/>
                    <a:pt x="3490946" y="2266297"/>
                    <a:pt x="3664508" y="2047754"/>
                  </a:cubicBezTo>
                  <a:cubicBezTo>
                    <a:pt x="3830437" y="1838832"/>
                    <a:pt x="3904481" y="1629214"/>
                    <a:pt x="3904481" y="1368033"/>
                  </a:cubicBezTo>
                  <a:cubicBezTo>
                    <a:pt x="3904481" y="877057"/>
                    <a:pt x="3796872" y="423228"/>
                    <a:pt x="3596499" y="52268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0302A25-2D4F-4AD5-B0E9-C12184C3599E}"/>
              </a:ext>
            </a:extLst>
          </p:cNvPr>
          <p:cNvGrpSpPr/>
          <p:nvPr/>
        </p:nvGrpSpPr>
        <p:grpSpPr>
          <a:xfrm>
            <a:off x="-1" y="1355238"/>
            <a:ext cx="4381339" cy="5510713"/>
            <a:chOff x="0" y="1347287"/>
            <a:chExt cx="4259808" cy="5510713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227AF03-773A-4B1E-8FED-67198038E60D}"/>
                </a:ext>
              </a:extLst>
            </p:cNvPr>
            <p:cNvSpPr/>
            <p:nvPr/>
          </p:nvSpPr>
          <p:spPr>
            <a:xfrm>
              <a:off x="0" y="1676545"/>
              <a:ext cx="4174269" cy="5181455"/>
            </a:xfrm>
            <a:custGeom>
              <a:avLst/>
              <a:gdLst>
                <a:gd name="connsiteX0" fmla="*/ 1155130 w 4174269"/>
                <a:gd name="connsiteY0" fmla="*/ 990 h 5181455"/>
                <a:gd name="connsiteX1" fmla="*/ 2396955 w 4174269"/>
                <a:gd name="connsiteY1" fmla="*/ 367328 h 5181455"/>
                <a:gd name="connsiteX2" fmla="*/ 3827960 w 4174269"/>
                <a:gd name="connsiteY2" fmla="*/ 4749328 h 5181455"/>
                <a:gd name="connsiteX3" fmla="*/ 3561502 w 4174269"/>
                <a:gd name="connsiteY3" fmla="*/ 5090948 h 5181455"/>
                <a:gd name="connsiteX4" fmla="*/ 3452726 w 4174269"/>
                <a:gd name="connsiteY4" fmla="*/ 5181455 h 5181455"/>
                <a:gd name="connsiteX5" fmla="*/ 0 w 4174269"/>
                <a:gd name="connsiteY5" fmla="*/ 5181455 h 5181455"/>
                <a:gd name="connsiteX6" fmla="*/ 0 w 4174269"/>
                <a:gd name="connsiteY6" fmla="*/ 251605 h 5181455"/>
                <a:gd name="connsiteX7" fmla="*/ 157396 w 4174269"/>
                <a:gd name="connsiteY7" fmla="*/ 182600 h 5181455"/>
                <a:gd name="connsiteX8" fmla="*/ 1155130 w 4174269"/>
                <a:gd name="connsiteY8" fmla="*/ 990 h 518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74269" h="5181455">
                  <a:moveTo>
                    <a:pt x="1155130" y="990"/>
                  </a:moveTo>
                  <a:cubicBezTo>
                    <a:pt x="1564667" y="12730"/>
                    <a:pt x="1984593" y="129250"/>
                    <a:pt x="2396955" y="367328"/>
                  </a:cubicBezTo>
                  <a:cubicBezTo>
                    <a:pt x="3871760" y="1218807"/>
                    <a:pt x="4678347" y="3276416"/>
                    <a:pt x="3827960" y="4749328"/>
                  </a:cubicBezTo>
                  <a:cubicBezTo>
                    <a:pt x="3748235" y="4887417"/>
                    <a:pt x="3658928" y="4998272"/>
                    <a:pt x="3561502" y="5090948"/>
                  </a:cubicBezTo>
                  <a:lnTo>
                    <a:pt x="3452726" y="5181455"/>
                  </a:lnTo>
                  <a:lnTo>
                    <a:pt x="0" y="5181455"/>
                  </a:lnTo>
                  <a:lnTo>
                    <a:pt x="0" y="251605"/>
                  </a:lnTo>
                  <a:lnTo>
                    <a:pt x="157396" y="182600"/>
                  </a:lnTo>
                  <a:cubicBezTo>
                    <a:pt x="475610" y="54980"/>
                    <a:pt x="811718" y="-8854"/>
                    <a:pt x="1155130" y="99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6FE8FAD-8A4A-49E1-AFAF-A074482295A9}"/>
                </a:ext>
              </a:extLst>
            </p:cNvPr>
            <p:cNvSpPr/>
            <p:nvPr/>
          </p:nvSpPr>
          <p:spPr>
            <a:xfrm>
              <a:off x="0" y="1347287"/>
              <a:ext cx="4259808" cy="5510713"/>
            </a:xfrm>
            <a:custGeom>
              <a:avLst/>
              <a:gdLst>
                <a:gd name="connsiteX0" fmla="*/ 948905 w 4259808"/>
                <a:gd name="connsiteY0" fmla="*/ 1556 h 5510713"/>
                <a:gd name="connsiteX1" fmla="*/ 2304106 w 4259808"/>
                <a:gd name="connsiteY1" fmla="*/ 405867 h 5510713"/>
                <a:gd name="connsiteX2" fmla="*/ 3890982 w 4259808"/>
                <a:gd name="connsiteY2" fmla="*/ 5156588 h 5510713"/>
                <a:gd name="connsiteX3" fmla="*/ 3680329 w 4259808"/>
                <a:gd name="connsiteY3" fmla="*/ 5445948 h 5510713"/>
                <a:gd name="connsiteX4" fmla="*/ 3616504 w 4259808"/>
                <a:gd name="connsiteY4" fmla="*/ 5510713 h 5510713"/>
                <a:gd name="connsiteX5" fmla="*/ 0 w 4259808"/>
                <a:gd name="connsiteY5" fmla="*/ 5510713 h 5510713"/>
                <a:gd name="connsiteX6" fmla="*/ 0 w 4259808"/>
                <a:gd name="connsiteY6" fmla="*/ 144797 h 5510713"/>
                <a:gd name="connsiteX7" fmla="*/ 164164 w 4259808"/>
                <a:gd name="connsiteY7" fmla="*/ 92266 h 5510713"/>
                <a:gd name="connsiteX8" fmla="*/ 948905 w 4259808"/>
                <a:gd name="connsiteY8" fmla="*/ 1556 h 5510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59808" h="5510713">
                  <a:moveTo>
                    <a:pt x="948905" y="1556"/>
                  </a:moveTo>
                  <a:cubicBezTo>
                    <a:pt x="1395136" y="16867"/>
                    <a:pt x="1853354" y="145625"/>
                    <a:pt x="2304106" y="405867"/>
                  </a:cubicBezTo>
                  <a:cubicBezTo>
                    <a:pt x="3916211" y="1336616"/>
                    <a:pt x="4808028" y="3568218"/>
                    <a:pt x="3890982" y="5156588"/>
                  </a:cubicBezTo>
                  <a:cubicBezTo>
                    <a:pt x="3826502" y="5268272"/>
                    <a:pt x="3756052" y="5363347"/>
                    <a:pt x="3680329" y="5445948"/>
                  </a:cubicBezTo>
                  <a:lnTo>
                    <a:pt x="3616504" y="5510713"/>
                  </a:lnTo>
                  <a:lnTo>
                    <a:pt x="0" y="5510713"/>
                  </a:lnTo>
                  <a:lnTo>
                    <a:pt x="0" y="144797"/>
                  </a:lnTo>
                  <a:lnTo>
                    <a:pt x="164164" y="92266"/>
                  </a:lnTo>
                  <a:cubicBezTo>
                    <a:pt x="418657" y="23914"/>
                    <a:pt x="681631" y="-7614"/>
                    <a:pt x="948905" y="1556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A7C4DFB-FDFD-4F28-8B00-287EB75C79EB}"/>
                </a:ext>
              </a:extLst>
            </p:cNvPr>
            <p:cNvSpPr/>
            <p:nvPr/>
          </p:nvSpPr>
          <p:spPr>
            <a:xfrm>
              <a:off x="0" y="1592806"/>
              <a:ext cx="4029221" cy="5265194"/>
            </a:xfrm>
            <a:custGeom>
              <a:avLst/>
              <a:gdLst>
                <a:gd name="connsiteX0" fmla="*/ 812878 w 4029221"/>
                <a:gd name="connsiteY0" fmla="*/ 840 h 5265194"/>
                <a:gd name="connsiteX1" fmla="*/ 960980 w 4029221"/>
                <a:gd name="connsiteY1" fmla="*/ 1442 h 5265194"/>
                <a:gd name="connsiteX2" fmla="*/ 2216856 w 4029221"/>
                <a:gd name="connsiteY2" fmla="*/ 376120 h 5265194"/>
                <a:gd name="connsiteX3" fmla="*/ 3687427 w 4029221"/>
                <a:gd name="connsiteY3" fmla="*/ 4778650 h 5265194"/>
                <a:gd name="connsiteX4" fmla="*/ 3267677 w 4029221"/>
                <a:gd name="connsiteY4" fmla="*/ 5245601 h 5265194"/>
                <a:gd name="connsiteX5" fmla="*/ 3237167 w 4029221"/>
                <a:gd name="connsiteY5" fmla="*/ 5265194 h 5265194"/>
                <a:gd name="connsiteX6" fmla="*/ 0 w 4029221"/>
                <a:gd name="connsiteY6" fmla="*/ 5265194 h 5265194"/>
                <a:gd name="connsiteX7" fmla="*/ 0 w 4029221"/>
                <a:gd name="connsiteY7" fmla="*/ 162790 h 5265194"/>
                <a:gd name="connsiteX8" fmla="*/ 58408 w 4029221"/>
                <a:gd name="connsiteY8" fmla="*/ 139352 h 5265194"/>
                <a:gd name="connsiteX9" fmla="*/ 812878 w 4029221"/>
                <a:gd name="connsiteY9" fmla="*/ 840 h 5265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29221" h="5265194">
                  <a:moveTo>
                    <a:pt x="812878" y="840"/>
                  </a:moveTo>
                  <a:cubicBezTo>
                    <a:pt x="862065" y="-449"/>
                    <a:pt x="911443" y="-258"/>
                    <a:pt x="960980" y="1442"/>
                  </a:cubicBezTo>
                  <a:cubicBezTo>
                    <a:pt x="1374507" y="15631"/>
                    <a:pt x="1799140" y="134952"/>
                    <a:pt x="2216856" y="376120"/>
                  </a:cubicBezTo>
                  <a:cubicBezTo>
                    <a:pt x="3710806" y="1238652"/>
                    <a:pt x="4537261" y="3306696"/>
                    <a:pt x="3687427" y="4778650"/>
                  </a:cubicBezTo>
                  <a:cubicBezTo>
                    <a:pt x="3567917" y="4985647"/>
                    <a:pt x="3426282" y="5131074"/>
                    <a:pt x="3267677" y="5245601"/>
                  </a:cubicBezTo>
                  <a:lnTo>
                    <a:pt x="3237167" y="5265194"/>
                  </a:lnTo>
                  <a:lnTo>
                    <a:pt x="0" y="5265194"/>
                  </a:lnTo>
                  <a:lnTo>
                    <a:pt x="0" y="162790"/>
                  </a:lnTo>
                  <a:lnTo>
                    <a:pt x="58408" y="139352"/>
                  </a:lnTo>
                  <a:cubicBezTo>
                    <a:pt x="301661" y="55163"/>
                    <a:pt x="554646" y="7607"/>
                    <a:pt x="812878" y="840"/>
                  </a:cubicBezTo>
                  <a:close/>
                </a:path>
              </a:pathLst>
            </a:custGeom>
            <a:noFill/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6E867DF-0B62-429A-A554-CBE585048439}"/>
                </a:ext>
              </a:extLst>
            </p:cNvPr>
            <p:cNvSpPr/>
            <p:nvPr/>
          </p:nvSpPr>
          <p:spPr>
            <a:xfrm>
              <a:off x="0" y="2147333"/>
              <a:ext cx="3702048" cy="4710667"/>
            </a:xfrm>
            <a:custGeom>
              <a:avLst/>
              <a:gdLst>
                <a:gd name="connsiteX0" fmla="*/ 1057511 w 3702048"/>
                <a:gd name="connsiteY0" fmla="*/ 1243 h 4710667"/>
                <a:gd name="connsiteX1" fmla="*/ 2139959 w 3702048"/>
                <a:gd name="connsiteY1" fmla="*/ 324180 h 4710667"/>
                <a:gd name="connsiteX2" fmla="*/ 3407455 w 3702048"/>
                <a:gd name="connsiteY2" fmla="*/ 4118750 h 4710667"/>
                <a:gd name="connsiteX3" fmla="*/ 2754080 w 3702048"/>
                <a:gd name="connsiteY3" fmla="*/ 4690965 h 4710667"/>
                <a:gd name="connsiteX4" fmla="*/ 2711405 w 3702048"/>
                <a:gd name="connsiteY4" fmla="*/ 4710667 h 4710667"/>
                <a:gd name="connsiteX5" fmla="*/ 0 w 3702048"/>
                <a:gd name="connsiteY5" fmla="*/ 4710667 h 4710667"/>
                <a:gd name="connsiteX6" fmla="*/ 0 w 3702048"/>
                <a:gd name="connsiteY6" fmla="*/ 239601 h 4710667"/>
                <a:gd name="connsiteX7" fmla="*/ 72857 w 3702048"/>
                <a:gd name="connsiteY7" fmla="*/ 203063 h 4710667"/>
                <a:gd name="connsiteX8" fmla="*/ 1057511 w 3702048"/>
                <a:gd name="connsiteY8" fmla="*/ 1243 h 4710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02048" h="4710667">
                  <a:moveTo>
                    <a:pt x="1057511" y="1243"/>
                  </a:moveTo>
                  <a:cubicBezTo>
                    <a:pt x="1413932" y="13473"/>
                    <a:pt x="1779927" y="116316"/>
                    <a:pt x="2139959" y="324180"/>
                  </a:cubicBezTo>
                  <a:cubicBezTo>
                    <a:pt x="3427605" y="1067603"/>
                    <a:pt x="4139931" y="2850064"/>
                    <a:pt x="3407455" y="4118750"/>
                  </a:cubicBezTo>
                  <a:cubicBezTo>
                    <a:pt x="3235777" y="4416105"/>
                    <a:pt x="3011128" y="4566048"/>
                    <a:pt x="2754080" y="4690965"/>
                  </a:cubicBezTo>
                  <a:lnTo>
                    <a:pt x="2711405" y="4710667"/>
                  </a:lnTo>
                  <a:lnTo>
                    <a:pt x="0" y="4710667"/>
                  </a:lnTo>
                  <a:lnTo>
                    <a:pt x="0" y="239601"/>
                  </a:lnTo>
                  <a:lnTo>
                    <a:pt x="72857" y="203063"/>
                  </a:lnTo>
                  <a:cubicBezTo>
                    <a:pt x="383165" y="61024"/>
                    <a:pt x="715942" y="-10476"/>
                    <a:pt x="1057511" y="1243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4296" y="3420734"/>
            <a:ext cx="6665976" cy="2129674"/>
          </a:xfrm>
        </p:spPr>
        <p:txBody>
          <a:bodyPr anchor="b">
            <a:noAutofit/>
          </a:bodyPr>
          <a:lstStyle>
            <a:lvl1pPr algn="l">
              <a:lnSpc>
                <a:spcPct val="110000"/>
              </a:lnSpc>
              <a:defRPr sz="480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E197B67B-BA44-4D2A-B31D-35A89323C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6" y="6170490"/>
            <a:ext cx="5713314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1D718595-24D3-4517-A62E-C1F493407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4295" y="5550408"/>
            <a:ext cx="6665975" cy="512064"/>
          </a:xfr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C6217BB-A228-414D-92D9-E1D1EFEB8B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" y="6170491"/>
            <a:ext cx="2840083" cy="457200"/>
          </a:xfrm>
        </p:spPr>
        <p:txBody>
          <a:bodyPr/>
          <a:lstStyle>
            <a:lvl1pPr algn="l">
              <a:defRPr/>
            </a:lvl1pPr>
          </a:lstStyle>
          <a:p>
            <a:fld id="{E72EB70D-CD01-44DA-83B3-8FEB3383D307}" type="datetime1">
              <a:rPr lang="en-US" smtClean="0"/>
              <a:t>10/30/2023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209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024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3029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C1D6427-F07F-4D50-B151-455100AF7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8CFD-9357-46BE-A189-D637A67C8730}" type="datetime1">
              <a:rPr lang="en-US" smtClean="0"/>
              <a:t>10/30/2023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79EFBB2-C5E0-4D57-AB1D-3AA907ECF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AE6B7E1-F60B-4D08-9052-423D6FBF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768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1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24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30290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30290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771BF97-4D2A-43A4-8CDC-2250017E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42EE-B331-4632-BD10-A82FED6B6FC0}" type="datetime1">
              <a:rPr lang="en-US" smtClean="0"/>
              <a:t>10/30/2023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020661A-DA07-4679-9226-945B5DD24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EFCE38B-E087-4988-BC3A-FE3B55E7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3BC439C-E995-4E1F-8DE9-75C32785E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17256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F30096C-3491-4EF2-ABB2-D57F3F4B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A835-D13F-49F4-8F11-5D576AC65FAD}" type="datetime1">
              <a:rPr lang="en-US" smtClean="0"/>
              <a:t>10/30/2023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9DA3A85-7147-4F32-944A-B079AF514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EDDF50D-95C0-4DA2-BBC6-41774FAC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67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BEFCA-6D6F-4F26-823F-C86CA694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1799-ACB5-4CB2-86A2-5C574F1C8706}" type="datetime1">
              <a:rPr lang="en-US" smtClean="0"/>
              <a:t>10/30/2023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EE2C9-E87D-4495-9EDA-6BC0EDC2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557A9-903F-4B36-8B06-D9EADF23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598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640080"/>
            <a:ext cx="3227715" cy="2551751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160" y="640080"/>
            <a:ext cx="6949440" cy="545591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B904BE8-2080-4FFA-9239-A8929E28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ED5DD0D6-7A82-473E-879B-C6ECD6CCCFEC}" type="datetime1">
              <a:rPr lang="en-US" smtClean="0"/>
              <a:t>10/30/2023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D5580C6-5CD7-4CDD-977D-0533C84F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94944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18D0320-9B66-443F-8E28-8BCF07E0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82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1C2A9DB-B176-4069-8734-5B4ED352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D4605E03-BC17-41A7-854C-DFAB672737DC}" type="datetime1">
              <a:rPr lang="en-US" smtClean="0"/>
              <a:t>10/30/2023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30F9A2F-C2C4-4E1C-B4B3-07ED84F2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464410" cy="45720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9BFA0A0-2117-4A10-9DAA-080C2155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251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2312276"/>
            <a:ext cx="8770571" cy="3651504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r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C4408324-A84C-4A45-93B6-78D079CCE772}" type="datetime1">
              <a:rPr lang="en-US" smtClean="0"/>
              <a:t>10/30/2023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9" name="Straight Connector 8" title="Rule Line">
            <a:extLst>
              <a:ext uri="{FF2B5EF4-FFF2-40B4-BE49-F238E27FC236}">
                <a16:creationId xmlns:a16="http://schemas.microsoft.com/office/drawing/2014/main" id="{430127AE-B29E-4FDF-99D2-A2F1E7003F74}"/>
              </a:ext>
            </a:extLst>
          </p:cNvPr>
          <p:cNvCxnSpPr/>
          <p:nvPr/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7050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41" r:id="rId5"/>
    <p:sldLayoutId id="2147483746" r:id="rId6"/>
    <p:sldLayoutId id="2147483742" r:id="rId7"/>
    <p:sldLayoutId id="2147483743" r:id="rId8"/>
    <p:sldLayoutId id="2147483744" r:id="rId9"/>
    <p:sldLayoutId id="2147483745" r:id="rId10"/>
    <p:sldLayoutId id="2147483747" r:id="rId11"/>
  </p:sldLayoutIdLst>
  <p:hf sldNum="0" hdr="0" ftr="0" dt="0"/>
  <p:txStyles>
    <p:titleStyle>
      <a:lvl1pPr algn="l" defTabSz="914400" rtl="0" eaLnBrk="1" latinLnBrk="0" hangingPunct="1">
        <a:lnSpc>
          <a:spcPct val="130000"/>
        </a:lnSpc>
        <a:spcBef>
          <a:spcPct val="0"/>
        </a:spcBef>
        <a:buNone/>
        <a:defRPr sz="32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9C1G_CJaQF4?feature=oembed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9mfVVCwXKrk?feature=oembed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axJ9CwcH9WM?feature=oembed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90" name="Rectangle 3089">
            <a:extLst>
              <a:ext uri="{FF2B5EF4-FFF2-40B4-BE49-F238E27FC236}">
                <a16:creationId xmlns:a16="http://schemas.microsoft.com/office/drawing/2014/main" id="{E217F32C-75AA-4B97-ADFB-5E2C3C7EC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18C0E0-32F3-ED60-6F64-E0DACA6ABC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88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092" name="Rectangle 3091">
            <a:extLst>
              <a:ext uri="{FF2B5EF4-FFF2-40B4-BE49-F238E27FC236}">
                <a16:creationId xmlns:a16="http://schemas.microsoft.com/office/drawing/2014/main" id="{4D76AAEA-AF3A-4616-9F99-E9AA131A51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23360" y="0"/>
            <a:ext cx="8168639" cy="6858000"/>
          </a:xfrm>
          <a:prstGeom prst="rect">
            <a:avLst/>
          </a:prstGeom>
          <a:gradFill>
            <a:gsLst>
              <a:gs pos="58000">
                <a:schemeClr val="tx1">
                  <a:alpha val="55000"/>
                </a:schemeClr>
              </a:gs>
              <a:gs pos="33000">
                <a:schemeClr val="tx1">
                  <a:alpha val="40000"/>
                </a:schemeClr>
              </a:gs>
              <a:gs pos="3000">
                <a:schemeClr val="tx1">
                  <a:alpha val="0"/>
                </a:schemeClr>
              </a:gs>
              <a:gs pos="100000">
                <a:schemeClr val="tx1">
                  <a:alpha val="5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88DBE8-157A-2820-5F17-2A72638115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5999" y="1346268"/>
            <a:ext cx="5618431" cy="3285207"/>
          </a:xfrm>
        </p:spPr>
        <p:txBody>
          <a:bodyPr>
            <a:normAutofit fontScale="90000"/>
          </a:bodyPr>
          <a:lstStyle/>
          <a:p>
            <a:br>
              <a:rPr lang="en-AU" dirty="0">
                <a:solidFill>
                  <a:schemeClr val="bg1"/>
                </a:solidFill>
              </a:rPr>
            </a:br>
            <a:r>
              <a:rPr lang="en-AU" sz="4900" dirty="0">
                <a:solidFill>
                  <a:schemeClr val="bg1"/>
                </a:solidFill>
              </a:rPr>
              <a:t>Classical Conditioning: Stimulus Effects</a:t>
            </a:r>
            <a:endParaRPr lang="en-AU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07AE95-F8FB-D371-4C43-5A92F2634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26080" y="4631475"/>
            <a:ext cx="5588349" cy="115020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>
                <a:solidFill>
                  <a:schemeClr val="bg1"/>
                </a:solidFill>
              </a:rPr>
              <a:t>ATPSY Year 12 ATAR Psychology</a:t>
            </a:r>
            <a:endParaRPr lang="en-AU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endParaRPr lang="en-A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7962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1D352-197C-66BE-7752-F07EE6143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Spontaneous recovery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9C6033-51EA-5C54-6C67-359F0F3483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2400" b="0" i="0" dirty="0">
                <a:solidFill>
                  <a:srgbClr val="373D3F"/>
                </a:solidFill>
                <a:effectLst/>
                <a:latin typeface="+mj-lt"/>
              </a:rPr>
              <a:t>the return of a previously extinguished conditioned response following a rest period</a:t>
            </a:r>
            <a:endParaRPr lang="en-AU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760317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950AD4C-6AF3-49F8-94E1-DBCAFB394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64F7108-FD3A-B14A-CA70-A7015E1EDB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3720" y="643467"/>
            <a:ext cx="10037957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9946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9520-A603-7230-52A1-567EFDA21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442220"/>
            <a:ext cx="8321041" cy="1345269"/>
          </a:xfrm>
        </p:spPr>
        <p:txBody>
          <a:bodyPr>
            <a:normAutofit fontScale="90000"/>
          </a:bodyPr>
          <a:lstStyle/>
          <a:p>
            <a:r>
              <a:rPr lang="en-AU" dirty="0"/>
              <a:t>What does spontaneous recovery suggest about learning?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E74A8F-A2D1-A17F-76C6-2CD456A9C8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3600" y="2286000"/>
            <a:ext cx="9827211" cy="3677780"/>
          </a:xfrm>
        </p:spPr>
        <p:txBody>
          <a:bodyPr/>
          <a:lstStyle/>
          <a:p>
            <a:endParaRPr lang="en-A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DCD823-BA60-66EC-042A-CB0DC3BC40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0461" y="285726"/>
            <a:ext cx="2761727" cy="1658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9534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2E017-0799-1E9D-A4F9-D3EC7A506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Success Criteria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9288C8-9A44-05F5-820D-A98672E882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AutoNum type="arabicPeriod"/>
            </a:pPr>
            <a:r>
              <a:rPr lang="en-AU" sz="2400" dirty="0"/>
              <a:t>Define stimulus generation and give an example.</a:t>
            </a:r>
          </a:p>
          <a:p>
            <a:pPr marL="457200" indent="-457200">
              <a:buAutoNum type="arabicPeriod"/>
            </a:pPr>
            <a:r>
              <a:rPr lang="en-AU" sz="2400" dirty="0"/>
              <a:t>Define stimulus discrimination and give an example.</a:t>
            </a:r>
          </a:p>
          <a:p>
            <a:pPr marL="457200" indent="-457200">
              <a:buAutoNum type="arabicPeriod"/>
            </a:pPr>
            <a:r>
              <a:rPr lang="en-AU" sz="2400" dirty="0"/>
              <a:t>Define extinction and describe conditions under which it would occur.</a:t>
            </a:r>
          </a:p>
          <a:p>
            <a:pPr marL="457200" indent="-457200">
              <a:buAutoNum type="arabicPeriod"/>
            </a:pPr>
            <a:r>
              <a:rPr lang="en-AU" sz="2400" dirty="0"/>
              <a:t>Define spontaneous recovery and apply it to Pavlov’s dog experiment. </a:t>
            </a:r>
          </a:p>
          <a:p>
            <a:pPr marL="457200" indent="-457200">
              <a:buAutoNum type="arabicPeriod"/>
            </a:pP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1293718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1E6B1-1C6C-4998-9A10-5BD55C2DA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B650EA-2731-46FB-8959-3C595EE206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240" y="2312276"/>
            <a:ext cx="10100310" cy="4450474"/>
          </a:xfrm>
        </p:spPr>
        <p:txBody>
          <a:bodyPr>
            <a:normAutofit/>
          </a:bodyPr>
          <a:lstStyle/>
          <a:p>
            <a:r>
              <a:rPr lang="en-AU" sz="2400" dirty="0"/>
              <a:t>Exam Questions:10 minutes</a:t>
            </a:r>
          </a:p>
          <a:p>
            <a:endParaRPr lang="en-AU" sz="2400" dirty="0"/>
          </a:p>
        </p:txBody>
      </p:sp>
      <p:pic>
        <p:nvPicPr>
          <p:cNvPr id="4" name="Online Media 3" title="10 Minute Timer - Calm And Relaxing Music">
            <a:hlinkClick r:id="" action="ppaction://media"/>
            <a:extLst>
              <a:ext uri="{FF2B5EF4-FFF2-40B4-BE49-F238E27FC236}">
                <a16:creationId xmlns:a16="http://schemas.microsoft.com/office/drawing/2014/main" id="{BBAF7C0A-2D10-980D-F6A4-27D51D18B492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9272165" y="352389"/>
            <a:ext cx="2540000" cy="143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462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1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7F828-671B-4397-BBAD-19A223F40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Intentions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5797E-7C00-9725-D53D-F193354226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240" y="2312275"/>
            <a:ext cx="9966960" cy="4424427"/>
          </a:xfrm>
        </p:spPr>
        <p:txBody>
          <a:bodyPr>
            <a:normAutofit/>
          </a:bodyPr>
          <a:lstStyle/>
          <a:p>
            <a:pPr marL="742950" lvl="1" indent="-285750">
              <a:lnSpc>
                <a:spcPct val="115000"/>
              </a:lnSpc>
              <a:spcAft>
                <a:spcPts val="600"/>
              </a:spcAft>
              <a:buFont typeface="Wingdings" panose="05000000000000000000" pitchFamily="2" charset="2"/>
              <a:buChar char=""/>
            </a:pPr>
            <a:r>
              <a:rPr lang="en-AU" sz="2400" dirty="0">
                <a:effectLst/>
                <a:latin typeface="+mj-lt"/>
                <a:ea typeface="Yu Mincho" panose="02020400000000000000" pitchFamily="18" charset="-128"/>
                <a:cs typeface="Times New Roman" panose="02020603050405020304" pitchFamily="18" charset="0"/>
              </a:rPr>
              <a:t>stimulus generalisation, discrimination, extinction and spontaneous recovery</a:t>
            </a:r>
          </a:p>
          <a:p>
            <a:pPr marL="457200" lvl="1">
              <a:lnSpc>
                <a:spcPct val="115000"/>
              </a:lnSpc>
              <a:spcAft>
                <a:spcPts val="600"/>
              </a:spcAft>
            </a:pPr>
            <a:endParaRPr lang="en-AU" sz="2800" dirty="0">
              <a:effectLst/>
              <a:latin typeface="Calibri" panose="020F0502020204030204" pitchFamily="34" charset="0"/>
              <a:ea typeface="Yu Mincho" panose="020B0400000000000000" pitchFamily="18" charset="-128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5000"/>
              </a:lnSpc>
              <a:spcAft>
                <a:spcPts val="600"/>
              </a:spcAft>
              <a:buFont typeface="Wingdings" panose="05000000000000000000" pitchFamily="2" charset="2"/>
              <a:buChar char=""/>
            </a:pPr>
            <a:endParaRPr lang="en-AU" sz="28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228600">
              <a:lnSpc>
                <a:spcPct val="115000"/>
              </a:lnSpc>
              <a:spcAft>
                <a:spcPts val="600"/>
              </a:spcAft>
              <a:tabLst>
                <a:tab pos="228600" algn="l"/>
              </a:tabLst>
            </a:pPr>
            <a:endParaRPr lang="en-AU" sz="32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1696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2E017-0799-1E9D-A4F9-D3EC7A506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Success Criteria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9288C8-9A44-05F5-820D-A98672E882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AutoNum type="arabicPeriod"/>
            </a:pPr>
            <a:r>
              <a:rPr lang="en-AU" sz="2400" dirty="0"/>
              <a:t>Define stimulus generation and give an example.</a:t>
            </a:r>
          </a:p>
          <a:p>
            <a:pPr marL="457200" indent="-457200">
              <a:buAutoNum type="arabicPeriod"/>
            </a:pPr>
            <a:r>
              <a:rPr lang="en-AU" sz="2400" dirty="0"/>
              <a:t>Define stimulus discrimination and give an example.</a:t>
            </a:r>
          </a:p>
          <a:p>
            <a:pPr marL="457200" indent="-457200">
              <a:buAutoNum type="arabicPeriod"/>
            </a:pPr>
            <a:r>
              <a:rPr lang="en-AU" sz="2400" dirty="0"/>
              <a:t>Define extinction and describe conditions under which it would occur.</a:t>
            </a:r>
          </a:p>
          <a:p>
            <a:pPr marL="457200" indent="-457200">
              <a:buAutoNum type="arabicPeriod"/>
            </a:pPr>
            <a:r>
              <a:rPr lang="en-AU" sz="2400" dirty="0"/>
              <a:t>Define spontaneous recovery and apply it to Pavlov’s dog experiment. </a:t>
            </a:r>
          </a:p>
          <a:p>
            <a:pPr marL="457200" indent="-457200">
              <a:buAutoNum type="arabicPeriod"/>
            </a:pP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3593973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203F2-3974-EE83-CCAA-07462DAF4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Stimulus Generalisation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AC4901-EA8B-6A85-953B-28E7590DC9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2400" dirty="0">
                <a:solidFill>
                  <a:srgbClr val="040C28"/>
                </a:solidFill>
                <a:latin typeface="+mj-lt"/>
              </a:rPr>
              <a:t>responses</a:t>
            </a:r>
            <a:r>
              <a:rPr lang="en-AU" sz="2400" b="0" i="0" dirty="0">
                <a:solidFill>
                  <a:srgbClr val="040C28"/>
                </a:solidFill>
                <a:effectLst/>
                <a:latin typeface="+mj-lt"/>
              </a:rPr>
              <a:t> to stimuli that are similar to the original conditioned stimulus</a:t>
            </a:r>
            <a:endParaRPr lang="en-AU" sz="2400" i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30800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AB8ED-8EFB-6866-EDBA-DDA7E836F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4" name="Online Media 3" title="Dog Training - Generalization">
            <a:hlinkClick r:id="" action="ppaction://media"/>
            <a:extLst>
              <a:ext uri="{FF2B5EF4-FFF2-40B4-BE49-F238E27FC236}">
                <a16:creationId xmlns:a16="http://schemas.microsoft.com/office/drawing/2014/main" id="{8CEDE613-5AE0-0B9A-CC72-AB80C7A68C01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498043" y="214333"/>
            <a:ext cx="11379921" cy="6429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367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8A9B1-88BA-C344-212F-2985F44BE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Stimulus discrimination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12561-765B-8FC5-E647-34E94A80F1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2400" b="0" i="0" dirty="0">
                <a:solidFill>
                  <a:srgbClr val="040C28"/>
                </a:solidFill>
                <a:effectLst/>
                <a:latin typeface="+mj-lt"/>
              </a:rPr>
              <a:t>the ability to distinguish between one stimulus and similar stimuli.</a:t>
            </a:r>
            <a:r>
              <a:rPr lang="en-AU" sz="2400" b="0" i="0" dirty="0">
                <a:solidFill>
                  <a:srgbClr val="202124"/>
                </a:solidFill>
                <a:effectLst/>
                <a:latin typeface="+mj-lt"/>
              </a:rPr>
              <a:t> </a:t>
            </a:r>
            <a:endParaRPr lang="en-AU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294716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FB12A-DC3E-A693-C3CF-39213FA75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Trigger warning: Disturbing content</a:t>
            </a:r>
          </a:p>
        </p:txBody>
      </p:sp>
      <p:pic>
        <p:nvPicPr>
          <p:cNvPr id="4" name="Online Media 3" title="Ivan Pavlov's dogs in the U.S.S.R.  1930's.  Archive film 97452">
            <a:hlinkClick r:id="" action="ppaction://media"/>
            <a:extLst>
              <a:ext uri="{FF2B5EF4-FFF2-40B4-BE49-F238E27FC236}">
                <a16:creationId xmlns:a16="http://schemas.microsoft.com/office/drawing/2014/main" id="{F22840AA-DC70-1FE1-8E88-84C8310A2C53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424495" y="276837"/>
            <a:ext cx="11462705" cy="6476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096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1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5E7CB-2802-6CF2-F1C7-E8D6EFA52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Extinction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82D586-FDA7-341C-2840-556F6F874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AU" sz="2400" b="0" i="0" dirty="0">
                <a:solidFill>
                  <a:srgbClr val="373D3F"/>
                </a:solidFill>
                <a:effectLst/>
                <a:latin typeface="+mj-lt"/>
              </a:rPr>
              <a:t>the decrease in the conditioned response when the unconditioned stimulus is no longer presented with the conditioned stimulus. In classical conditioning terms, there is a gradual weakening and disappearance of the conditioned response.</a:t>
            </a:r>
            <a:endParaRPr lang="en-AU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49394136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LinesVTI">
  <a:themeElements>
    <a:clrScheme name="AnalogousFromRegularSeedRightStep">
      <a:dk1>
        <a:srgbClr val="000000"/>
      </a:dk1>
      <a:lt1>
        <a:srgbClr val="FFFFFF"/>
      </a:lt1>
      <a:dk2>
        <a:srgbClr val="1C2732"/>
      </a:dk2>
      <a:lt2>
        <a:srgbClr val="F3F0F1"/>
      </a:lt2>
      <a:accent1>
        <a:srgbClr val="21B782"/>
      </a:accent1>
      <a:accent2>
        <a:srgbClr val="14B1BC"/>
      </a:accent2>
      <a:accent3>
        <a:srgbClr val="298CE7"/>
      </a:accent3>
      <a:accent4>
        <a:srgbClr val="2E40D9"/>
      </a:accent4>
      <a:accent5>
        <a:srgbClr val="6529E7"/>
      </a:accent5>
      <a:accent6>
        <a:srgbClr val="A217D5"/>
      </a:accent6>
      <a:hlink>
        <a:srgbClr val="BF3F6C"/>
      </a:hlink>
      <a:folHlink>
        <a:srgbClr val="7F7F7F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LinesVTI" id="{8C0B0F05-C8D0-4078-9615-83E590287484}" vid="{43A7BC57-C1E3-4EE6-BDBC-5422DD574AF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3498</TotalTime>
  <Words>198</Words>
  <Application>Microsoft Office PowerPoint</Application>
  <PresentationFormat>Widescreen</PresentationFormat>
  <Paragraphs>27</Paragraphs>
  <Slides>13</Slides>
  <Notes>0</Notes>
  <HiddenSlides>0</HiddenSlides>
  <MMClips>3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Meiryo</vt:lpstr>
      <vt:lpstr>Calibri</vt:lpstr>
      <vt:lpstr>Corbel</vt:lpstr>
      <vt:lpstr>Wingdings</vt:lpstr>
      <vt:lpstr>SketchLinesVTI</vt:lpstr>
      <vt:lpstr> Classical Conditioning: Stimulus Effects</vt:lpstr>
      <vt:lpstr>Review</vt:lpstr>
      <vt:lpstr>Learning Intentions</vt:lpstr>
      <vt:lpstr>Success Criteria</vt:lpstr>
      <vt:lpstr>Stimulus Generalisation</vt:lpstr>
      <vt:lpstr>PowerPoint Presentation</vt:lpstr>
      <vt:lpstr>Stimulus discrimination</vt:lpstr>
      <vt:lpstr>Trigger warning: Disturbing content</vt:lpstr>
      <vt:lpstr>Extinction</vt:lpstr>
      <vt:lpstr>Spontaneous recovery</vt:lpstr>
      <vt:lpstr>PowerPoint Presentation</vt:lpstr>
      <vt:lpstr>What does spontaneous recovery suggest about learning?</vt:lpstr>
      <vt:lpstr>Success Criteria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Nervous System</dc:title>
  <dc:creator>Kristy</dc:creator>
  <cp:lastModifiedBy>JOHNSON Kristy [Narrogin Senior High School]</cp:lastModifiedBy>
  <cp:revision>82</cp:revision>
  <dcterms:created xsi:type="dcterms:W3CDTF">2023-02-01T11:31:06Z</dcterms:created>
  <dcterms:modified xsi:type="dcterms:W3CDTF">2023-10-30T07:05:35Z</dcterms:modified>
</cp:coreProperties>
</file>