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6" r:id="rId3"/>
    <p:sldId id="257" r:id="rId4"/>
    <p:sldId id="317" r:id="rId5"/>
    <p:sldId id="319" r:id="rId6"/>
    <p:sldId id="31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6B6"/>
    <a:srgbClr val="D6EDFA"/>
    <a:srgbClr val="FF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10/30/2023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m8_pEtm35M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wtL5Io3sS8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8C0E0-32F3-ED60-6F64-E0DACA6A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92" name="Rectangle 3091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346268"/>
            <a:ext cx="5618431" cy="3285207"/>
          </a:xfrm>
        </p:spPr>
        <p:txBody>
          <a:bodyPr>
            <a:normAutofit fontScale="90000"/>
          </a:bodyPr>
          <a:lstStyle/>
          <a:p>
            <a:br>
              <a:rPr lang="en-AU" dirty="0">
                <a:solidFill>
                  <a:schemeClr val="bg1"/>
                </a:solidFill>
              </a:rPr>
            </a:br>
            <a:r>
              <a:rPr lang="en-AU" sz="4900" dirty="0">
                <a:solidFill>
                  <a:schemeClr val="bg1"/>
                </a:solidFill>
              </a:rPr>
              <a:t>Study: </a:t>
            </a:r>
            <a:br>
              <a:rPr lang="en-AU" sz="4900" dirty="0">
                <a:solidFill>
                  <a:schemeClr val="bg1"/>
                </a:solidFill>
              </a:rPr>
            </a:br>
            <a:r>
              <a:rPr lang="en-AU" sz="4900" dirty="0">
                <a:solidFill>
                  <a:schemeClr val="bg1"/>
                </a:solidFill>
              </a:rPr>
              <a:t>Little Albert </a:t>
            </a:r>
            <a:br>
              <a:rPr lang="en-AU" sz="4900" dirty="0">
                <a:solidFill>
                  <a:schemeClr val="bg1"/>
                </a:solidFill>
              </a:rPr>
            </a:br>
            <a:r>
              <a:rPr lang="en-AU" sz="2700" dirty="0">
                <a:solidFill>
                  <a:schemeClr val="bg1"/>
                </a:solidFill>
              </a:rPr>
              <a:t>(Watson and Rayner 1920)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080" y="4631475"/>
            <a:ext cx="5588349" cy="115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ATPSY Year 12 ATAR Psychology</a:t>
            </a:r>
            <a:endParaRPr lang="en-AU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E6B1-1C6C-4998-9A10-5BD55C2D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50EA-2731-46FB-8959-3C595EE2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10100310" cy="4450474"/>
          </a:xfrm>
        </p:spPr>
        <p:txBody>
          <a:bodyPr>
            <a:normAutofit/>
          </a:bodyPr>
          <a:lstStyle/>
          <a:p>
            <a:r>
              <a:rPr lang="en-AU" sz="2400" dirty="0"/>
              <a:t>Exam Questions:10 minutes</a:t>
            </a:r>
          </a:p>
          <a:p>
            <a:endParaRPr lang="en-AU" sz="2400" dirty="0"/>
          </a:p>
        </p:txBody>
      </p:sp>
      <p:pic>
        <p:nvPicPr>
          <p:cNvPr id="4" name="Online Media 3" title="10 Minute Countdown Timer">
            <a:hlinkClick r:id="" action="ppaction://media"/>
            <a:extLst>
              <a:ext uri="{FF2B5EF4-FFF2-40B4-BE49-F238E27FC236}">
                <a16:creationId xmlns:a16="http://schemas.microsoft.com/office/drawing/2014/main" id="{23063CB4-708C-5D4F-24C0-FF0EE546CBF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420811" y="171450"/>
            <a:ext cx="2540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457200" lvl="1">
              <a:lnSpc>
                <a:spcPct val="115000"/>
              </a:lnSpc>
              <a:spcAft>
                <a:spcPts val="600"/>
              </a:spcAft>
            </a:pPr>
            <a:r>
              <a:rPr lang="en-AU" sz="2400" dirty="0">
                <a:effectLst/>
                <a:latin typeface="+mj-lt"/>
                <a:ea typeface="Yu Mincho" panose="020B0400000000000000" pitchFamily="18" charset="-128"/>
                <a:cs typeface="Times New Roman" panose="02020603050405020304" pitchFamily="18" charset="0"/>
              </a:rPr>
              <a:t>study:</a:t>
            </a:r>
            <a:r>
              <a:rPr lang="en-AU" sz="2400" spc="-10" dirty="0">
                <a:effectLst/>
                <a:latin typeface="+mj-lt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+mj-lt"/>
                <a:ea typeface="Yu Mincho" panose="020B0400000000000000" pitchFamily="18" charset="-128"/>
                <a:cs typeface="Times New Roman" panose="02020603050405020304" pitchFamily="18" charset="0"/>
              </a:rPr>
              <a:t>‘Little</a:t>
            </a:r>
            <a:r>
              <a:rPr lang="en-AU" sz="2400" spc="-5" dirty="0">
                <a:effectLst/>
                <a:latin typeface="+mj-lt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+mj-lt"/>
                <a:ea typeface="Yu Mincho" panose="020B0400000000000000" pitchFamily="18" charset="-128"/>
                <a:cs typeface="Times New Roman" panose="02020603050405020304" pitchFamily="18" charset="0"/>
              </a:rPr>
              <a:t>Albert’</a:t>
            </a:r>
            <a:r>
              <a:rPr lang="en-AU" sz="2400" spc="-10" dirty="0">
                <a:effectLst/>
                <a:latin typeface="+mj-lt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+mj-lt"/>
                <a:ea typeface="Yu Mincho" panose="020B0400000000000000" pitchFamily="18" charset="-128"/>
                <a:cs typeface="Times New Roman" panose="02020603050405020304" pitchFamily="18" charset="0"/>
              </a:rPr>
              <a:t>experiment</a:t>
            </a:r>
            <a:r>
              <a:rPr lang="en-AU" sz="2400" spc="-20" dirty="0">
                <a:effectLst/>
                <a:latin typeface="+mj-lt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+mj-lt"/>
                <a:ea typeface="Yu Mincho" panose="020B0400000000000000" pitchFamily="18" charset="-128"/>
                <a:cs typeface="Times New Roman" panose="02020603050405020304" pitchFamily="18" charset="0"/>
              </a:rPr>
              <a:t>(Watson</a:t>
            </a:r>
            <a:r>
              <a:rPr lang="en-AU" sz="2400" spc="-20" dirty="0">
                <a:effectLst/>
                <a:latin typeface="+mj-lt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+mj-lt"/>
                <a:ea typeface="Yu Mincho" panose="020B0400000000000000" pitchFamily="18" charset="-128"/>
                <a:cs typeface="Times New Roman" panose="02020603050405020304" pitchFamily="18" charset="0"/>
              </a:rPr>
              <a:t>and</a:t>
            </a:r>
            <a:r>
              <a:rPr lang="en-AU" sz="2400" spc="-15" dirty="0">
                <a:effectLst/>
                <a:latin typeface="+mj-lt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+mj-lt"/>
                <a:ea typeface="Yu Mincho" panose="020B0400000000000000" pitchFamily="18" charset="-128"/>
                <a:cs typeface="Times New Roman" panose="02020603050405020304" pitchFamily="18" charset="0"/>
              </a:rPr>
              <a:t>Rayner,</a:t>
            </a:r>
            <a:r>
              <a:rPr lang="en-AU" sz="2400" spc="-20" dirty="0">
                <a:effectLst/>
                <a:latin typeface="+mj-lt"/>
                <a:ea typeface="Yu Mincho" panose="020B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2400" dirty="0">
                <a:effectLst/>
                <a:latin typeface="+mj-lt"/>
                <a:ea typeface="Yu Mincho" panose="020B0400000000000000" pitchFamily="18" charset="-128"/>
                <a:cs typeface="Times New Roman" panose="02020603050405020304" pitchFamily="18" charset="0"/>
              </a:rPr>
              <a:t>1920)</a:t>
            </a:r>
          </a:p>
          <a:p>
            <a:pPr marL="457200" lvl="1">
              <a:lnSpc>
                <a:spcPct val="115000"/>
              </a:lnSpc>
              <a:spcAft>
                <a:spcPts val="600"/>
              </a:spcAft>
            </a:pPr>
            <a:endParaRPr lang="en-AU" sz="2800" dirty="0">
              <a:effectLst/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AU" sz="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endParaRPr lang="en-AU" sz="3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Apply principles of classical conditioning to the Little Albert Experiment</a:t>
            </a:r>
          </a:p>
          <a:p>
            <a:pPr marL="457200" indent="-457200">
              <a:buAutoNum type="arabicPeriod"/>
            </a:pPr>
            <a:r>
              <a:rPr lang="en-AU" sz="2400" dirty="0"/>
              <a:t>List strengths and limitations of the Little Albert Experiment</a:t>
            </a:r>
          </a:p>
          <a:p>
            <a:pPr marL="457200" indent="-457200">
              <a:buAutoNum type="arabicPeriod"/>
            </a:pPr>
            <a:r>
              <a:rPr lang="en-AU" sz="2400" i="1" dirty="0"/>
              <a:t>(Appreciate why we have ethical considerations for psychology experiments now)</a:t>
            </a:r>
          </a:p>
          <a:p>
            <a:pPr marL="457200" indent="-4572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9397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1846-B21D-ED6F-D721-B109C11D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The Little Albert Experiment | Watson &amp; Rayner (1920)">
            <a:hlinkClick r:id="" action="ppaction://media"/>
            <a:extLst>
              <a:ext uri="{FF2B5EF4-FFF2-40B4-BE49-F238E27FC236}">
                <a16:creationId xmlns:a16="http://schemas.microsoft.com/office/drawing/2014/main" id="{776EC861-A85C-ED99-D326-F79302A5891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040" y="70830"/>
            <a:ext cx="11887920" cy="671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Apply principles of classical conditioning to the Little Albert Experiment</a:t>
            </a:r>
          </a:p>
          <a:p>
            <a:pPr marL="457200" indent="-457200">
              <a:buAutoNum type="arabicPeriod"/>
            </a:pPr>
            <a:r>
              <a:rPr lang="en-AU" sz="2400" dirty="0"/>
              <a:t>List strengths and limitations of the Little Albert Experiment</a:t>
            </a:r>
          </a:p>
          <a:p>
            <a:pPr marL="457200" indent="-457200">
              <a:buAutoNum type="arabicPeriod"/>
            </a:pPr>
            <a:r>
              <a:rPr lang="en-AU" sz="2400" i="1" dirty="0"/>
              <a:t>(Appreciate why we have ethical considerations for psychology experiments now)</a:t>
            </a:r>
          </a:p>
          <a:p>
            <a:pPr marL="457200" indent="-4572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3681386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106</Words>
  <Application>Microsoft Office PowerPoint</Application>
  <PresentationFormat>Widescreen</PresentationFormat>
  <Paragraphs>15</Paragraphs>
  <Slides>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Meiryo</vt:lpstr>
      <vt:lpstr>Calibri</vt:lpstr>
      <vt:lpstr>Corbel</vt:lpstr>
      <vt:lpstr>Wingdings</vt:lpstr>
      <vt:lpstr>SketchLinesVTI</vt:lpstr>
      <vt:lpstr> Study:  Little Albert  (Watson and Rayner 1920)</vt:lpstr>
      <vt:lpstr>Review</vt:lpstr>
      <vt:lpstr>Learning Intentions</vt:lpstr>
      <vt:lpstr>Success Criteria</vt:lpstr>
      <vt:lpstr>PowerPoint Presentation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84</cp:revision>
  <dcterms:created xsi:type="dcterms:W3CDTF">2023-02-01T11:31:06Z</dcterms:created>
  <dcterms:modified xsi:type="dcterms:W3CDTF">2023-10-30T06:52:50Z</dcterms:modified>
</cp:coreProperties>
</file>