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0"/>
  </p:notesMasterIdLst>
  <p:sldIdLst>
    <p:sldId id="337" r:id="rId2"/>
    <p:sldId id="356" r:id="rId3"/>
    <p:sldId id="336" r:id="rId4"/>
    <p:sldId id="332" r:id="rId5"/>
    <p:sldId id="357" r:id="rId6"/>
    <p:sldId id="358" r:id="rId7"/>
    <p:sldId id="359" r:id="rId8"/>
    <p:sldId id="3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3300"/>
    <a:srgbClr val="FF0000"/>
    <a:srgbClr val="F3F0F1"/>
    <a:srgbClr val="FFCC00"/>
    <a:srgbClr val="696969"/>
    <a:srgbClr val="64D1B8"/>
    <a:srgbClr val="F1DB83"/>
    <a:srgbClr val="FFFDF1"/>
    <a:srgbClr val="AA2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72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95A1-FC4B-4943-A3E4-B9AE05938C9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355-FF94-49DF-AE23-D71E2B6744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mundodebianca.weebly.com/blog/especial-carnaval-10-contraceptivos-para-voce-se-proteger-na-folia2802409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explore/human-papillomavirus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2plus2.ua/novyny/vid-kishok-tvarin-do-nadtonkoi-rezini-yak-vinayshli-prezervativi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llnXtPZOazM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heelofnames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2plus2.ua/novyny/vid-kishok-tvarin-do-nadtonkoi-rezini-yak-vinayshli-prezervativi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4C33D-25F9-8F62-60E7-6A5CA5C3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3101009"/>
            <a:ext cx="5241235" cy="2888153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AU" sz="3000" b="1" dirty="0">
                <a:latin typeface="+mj-lt"/>
              </a:rPr>
              <a:t>Sexually Transmitted Infections</a:t>
            </a:r>
          </a:p>
          <a:p>
            <a:pPr>
              <a:lnSpc>
                <a:spcPct val="120000"/>
              </a:lnSpc>
            </a:pPr>
            <a:r>
              <a:rPr lang="en-AU" sz="2000" dirty="0"/>
              <a:t>AEHBY Human Biology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57AE3-7289-2C42-3D38-FA3B8F86F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191" r="2519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653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8343-B619-8AF9-73AD-4F295769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" y="437322"/>
            <a:ext cx="9826107" cy="902906"/>
          </a:xfrm>
        </p:spPr>
        <p:txBody>
          <a:bodyPr/>
          <a:lstStyle/>
          <a:p>
            <a:r>
              <a:rPr lang="en-US" dirty="0"/>
              <a:t>Review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794F3-6968-219A-058D-73F63D308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340228"/>
            <a:ext cx="10704444" cy="515002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endParaRPr lang="en-AU" sz="2400" dirty="0"/>
          </a:p>
          <a:p>
            <a:pPr marL="457200" indent="-457200">
              <a:buAutoNum type="arabicPeriod"/>
            </a:pPr>
            <a:r>
              <a:rPr lang="en-AU" sz="3400" dirty="0"/>
              <a:t>List three unique structures of foetal circulation (3).</a:t>
            </a:r>
          </a:p>
          <a:p>
            <a:pPr marL="457200" indent="-457200">
              <a:buAutoNum type="arabicPeriod"/>
            </a:pPr>
            <a:r>
              <a:rPr lang="en-AU" sz="3400" dirty="0"/>
              <a:t>What signals the end of the first stage of labour? (1)</a:t>
            </a:r>
          </a:p>
          <a:p>
            <a:pPr marL="457200" indent="-457200">
              <a:buAutoNum type="arabicPeriod"/>
            </a:pPr>
            <a:r>
              <a:rPr lang="en-AU" sz="3400" dirty="0"/>
              <a:t>List 5 hormones involved in menstruation and pregnancy (5)</a:t>
            </a:r>
          </a:p>
          <a:p>
            <a:pPr marL="457200" indent="-457200">
              <a:buAutoNum type="arabicPeriod"/>
            </a:pPr>
            <a:endParaRPr lang="en-AU" sz="3400" dirty="0"/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4149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84C47-0EF5-42DB-FD00-6F2B1F55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97" y="675860"/>
            <a:ext cx="6534938" cy="132190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5FD7-EC14-BC2A-B413-199BD283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662" y="1997765"/>
            <a:ext cx="6099502" cy="378391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Sexually transmitted infections (STIs), diseases transmitted through unprotected sex or genital contact, can be prevented through safe sex methods; early detection and treatment of infection are important and, if left untreated, STIs can lead to serious health consequences. 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7DC4904-F986-1737-C674-2E1D6ABFD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359" r="29359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8FE1-8614-5E88-7EFC-0CD62FE7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Success criteria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5D1D-59D7-FAE8-AEB5-267F1E2D20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Define STIs</a:t>
            </a:r>
          </a:p>
          <a:p>
            <a:r>
              <a:rPr lang="en-AU" sz="2400" dirty="0"/>
              <a:t>Describe examples of STIs, their symptoms and effects.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8D5805-35E8-8972-6999-D1316689F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31490-C73F-4414-5D99-20D1DE35D00A}"/>
              </a:ext>
            </a:extLst>
          </p:cNvPr>
          <p:cNvSpPr txBox="1"/>
          <p:nvPr/>
        </p:nvSpPr>
        <p:spPr>
          <a:xfrm>
            <a:off x="582379" y="1321904"/>
            <a:ext cx="5742919" cy="528295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2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41BA8-E4C6-9F00-3681-74A98C30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073" r="23073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625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What is an STI?">
            <a:hlinkClick r:id="" action="ppaction://media"/>
            <a:extLst>
              <a:ext uri="{FF2B5EF4-FFF2-40B4-BE49-F238E27FC236}">
                <a16:creationId xmlns:a16="http://schemas.microsoft.com/office/drawing/2014/main" id="{D255374A-4D4A-752F-76FB-1E5FE29252FB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8655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1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DAA7-ADFC-474E-5E7D-05364EEE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173-8544-151D-DB46-0572D21BE5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AEHBY (wheelofnames.com)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BE866-4F85-11E4-FCAA-45C9A0567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STI questions (wheelofnames.com)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008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4D30-DDD1-6092-FA64-35B80E1F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Create a PSA short video or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C711-8222-2FFC-4BC4-72EF231ECE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signs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symptoms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effects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statistics (au)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2C94-C73C-74A8-7A4E-2A9D573213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30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8FE1-8614-5E88-7EFC-0CD62FE7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Success criteria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5D1D-59D7-FAE8-AEB5-267F1E2D20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Define STIs</a:t>
            </a:r>
          </a:p>
          <a:p>
            <a:r>
              <a:rPr lang="en-AU" sz="2400" dirty="0"/>
              <a:t>Describe examples of STIs, their symptoms and effects.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8D5805-35E8-8972-6999-D1316689F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31490-C73F-4414-5D99-20D1DE35D00A}"/>
              </a:ext>
            </a:extLst>
          </p:cNvPr>
          <p:cNvSpPr txBox="1"/>
          <p:nvPr/>
        </p:nvSpPr>
        <p:spPr>
          <a:xfrm>
            <a:off x="582379" y="1321904"/>
            <a:ext cx="5742919" cy="528295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2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41BA8-E4C6-9F00-3681-74A98C30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073" r="23073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554665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146</Words>
  <Application>Microsoft Office PowerPoint</Application>
  <PresentationFormat>Widescreen</PresentationFormat>
  <Paragraphs>24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Arial</vt:lpstr>
      <vt:lpstr>Calibri</vt:lpstr>
      <vt:lpstr>Corbel</vt:lpstr>
      <vt:lpstr>SketchLinesVTI</vt:lpstr>
      <vt:lpstr>PowerPoint Presentation</vt:lpstr>
      <vt:lpstr>Review</vt:lpstr>
      <vt:lpstr>Learning Intentions</vt:lpstr>
      <vt:lpstr>Success criteria</vt:lpstr>
      <vt:lpstr>PowerPoint Presentation</vt:lpstr>
      <vt:lpstr>PowerPoint Presentation</vt:lpstr>
      <vt:lpstr>Create a PSA short video or animation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 Johnson</cp:lastModifiedBy>
  <cp:revision>104</cp:revision>
  <dcterms:created xsi:type="dcterms:W3CDTF">2023-02-01T11:31:06Z</dcterms:created>
  <dcterms:modified xsi:type="dcterms:W3CDTF">2024-10-08T10:21:22Z</dcterms:modified>
</cp:coreProperties>
</file>