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8" r:id="rId5"/>
    <p:sldId id="330" r:id="rId6"/>
    <p:sldId id="332" r:id="rId7"/>
    <p:sldId id="334" r:id="rId8"/>
    <p:sldId id="335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Ac6ckcpY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HIhkM1cAv4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jTxQy_U3ac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Social Learning Theory: Bobo Doll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AU" dirty="0"/>
              <a:t>Exam Questions:16 minutes</a:t>
            </a:r>
          </a:p>
          <a:p>
            <a:endParaRPr lang="en-A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Online Media 3" title="16 minute timer">
            <a:hlinkClick r:id="" action="ppaction://media"/>
            <a:extLst>
              <a:ext uri="{FF2B5EF4-FFF2-40B4-BE49-F238E27FC236}">
                <a16:creationId xmlns:a16="http://schemas.microsoft.com/office/drawing/2014/main" id="{A5DACB11-0955-5BB4-A63A-9AA66039F8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17200" y="1755250"/>
            <a:ext cx="2962389" cy="16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study: ‘Bobo doll’ experiment (Bandura, Ross and Ross, 1961)</a:t>
            </a: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Describe the procedures, findings and ethics of the Bobo Doll experiment.</a:t>
            </a:r>
          </a:p>
        </p:txBody>
      </p:sp>
    </p:spTree>
    <p:extLst>
      <p:ext uri="{BB962C8B-B14F-4D97-AF65-F5344CB8AC3E}">
        <p14:creationId xmlns:p14="http://schemas.microsoft.com/office/powerpoint/2010/main" val="23297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2DF1-C2EB-F6C4-5DFD-D3D5299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Social Learning Theory: Bandura’s Bobo Beatdown Experiments">
            <a:hlinkClick r:id="" action="ppaction://media"/>
            <a:extLst>
              <a:ext uri="{FF2B5EF4-FFF2-40B4-BE49-F238E27FC236}">
                <a16:creationId xmlns:a16="http://schemas.microsoft.com/office/drawing/2014/main" id="{3A703867-5C09-DACD-EDE0-FC4DFE64A3B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731" y="148628"/>
            <a:ext cx="11556345" cy="65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0CDC-E7AA-3828-819D-EC349EE9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Bandura and Social Learning Theory">
            <a:hlinkClick r:id="" action="ppaction://media"/>
            <a:extLst>
              <a:ext uri="{FF2B5EF4-FFF2-40B4-BE49-F238E27FC236}">
                <a16:creationId xmlns:a16="http://schemas.microsoft.com/office/drawing/2014/main" id="{5EB3EF1E-2ACF-CDE8-C623-B218687132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6463" y="101578"/>
            <a:ext cx="11779073" cy="66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09EB-4E76-0FA5-870C-4DE93E6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Strengths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98D-BDAF-220C-9C35-D161D69F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472010" cy="398785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findings from the study have been very influential in finding out whether media violence has an impact on children’s behaviour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experiment took place in a laboratory, therefore all variables were well controlled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experiment has proven easy to replicate and has been carried out many times, with similar results since the 1960s.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261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FFF7-37A4-C6FB-7444-69C32B7C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Weaknesses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6A33-41B0-BB05-BF6D-452B894B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3" y="2323749"/>
            <a:ext cx="10712741" cy="441261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Children may have shown </a:t>
            </a:r>
            <a:r>
              <a:rPr lang="en-AU" sz="2600" b="1" i="0" dirty="0">
                <a:solidFill>
                  <a:srgbClr val="3A3A3A"/>
                </a:solidFill>
                <a:effectLst/>
                <a:latin typeface="+mj-lt"/>
              </a:rPr>
              <a:t>demand characteristics</a:t>
            </a: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, which means that they displayed the behaviour that they thought the researcher was looking for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study </a:t>
            </a:r>
            <a:r>
              <a:rPr lang="en-AU" sz="2600" b="1" i="0" dirty="0">
                <a:solidFill>
                  <a:srgbClr val="3A3A3A"/>
                </a:solidFill>
                <a:effectLst/>
                <a:latin typeface="+mj-lt"/>
              </a:rPr>
              <a:t>lacks ecological validity</a:t>
            </a: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, as it took part in a laboratory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research only looks at </a:t>
            </a:r>
            <a:r>
              <a:rPr lang="en-AU" sz="2600" b="1" i="0" dirty="0">
                <a:solidFill>
                  <a:srgbClr val="3A3A3A"/>
                </a:solidFill>
                <a:effectLst/>
                <a:latin typeface="+mj-lt"/>
              </a:rPr>
              <a:t>short-term behaviour </a:t>
            </a: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and may not reflect children’s behaviour in the long term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The study took place with an </a:t>
            </a:r>
            <a:r>
              <a:rPr lang="en-AU" sz="2600" b="1" i="0" dirty="0">
                <a:solidFill>
                  <a:srgbClr val="3A3A3A"/>
                </a:solidFill>
                <a:effectLst/>
                <a:latin typeface="+mj-lt"/>
              </a:rPr>
              <a:t>imitation doll</a:t>
            </a:r>
            <a:r>
              <a:rPr lang="en-AU" sz="2600" b="0" i="0" dirty="0">
                <a:solidFill>
                  <a:srgbClr val="3A3A3A"/>
                </a:solidFill>
                <a:effectLst/>
                <a:latin typeface="+mj-lt"/>
              </a:rPr>
              <a:t>; aggression may have been different with a real person who would likely have retaliated.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5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Describe the procedures, findings and ethics of the Bobo Doll experiment.</a:t>
            </a:r>
          </a:p>
        </p:txBody>
      </p:sp>
    </p:spTree>
    <p:extLst>
      <p:ext uri="{BB962C8B-B14F-4D97-AF65-F5344CB8AC3E}">
        <p14:creationId xmlns:p14="http://schemas.microsoft.com/office/powerpoint/2010/main" val="37261593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13777</TotalTime>
  <Words>207</Words>
  <Application>Microsoft Office PowerPoint</Application>
  <PresentationFormat>Widescreen</PresentationFormat>
  <Paragraphs>19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Meiryo</vt:lpstr>
      <vt:lpstr>Arial</vt:lpstr>
      <vt:lpstr>Calibri</vt:lpstr>
      <vt:lpstr>Corbel</vt:lpstr>
      <vt:lpstr>Wingdings</vt:lpstr>
      <vt:lpstr>SketchLinesVTI</vt:lpstr>
      <vt:lpstr> Social Learning Theory: Bobo Doll</vt:lpstr>
      <vt:lpstr>Review</vt:lpstr>
      <vt:lpstr>Learning Intentions</vt:lpstr>
      <vt:lpstr>Success Criteria</vt:lpstr>
      <vt:lpstr>PowerPoint Presentation</vt:lpstr>
      <vt:lpstr>PowerPoint Presentation</vt:lpstr>
      <vt:lpstr>Strengths of the study</vt:lpstr>
      <vt:lpstr>Weaknesses of the study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95</cp:revision>
  <dcterms:created xsi:type="dcterms:W3CDTF">2023-02-01T11:31:06Z</dcterms:created>
  <dcterms:modified xsi:type="dcterms:W3CDTF">2023-11-20T05:19:43Z</dcterms:modified>
</cp:coreProperties>
</file>