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83" r:id="rId2"/>
    <p:sldId id="284" r:id="rId3"/>
    <p:sldId id="28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00"/>
    <p:restoredTop sz="92332"/>
  </p:normalViewPr>
  <p:slideViewPr>
    <p:cSldViewPr snapToGrid="0" snapToObjects="1">
      <p:cViewPr varScale="1">
        <p:scale>
          <a:sx n="99" d="100"/>
          <a:sy n="99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52C6BA-8006-41F3-B673-26BFCDC14EF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1EE3E4-D519-4869-A077-EBCB86B147B7}">
      <dgm:prSet custT="1"/>
      <dgm:spPr/>
      <dgm:t>
        <a:bodyPr/>
        <a:lstStyle/>
        <a:p>
          <a:pPr algn="ctr">
            <a:buNone/>
          </a:pPr>
          <a:r>
            <a:rPr lang="en-US" sz="3600" dirty="0"/>
            <a:t>Use the table to </a:t>
          </a:r>
          <a:r>
            <a:rPr lang="en-US" sz="3600" dirty="0" err="1"/>
            <a:t>analyse</a:t>
          </a:r>
          <a:r>
            <a:rPr lang="en-US" sz="3600" dirty="0"/>
            <a:t> the sources.</a:t>
          </a:r>
        </a:p>
      </dgm:t>
    </dgm:pt>
    <dgm:pt modelId="{08D2FA0E-08C1-44FE-8F07-762A85A28B50}" type="parTrans" cxnId="{307F35E7-06B5-425B-BC35-4EBCB843CB74}">
      <dgm:prSet/>
      <dgm:spPr/>
      <dgm:t>
        <a:bodyPr/>
        <a:lstStyle/>
        <a:p>
          <a:endParaRPr lang="en-US"/>
        </a:p>
      </dgm:t>
    </dgm:pt>
    <dgm:pt modelId="{F36A2A5B-53A8-4175-B00A-DF4436E5E9B7}" type="sibTrans" cxnId="{307F35E7-06B5-425B-BC35-4EBCB843CB74}">
      <dgm:prSet phldrT="1" phldr="0"/>
      <dgm:spPr/>
      <dgm:t>
        <a:bodyPr/>
        <a:lstStyle/>
        <a:p>
          <a:r>
            <a:rPr lang="en-US" dirty="0"/>
            <a:t>1</a:t>
          </a:r>
        </a:p>
      </dgm:t>
    </dgm:pt>
    <dgm:pt modelId="{65880653-AE4F-4C8A-A282-492506E6B36C}">
      <dgm:prSet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3200" dirty="0"/>
            <a:t>Read through the sources</a:t>
          </a:r>
        </a:p>
      </dgm:t>
    </dgm:pt>
    <dgm:pt modelId="{23F3559F-7871-45AA-AF86-84A79540672A}" type="parTrans" cxnId="{A897AB7E-E761-48A5-A4E8-515F64A3C85F}">
      <dgm:prSet/>
      <dgm:spPr/>
      <dgm:t>
        <a:bodyPr/>
        <a:lstStyle/>
        <a:p>
          <a:endParaRPr lang="en-US"/>
        </a:p>
      </dgm:t>
    </dgm:pt>
    <dgm:pt modelId="{DB521252-A6FD-4D71-B0D1-99DD48A3E7A8}" type="sibTrans" cxnId="{A897AB7E-E761-48A5-A4E8-515F64A3C85F}">
      <dgm:prSet/>
      <dgm:spPr/>
      <dgm:t>
        <a:bodyPr/>
        <a:lstStyle/>
        <a:p>
          <a:endParaRPr lang="en-US"/>
        </a:p>
      </dgm:t>
    </dgm:pt>
    <dgm:pt modelId="{B5DD249C-E59E-46BE-8FE3-B5F914566CF9}">
      <dgm:prSet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3200" dirty="0"/>
            <a:t>Annotate the sources</a:t>
          </a:r>
        </a:p>
      </dgm:t>
    </dgm:pt>
    <dgm:pt modelId="{2F35C47D-163C-47C7-9F5C-42F71F23F977}" type="parTrans" cxnId="{E4978608-1E06-42F5-9E38-AE4B9CD59302}">
      <dgm:prSet/>
      <dgm:spPr/>
      <dgm:t>
        <a:bodyPr/>
        <a:lstStyle/>
        <a:p>
          <a:endParaRPr lang="en-US"/>
        </a:p>
      </dgm:t>
    </dgm:pt>
    <dgm:pt modelId="{CE7C81D9-4100-4339-A4D0-EC2C87FFB6A1}" type="sibTrans" cxnId="{E4978608-1E06-42F5-9E38-AE4B9CD59302}">
      <dgm:prSet/>
      <dgm:spPr/>
      <dgm:t>
        <a:bodyPr/>
        <a:lstStyle/>
        <a:p>
          <a:endParaRPr lang="en-US"/>
        </a:p>
      </dgm:t>
    </dgm:pt>
    <dgm:pt modelId="{759589B9-1D68-43A6-A7BC-43DDCA91153C}">
      <dgm:prSet custT="1"/>
      <dgm:spPr/>
      <dgm:t>
        <a:bodyPr/>
        <a:lstStyle/>
        <a:p>
          <a:pPr algn="l">
            <a:buFont typeface="+mj-lt"/>
            <a:buAutoNum type="arabicPeriod"/>
          </a:pPr>
          <a:r>
            <a:rPr lang="en-US" sz="3200" dirty="0"/>
            <a:t>Fill in your table</a:t>
          </a:r>
        </a:p>
      </dgm:t>
    </dgm:pt>
    <dgm:pt modelId="{0EC83196-5237-4899-8173-02EB12D179A3}" type="parTrans" cxnId="{85B4BD21-D63E-4157-AB24-B21E47E1DECC}">
      <dgm:prSet/>
      <dgm:spPr/>
      <dgm:t>
        <a:bodyPr/>
        <a:lstStyle/>
        <a:p>
          <a:endParaRPr lang="en-US"/>
        </a:p>
      </dgm:t>
    </dgm:pt>
    <dgm:pt modelId="{92371FA9-5F05-4911-A193-2B9E5B7D2B70}" type="sibTrans" cxnId="{85B4BD21-D63E-4157-AB24-B21E47E1DECC}">
      <dgm:prSet/>
      <dgm:spPr/>
      <dgm:t>
        <a:bodyPr/>
        <a:lstStyle/>
        <a:p>
          <a:endParaRPr lang="en-US"/>
        </a:p>
      </dgm:t>
    </dgm:pt>
    <dgm:pt modelId="{3B70A6DF-533D-5148-A9B2-D7FBE49A4A6E}" type="pres">
      <dgm:prSet presAssocID="{6A52C6BA-8006-41F3-B673-26BFCDC14EF6}" presName="Name0" presStyleCnt="0">
        <dgm:presLayoutVars>
          <dgm:animLvl val="lvl"/>
          <dgm:resizeHandles val="exact"/>
        </dgm:presLayoutVars>
      </dgm:prSet>
      <dgm:spPr/>
    </dgm:pt>
    <dgm:pt modelId="{A499819B-2F8B-C446-A285-F844526C113A}" type="pres">
      <dgm:prSet presAssocID="{551EE3E4-D519-4869-A077-EBCB86B147B7}" presName="compositeNode" presStyleCnt="0">
        <dgm:presLayoutVars>
          <dgm:bulletEnabled val="1"/>
        </dgm:presLayoutVars>
      </dgm:prSet>
      <dgm:spPr/>
    </dgm:pt>
    <dgm:pt modelId="{9EB84640-5146-B14A-BE62-3C2D1A390D39}" type="pres">
      <dgm:prSet presAssocID="{551EE3E4-D519-4869-A077-EBCB86B147B7}" presName="bgRect" presStyleLbl="bgAccFollowNode1" presStyleIdx="0" presStyleCnt="1"/>
      <dgm:spPr/>
    </dgm:pt>
    <dgm:pt modelId="{DDD5E956-9447-4C4B-A444-DC4D5A01BFC0}" type="pres">
      <dgm:prSet presAssocID="{F36A2A5B-53A8-4175-B00A-DF4436E5E9B7}" presName="sibTransNodeCircle" presStyleLbl="alignNode1" presStyleIdx="0" presStyleCnt="2">
        <dgm:presLayoutVars>
          <dgm:chMax val="0"/>
          <dgm:bulletEnabled/>
        </dgm:presLayoutVars>
      </dgm:prSet>
      <dgm:spPr/>
    </dgm:pt>
    <dgm:pt modelId="{D0B2FAD6-444E-774E-B51F-2F90734BD6D7}" type="pres">
      <dgm:prSet presAssocID="{551EE3E4-D519-4869-A077-EBCB86B147B7}" presName="bottomLine" presStyleLbl="alignNode1" presStyleIdx="1" presStyleCnt="2">
        <dgm:presLayoutVars/>
      </dgm:prSet>
      <dgm:spPr/>
    </dgm:pt>
    <dgm:pt modelId="{1D6DDCA4-5F7A-CD40-99C2-D6B008D5043D}" type="pres">
      <dgm:prSet presAssocID="{551EE3E4-D519-4869-A077-EBCB86B147B7}" presName="nodeText" presStyleLbl="bgAccFollowNode1" presStyleIdx="0" presStyleCnt="1">
        <dgm:presLayoutVars>
          <dgm:bulletEnabled val="1"/>
        </dgm:presLayoutVars>
      </dgm:prSet>
      <dgm:spPr/>
    </dgm:pt>
  </dgm:ptLst>
  <dgm:cxnLst>
    <dgm:cxn modelId="{7162B607-5EBE-E746-9BB4-926D84B06892}" type="presOf" srcId="{6A52C6BA-8006-41F3-B673-26BFCDC14EF6}" destId="{3B70A6DF-533D-5148-A9B2-D7FBE49A4A6E}" srcOrd="0" destOrd="0" presId="urn:microsoft.com/office/officeart/2016/7/layout/BasicLinearProcessNumbered"/>
    <dgm:cxn modelId="{E4978608-1E06-42F5-9E38-AE4B9CD59302}" srcId="{551EE3E4-D519-4869-A077-EBCB86B147B7}" destId="{B5DD249C-E59E-46BE-8FE3-B5F914566CF9}" srcOrd="1" destOrd="0" parTransId="{2F35C47D-163C-47C7-9F5C-42F71F23F977}" sibTransId="{CE7C81D9-4100-4339-A4D0-EC2C87FFB6A1}"/>
    <dgm:cxn modelId="{185F9416-8120-534C-A5ED-82FCFAC27FBA}" type="presOf" srcId="{F36A2A5B-53A8-4175-B00A-DF4436E5E9B7}" destId="{DDD5E956-9447-4C4B-A444-DC4D5A01BFC0}" srcOrd="0" destOrd="0" presId="urn:microsoft.com/office/officeart/2016/7/layout/BasicLinearProcessNumbered"/>
    <dgm:cxn modelId="{85B4BD21-D63E-4157-AB24-B21E47E1DECC}" srcId="{551EE3E4-D519-4869-A077-EBCB86B147B7}" destId="{759589B9-1D68-43A6-A7BC-43DDCA91153C}" srcOrd="2" destOrd="0" parTransId="{0EC83196-5237-4899-8173-02EB12D179A3}" sibTransId="{92371FA9-5F05-4911-A193-2B9E5B7D2B70}"/>
    <dgm:cxn modelId="{28BB242D-C251-2146-A00E-B40532323E3F}" type="presOf" srcId="{551EE3E4-D519-4869-A077-EBCB86B147B7}" destId="{9EB84640-5146-B14A-BE62-3C2D1A390D39}" srcOrd="0" destOrd="0" presId="urn:microsoft.com/office/officeart/2016/7/layout/BasicLinearProcessNumbered"/>
    <dgm:cxn modelId="{3CD0E657-294D-0F4E-B85D-6CD18D9FFF11}" type="presOf" srcId="{759589B9-1D68-43A6-A7BC-43DDCA91153C}" destId="{1D6DDCA4-5F7A-CD40-99C2-D6B008D5043D}" srcOrd="0" destOrd="3" presId="urn:microsoft.com/office/officeart/2016/7/layout/BasicLinearProcessNumbered"/>
    <dgm:cxn modelId="{6A6E8365-0CA1-CC4A-BA0A-D07539C1EF02}" type="presOf" srcId="{65880653-AE4F-4C8A-A282-492506E6B36C}" destId="{1D6DDCA4-5F7A-CD40-99C2-D6B008D5043D}" srcOrd="0" destOrd="1" presId="urn:microsoft.com/office/officeart/2016/7/layout/BasicLinearProcessNumbered"/>
    <dgm:cxn modelId="{A897AB7E-E761-48A5-A4E8-515F64A3C85F}" srcId="{551EE3E4-D519-4869-A077-EBCB86B147B7}" destId="{65880653-AE4F-4C8A-A282-492506E6B36C}" srcOrd="0" destOrd="0" parTransId="{23F3559F-7871-45AA-AF86-84A79540672A}" sibTransId="{DB521252-A6FD-4D71-B0D1-99DD48A3E7A8}"/>
    <dgm:cxn modelId="{77872092-19D2-C141-B998-4BA2A7091616}" type="presOf" srcId="{B5DD249C-E59E-46BE-8FE3-B5F914566CF9}" destId="{1D6DDCA4-5F7A-CD40-99C2-D6B008D5043D}" srcOrd="0" destOrd="2" presId="urn:microsoft.com/office/officeart/2016/7/layout/BasicLinearProcessNumbered"/>
    <dgm:cxn modelId="{9F29B9C6-B526-694E-B2BE-91E4317F9E1D}" type="presOf" srcId="{551EE3E4-D519-4869-A077-EBCB86B147B7}" destId="{1D6DDCA4-5F7A-CD40-99C2-D6B008D5043D}" srcOrd="1" destOrd="0" presId="urn:microsoft.com/office/officeart/2016/7/layout/BasicLinearProcessNumbered"/>
    <dgm:cxn modelId="{307F35E7-06B5-425B-BC35-4EBCB843CB74}" srcId="{6A52C6BA-8006-41F3-B673-26BFCDC14EF6}" destId="{551EE3E4-D519-4869-A077-EBCB86B147B7}" srcOrd="0" destOrd="0" parTransId="{08D2FA0E-08C1-44FE-8F07-762A85A28B50}" sibTransId="{F36A2A5B-53A8-4175-B00A-DF4436E5E9B7}"/>
    <dgm:cxn modelId="{96A8989B-1689-C545-9C02-89C9B81680B4}" type="presParOf" srcId="{3B70A6DF-533D-5148-A9B2-D7FBE49A4A6E}" destId="{A499819B-2F8B-C446-A285-F844526C113A}" srcOrd="0" destOrd="0" presId="urn:microsoft.com/office/officeart/2016/7/layout/BasicLinearProcessNumbered"/>
    <dgm:cxn modelId="{A92C90C8-533A-1D40-AC44-912E40AF3BE7}" type="presParOf" srcId="{A499819B-2F8B-C446-A285-F844526C113A}" destId="{9EB84640-5146-B14A-BE62-3C2D1A390D39}" srcOrd="0" destOrd="0" presId="urn:microsoft.com/office/officeart/2016/7/layout/BasicLinearProcessNumbered"/>
    <dgm:cxn modelId="{D471985C-5FE9-1547-A370-8FE7C9A8FA6C}" type="presParOf" srcId="{A499819B-2F8B-C446-A285-F844526C113A}" destId="{DDD5E956-9447-4C4B-A444-DC4D5A01BFC0}" srcOrd="1" destOrd="0" presId="urn:microsoft.com/office/officeart/2016/7/layout/BasicLinearProcessNumbered"/>
    <dgm:cxn modelId="{C412B326-1588-FC48-B5FE-590F5DA2DCDE}" type="presParOf" srcId="{A499819B-2F8B-C446-A285-F844526C113A}" destId="{D0B2FAD6-444E-774E-B51F-2F90734BD6D7}" srcOrd="2" destOrd="0" presId="urn:microsoft.com/office/officeart/2016/7/layout/BasicLinearProcessNumbered"/>
    <dgm:cxn modelId="{532D0A25-86AE-8540-86B1-7AE183D3766B}" type="presParOf" srcId="{A499819B-2F8B-C446-A285-F844526C113A}" destId="{1D6DDCA4-5F7A-CD40-99C2-D6B008D5043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84640-5146-B14A-BE62-3C2D1A390D39}">
      <dsp:nvSpPr>
        <dsp:cNvPr id="0" name=""/>
        <dsp:cNvSpPr/>
      </dsp:nvSpPr>
      <dsp:spPr>
        <a:xfrm>
          <a:off x="4911" y="0"/>
          <a:ext cx="10048577" cy="40233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3426" tIns="330200" rIns="783426" bIns="33020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 the table to </a:t>
          </a:r>
          <a:r>
            <a:rPr lang="en-US" sz="3600" kern="1200" dirty="0" err="1"/>
            <a:t>analyse</a:t>
          </a:r>
          <a:r>
            <a:rPr lang="en-US" sz="3600" kern="1200" dirty="0"/>
            <a:t> the sources.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200" kern="1200" dirty="0"/>
            <a:t>Read through the sources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200" kern="1200" dirty="0"/>
            <a:t>Annotate the sources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US" sz="3200" kern="1200" dirty="0"/>
            <a:t>Fill in your table</a:t>
          </a:r>
        </a:p>
      </dsp:txBody>
      <dsp:txXfrm>
        <a:off x="4911" y="1528876"/>
        <a:ext cx="10048577" cy="2414016"/>
      </dsp:txXfrm>
    </dsp:sp>
    <dsp:sp modelId="{DDD5E956-9447-4C4B-A444-DC4D5A01BFC0}">
      <dsp:nvSpPr>
        <dsp:cNvPr id="0" name=""/>
        <dsp:cNvSpPr/>
      </dsp:nvSpPr>
      <dsp:spPr>
        <a:xfrm>
          <a:off x="4425695" y="402335"/>
          <a:ext cx="1207008" cy="1207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103" tIns="12700" rIns="94103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1</a:t>
          </a:r>
        </a:p>
      </dsp:txBody>
      <dsp:txXfrm>
        <a:off x="4602457" y="579097"/>
        <a:ext cx="853484" cy="853484"/>
      </dsp:txXfrm>
    </dsp:sp>
    <dsp:sp modelId="{D0B2FAD6-444E-774E-B51F-2F90734BD6D7}">
      <dsp:nvSpPr>
        <dsp:cNvPr id="0" name=""/>
        <dsp:cNvSpPr/>
      </dsp:nvSpPr>
      <dsp:spPr>
        <a:xfrm>
          <a:off x="4911" y="4023288"/>
          <a:ext cx="1004857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AADA8-1C22-1342-B0A2-1277E07A1132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9CBE-103D-614D-933D-6F8E197DB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E9CBE-103D-614D-933D-6F8E197DB03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6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62692C-9F3F-6047-A805-C164951700F5}" type="datetimeFigureOut">
              <a:rPr lang="en-US" smtClean="0"/>
              <a:t>6/6/23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69BE41D-52AC-C54C-8E3B-C7953162F28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U2IJb4GoC0&amp;ab_channel=OverlySarcasticProductio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cedonia">
            <a:extLst>
              <a:ext uri="{FF2B5EF4-FFF2-40B4-BE49-F238E27FC236}">
                <a16:creationId xmlns:a16="http://schemas.microsoft.com/office/drawing/2014/main" id="{B4983156-1CAB-D25A-2998-8589FB2EE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69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2C91A4-B280-BACD-3CB8-10ECFE24C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Source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B8C59-D441-C9CB-FDC4-52B6130F5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Goal/s: </a:t>
            </a:r>
          </a:p>
          <a:p>
            <a:r>
              <a:rPr lang="en-US" dirty="0">
                <a:solidFill>
                  <a:schemeClr val="tx1"/>
                </a:solidFill>
              </a:rPr>
              <a:t>Analyse sources of alexander the great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3CC58E3-BDF9-495D-9327-85F68058B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A0CA737-33FC-47E3-965A-D1C2CAA6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E3A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2189942-24EB-488E-8B69-EB80F7E53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A4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61A8AB3-9E63-D616-FB92-EAC843A64C98}"/>
              </a:ext>
            </a:extLst>
          </p:cNvPr>
          <p:cNvSpPr txBox="1">
            <a:spLocks/>
          </p:cNvSpPr>
          <p:nvPr/>
        </p:nvSpPr>
        <p:spPr>
          <a:xfrm>
            <a:off x="8262851" y="6447707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500" dirty="0" err="1">
                <a:solidFill>
                  <a:schemeClr val="tx1"/>
                </a:solidFill>
              </a:rPr>
              <a:t>Ms</a:t>
            </a:r>
            <a:r>
              <a:rPr lang="en-US" sz="1500" dirty="0">
                <a:solidFill>
                  <a:schemeClr val="tx1"/>
                </a:solidFill>
              </a:rPr>
              <a:t> Barrie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F372439-CBEF-34EE-8047-9719C19FB7D1}"/>
              </a:ext>
            </a:extLst>
          </p:cNvPr>
          <p:cNvSpPr txBox="1">
            <a:spLocks/>
          </p:cNvSpPr>
          <p:nvPr/>
        </p:nvSpPr>
        <p:spPr>
          <a:xfrm>
            <a:off x="202277" y="6514493"/>
            <a:ext cx="3929149" cy="312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solidFill>
                  <a:schemeClr val="tx1"/>
                </a:solidFill>
              </a:rPr>
              <a:t>Week 1 Lesson 4 – unit 2</a:t>
            </a:r>
          </a:p>
        </p:txBody>
      </p:sp>
    </p:spTree>
    <p:extLst>
      <p:ext uri="{BB962C8B-B14F-4D97-AF65-F5344CB8AC3E}">
        <p14:creationId xmlns:p14="http://schemas.microsoft.com/office/powerpoint/2010/main" val="3994021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64B6-A482-4FA3-9F6F-7BF59590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5400" dirty="0"/>
              <a:t>ACTIVITY 1 – Watch the following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BEA94-7652-E694-B3BF-3DF0F3A6B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https://www.youtube.com/watch?v=iU2IJb4GoC0&amp;ab_channel=OverlySarcasticProductions</a:t>
            </a:r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Watch the following video about Alexander the Great.</a:t>
            </a:r>
          </a:p>
          <a:p>
            <a:pPr algn="ctr"/>
            <a:r>
              <a:rPr lang="en-US" sz="2800" dirty="0"/>
              <a:t>Take </a:t>
            </a:r>
            <a:r>
              <a:rPr lang="en-US" sz="2800" b="1" i="1" dirty="0"/>
              <a:t>at least</a:t>
            </a:r>
            <a:r>
              <a:rPr lang="en-US" sz="2800" dirty="0"/>
              <a:t> 10 dot-points.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(17 minutes)</a:t>
            </a:r>
          </a:p>
        </p:txBody>
      </p:sp>
    </p:spTree>
    <p:extLst>
      <p:ext uri="{BB962C8B-B14F-4D97-AF65-F5344CB8AC3E}">
        <p14:creationId xmlns:p14="http://schemas.microsoft.com/office/powerpoint/2010/main" val="54852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B145-A90F-ADD4-1192-F724EE6D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ACTIVITY 2 – Source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677FC-71F8-A494-EAFC-48AFB173C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6468821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41415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4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E1D2BF"/>
      </a:accent1>
      <a:accent2>
        <a:srgbClr val="865852"/>
      </a:accent2>
      <a:accent3>
        <a:srgbClr val="B29480"/>
      </a:accent3>
      <a:accent4>
        <a:srgbClr val="FFBB99"/>
      </a:accent4>
      <a:accent5>
        <a:srgbClr val="8C6660"/>
      </a:accent5>
      <a:accent6>
        <a:srgbClr val="AA6650"/>
      </a:accent6>
      <a:hlink>
        <a:srgbClr val="F0D8A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8151</TotalTime>
  <Words>92</Words>
  <Application>Microsoft Macintosh PowerPoint</Application>
  <PresentationFormat>Widescreen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Calibri Light</vt:lpstr>
      <vt:lpstr>Retrospect</vt:lpstr>
      <vt:lpstr>Source Analysis</vt:lpstr>
      <vt:lpstr>ACTIVITY 1 – Watch the following video</vt:lpstr>
      <vt:lpstr>ACTIVITY 2 – Source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BARRIE Lauren [Ridge View Secondary College]</dc:creator>
  <cp:lastModifiedBy>BARRIE Lauren [Ridge View Secondary College]</cp:lastModifiedBy>
  <cp:revision>358</cp:revision>
  <dcterms:created xsi:type="dcterms:W3CDTF">2022-07-13T05:26:46Z</dcterms:created>
  <dcterms:modified xsi:type="dcterms:W3CDTF">2023-06-06T04:31:48Z</dcterms:modified>
</cp:coreProperties>
</file>