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3"/>
  </p:notesMasterIdLst>
  <p:sldIdLst>
    <p:sldId id="283" r:id="rId2"/>
    <p:sldId id="259" r:id="rId3"/>
    <p:sldId id="285" r:id="rId4"/>
    <p:sldId id="260" r:id="rId5"/>
    <p:sldId id="286" r:id="rId6"/>
    <p:sldId id="287" r:id="rId7"/>
    <p:sldId id="288" r:id="rId8"/>
    <p:sldId id="290" r:id="rId9"/>
    <p:sldId id="291"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579"/>
    <a:srgbClr val="FFFD78"/>
    <a:srgbClr val="D5F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9"/>
    <p:restoredTop sz="92289"/>
  </p:normalViewPr>
  <p:slideViewPr>
    <p:cSldViewPr snapToGrid="0" snapToObjects="1">
      <p:cViewPr varScale="1">
        <p:scale>
          <a:sx n="100" d="100"/>
          <a:sy n="100" d="100"/>
        </p:scale>
        <p:origin x="97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7183B6-7C90-4820-9EFF-4E334647805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6127CA-9BFA-4076-94CB-806C86847C0E}">
      <dgm:prSet/>
      <dgm:spPr/>
      <dgm:t>
        <a:bodyPr/>
        <a:lstStyle/>
        <a:p>
          <a:r>
            <a:rPr lang="en-AU"/>
            <a:t>Read through the information sheet about the Hellenistic Kingdom. </a:t>
          </a:r>
          <a:endParaRPr lang="en-US"/>
        </a:p>
      </dgm:t>
    </dgm:pt>
    <dgm:pt modelId="{E6E52213-C705-4872-912F-E07063DAFE6D}" type="parTrans" cxnId="{59E2C6E9-9AF8-4812-9E59-9EC9CA81213E}">
      <dgm:prSet/>
      <dgm:spPr/>
      <dgm:t>
        <a:bodyPr/>
        <a:lstStyle/>
        <a:p>
          <a:endParaRPr lang="en-US"/>
        </a:p>
      </dgm:t>
    </dgm:pt>
    <dgm:pt modelId="{2209147E-5281-4E4A-9A3E-6EB83C42643A}" type="sibTrans" cxnId="{59E2C6E9-9AF8-4812-9E59-9EC9CA81213E}">
      <dgm:prSet/>
      <dgm:spPr/>
      <dgm:t>
        <a:bodyPr/>
        <a:lstStyle/>
        <a:p>
          <a:endParaRPr lang="en-US"/>
        </a:p>
      </dgm:t>
    </dgm:pt>
    <dgm:pt modelId="{AC8D9348-0B22-44A8-A409-DD89A1A8CE35}">
      <dgm:prSet/>
      <dgm:spPr/>
      <dgm:t>
        <a:bodyPr/>
        <a:lstStyle/>
        <a:p>
          <a:r>
            <a:rPr lang="en-AU"/>
            <a:t>Take notes in your book.</a:t>
          </a:r>
          <a:endParaRPr lang="en-US"/>
        </a:p>
      </dgm:t>
    </dgm:pt>
    <dgm:pt modelId="{F883D458-3B57-4542-818D-1A320FD6FF48}" type="parTrans" cxnId="{480CD4F0-4CEE-4849-BE07-00EE5A0E2062}">
      <dgm:prSet/>
      <dgm:spPr/>
      <dgm:t>
        <a:bodyPr/>
        <a:lstStyle/>
        <a:p>
          <a:endParaRPr lang="en-US"/>
        </a:p>
      </dgm:t>
    </dgm:pt>
    <dgm:pt modelId="{67B6D5F1-A875-4F51-989A-D736E8B933B8}" type="sibTrans" cxnId="{480CD4F0-4CEE-4849-BE07-00EE5A0E2062}">
      <dgm:prSet/>
      <dgm:spPr/>
      <dgm:t>
        <a:bodyPr/>
        <a:lstStyle/>
        <a:p>
          <a:endParaRPr lang="en-US"/>
        </a:p>
      </dgm:t>
    </dgm:pt>
    <dgm:pt modelId="{A161720E-F4BC-4A25-95EF-F81FAD31326D}" type="pres">
      <dgm:prSet presAssocID="{CE7183B6-7C90-4820-9EFF-4E3346478055}" presName="root" presStyleCnt="0">
        <dgm:presLayoutVars>
          <dgm:dir/>
          <dgm:resizeHandles val="exact"/>
        </dgm:presLayoutVars>
      </dgm:prSet>
      <dgm:spPr/>
    </dgm:pt>
    <dgm:pt modelId="{0B984A2D-89A5-4613-BC90-65165ACB1634}" type="pres">
      <dgm:prSet presAssocID="{546127CA-9BFA-4076-94CB-806C86847C0E}" presName="compNode" presStyleCnt="0"/>
      <dgm:spPr/>
    </dgm:pt>
    <dgm:pt modelId="{DA46040D-6169-437D-9B26-923CD9156036}" type="pres">
      <dgm:prSet presAssocID="{546127CA-9BFA-4076-94CB-806C86847C0E}" presName="bgRect" presStyleLbl="bgShp" presStyleIdx="0" presStyleCnt="2"/>
      <dgm:spPr/>
    </dgm:pt>
    <dgm:pt modelId="{BE0FA10D-F194-4282-9F2A-F2E7D874A9C2}" type="pres">
      <dgm:prSet presAssocID="{546127CA-9BFA-4076-94CB-806C86847C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ED09D25D-DD3B-4A68-8210-80074035A0D4}" type="pres">
      <dgm:prSet presAssocID="{546127CA-9BFA-4076-94CB-806C86847C0E}" presName="spaceRect" presStyleCnt="0"/>
      <dgm:spPr/>
    </dgm:pt>
    <dgm:pt modelId="{CE00224E-D9C3-4F54-BAC8-78B78DE5B27B}" type="pres">
      <dgm:prSet presAssocID="{546127CA-9BFA-4076-94CB-806C86847C0E}" presName="parTx" presStyleLbl="revTx" presStyleIdx="0" presStyleCnt="2">
        <dgm:presLayoutVars>
          <dgm:chMax val="0"/>
          <dgm:chPref val="0"/>
        </dgm:presLayoutVars>
      </dgm:prSet>
      <dgm:spPr/>
    </dgm:pt>
    <dgm:pt modelId="{65A9B56A-8770-4442-954F-7C5F71331D3C}" type="pres">
      <dgm:prSet presAssocID="{2209147E-5281-4E4A-9A3E-6EB83C42643A}" presName="sibTrans" presStyleCnt="0"/>
      <dgm:spPr/>
    </dgm:pt>
    <dgm:pt modelId="{EFB40B74-46E7-4C5E-AB5D-753CF073C332}" type="pres">
      <dgm:prSet presAssocID="{AC8D9348-0B22-44A8-A409-DD89A1A8CE35}" presName="compNode" presStyleCnt="0"/>
      <dgm:spPr/>
    </dgm:pt>
    <dgm:pt modelId="{770347BB-3B54-4878-9FA5-F38766DBEDEF}" type="pres">
      <dgm:prSet presAssocID="{AC8D9348-0B22-44A8-A409-DD89A1A8CE35}" presName="bgRect" presStyleLbl="bgShp" presStyleIdx="1" presStyleCnt="2"/>
      <dgm:spPr/>
    </dgm:pt>
    <dgm:pt modelId="{2349E893-93D4-478D-8541-4651EDB72CAF}" type="pres">
      <dgm:prSet presAssocID="{AC8D9348-0B22-44A8-A409-DD89A1A8CE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Book"/>
        </a:ext>
      </dgm:extLst>
    </dgm:pt>
    <dgm:pt modelId="{80D06C4E-ABE7-46C8-A953-C0B29A840145}" type="pres">
      <dgm:prSet presAssocID="{AC8D9348-0B22-44A8-A409-DD89A1A8CE35}" presName="spaceRect" presStyleCnt="0"/>
      <dgm:spPr/>
    </dgm:pt>
    <dgm:pt modelId="{E3760A29-09E9-4374-838A-B9A012EFE1F6}" type="pres">
      <dgm:prSet presAssocID="{AC8D9348-0B22-44A8-A409-DD89A1A8CE35}" presName="parTx" presStyleLbl="revTx" presStyleIdx="1" presStyleCnt="2">
        <dgm:presLayoutVars>
          <dgm:chMax val="0"/>
          <dgm:chPref val="0"/>
        </dgm:presLayoutVars>
      </dgm:prSet>
      <dgm:spPr/>
    </dgm:pt>
  </dgm:ptLst>
  <dgm:cxnLst>
    <dgm:cxn modelId="{5B31593B-83A1-4EC9-86FD-B6F66C1E5E61}" type="presOf" srcId="{CE7183B6-7C90-4820-9EFF-4E3346478055}" destId="{A161720E-F4BC-4A25-95EF-F81FAD31326D}" srcOrd="0" destOrd="0" presId="urn:microsoft.com/office/officeart/2018/2/layout/IconVerticalSolidList"/>
    <dgm:cxn modelId="{3DD78959-FDF7-493B-B993-1343647325F4}" type="presOf" srcId="{AC8D9348-0B22-44A8-A409-DD89A1A8CE35}" destId="{E3760A29-09E9-4374-838A-B9A012EFE1F6}" srcOrd="0" destOrd="0" presId="urn:microsoft.com/office/officeart/2018/2/layout/IconVerticalSolidList"/>
    <dgm:cxn modelId="{AFE47384-6E69-44F5-A7BA-878CE569BE58}" type="presOf" srcId="{546127CA-9BFA-4076-94CB-806C86847C0E}" destId="{CE00224E-D9C3-4F54-BAC8-78B78DE5B27B}" srcOrd="0" destOrd="0" presId="urn:microsoft.com/office/officeart/2018/2/layout/IconVerticalSolidList"/>
    <dgm:cxn modelId="{59E2C6E9-9AF8-4812-9E59-9EC9CA81213E}" srcId="{CE7183B6-7C90-4820-9EFF-4E3346478055}" destId="{546127CA-9BFA-4076-94CB-806C86847C0E}" srcOrd="0" destOrd="0" parTransId="{E6E52213-C705-4872-912F-E07063DAFE6D}" sibTransId="{2209147E-5281-4E4A-9A3E-6EB83C42643A}"/>
    <dgm:cxn modelId="{480CD4F0-4CEE-4849-BE07-00EE5A0E2062}" srcId="{CE7183B6-7C90-4820-9EFF-4E3346478055}" destId="{AC8D9348-0B22-44A8-A409-DD89A1A8CE35}" srcOrd="1" destOrd="0" parTransId="{F883D458-3B57-4542-818D-1A320FD6FF48}" sibTransId="{67B6D5F1-A875-4F51-989A-D736E8B933B8}"/>
    <dgm:cxn modelId="{D2CD3FE0-B951-4F2F-A4E0-3FEA4676965D}" type="presParOf" srcId="{A161720E-F4BC-4A25-95EF-F81FAD31326D}" destId="{0B984A2D-89A5-4613-BC90-65165ACB1634}" srcOrd="0" destOrd="0" presId="urn:microsoft.com/office/officeart/2018/2/layout/IconVerticalSolidList"/>
    <dgm:cxn modelId="{598515B0-F610-45DA-A99D-6A50387066E2}" type="presParOf" srcId="{0B984A2D-89A5-4613-BC90-65165ACB1634}" destId="{DA46040D-6169-437D-9B26-923CD9156036}" srcOrd="0" destOrd="0" presId="urn:microsoft.com/office/officeart/2018/2/layout/IconVerticalSolidList"/>
    <dgm:cxn modelId="{04A6DD5F-1D31-44E5-B514-C092BEB87AD3}" type="presParOf" srcId="{0B984A2D-89A5-4613-BC90-65165ACB1634}" destId="{BE0FA10D-F194-4282-9F2A-F2E7D874A9C2}" srcOrd="1" destOrd="0" presId="urn:microsoft.com/office/officeart/2018/2/layout/IconVerticalSolidList"/>
    <dgm:cxn modelId="{5B8D16D3-343B-402B-8151-59F703AD322F}" type="presParOf" srcId="{0B984A2D-89A5-4613-BC90-65165ACB1634}" destId="{ED09D25D-DD3B-4A68-8210-80074035A0D4}" srcOrd="2" destOrd="0" presId="urn:microsoft.com/office/officeart/2018/2/layout/IconVerticalSolidList"/>
    <dgm:cxn modelId="{7226846B-35BE-4716-8336-0058176BA2F3}" type="presParOf" srcId="{0B984A2D-89A5-4613-BC90-65165ACB1634}" destId="{CE00224E-D9C3-4F54-BAC8-78B78DE5B27B}" srcOrd="3" destOrd="0" presId="urn:microsoft.com/office/officeart/2018/2/layout/IconVerticalSolidList"/>
    <dgm:cxn modelId="{EB76305D-4A6F-497A-99A6-64DF7961AD68}" type="presParOf" srcId="{A161720E-F4BC-4A25-95EF-F81FAD31326D}" destId="{65A9B56A-8770-4442-954F-7C5F71331D3C}" srcOrd="1" destOrd="0" presId="urn:microsoft.com/office/officeart/2018/2/layout/IconVerticalSolidList"/>
    <dgm:cxn modelId="{5342C5A8-BD9B-427B-826F-0825C1D99E0A}" type="presParOf" srcId="{A161720E-F4BC-4A25-95EF-F81FAD31326D}" destId="{EFB40B74-46E7-4C5E-AB5D-753CF073C332}" srcOrd="2" destOrd="0" presId="urn:microsoft.com/office/officeart/2018/2/layout/IconVerticalSolidList"/>
    <dgm:cxn modelId="{819E38E5-8FD7-488A-8521-E92D9E68ABB0}" type="presParOf" srcId="{EFB40B74-46E7-4C5E-AB5D-753CF073C332}" destId="{770347BB-3B54-4878-9FA5-F38766DBEDEF}" srcOrd="0" destOrd="0" presId="urn:microsoft.com/office/officeart/2018/2/layout/IconVerticalSolidList"/>
    <dgm:cxn modelId="{D19CB60E-EB06-44A6-82BE-8A2B0282A5BC}" type="presParOf" srcId="{EFB40B74-46E7-4C5E-AB5D-753CF073C332}" destId="{2349E893-93D4-478D-8541-4651EDB72CAF}" srcOrd="1" destOrd="0" presId="urn:microsoft.com/office/officeart/2018/2/layout/IconVerticalSolidList"/>
    <dgm:cxn modelId="{D0D11DF1-C212-4AB2-88C7-17059481D9B4}" type="presParOf" srcId="{EFB40B74-46E7-4C5E-AB5D-753CF073C332}" destId="{80D06C4E-ABE7-46C8-A953-C0B29A840145}" srcOrd="2" destOrd="0" presId="urn:microsoft.com/office/officeart/2018/2/layout/IconVerticalSolidList"/>
    <dgm:cxn modelId="{85067A88-09D6-4058-8C85-D9658B5B5ED7}" type="presParOf" srcId="{EFB40B74-46E7-4C5E-AB5D-753CF073C332}" destId="{E3760A29-09E9-4374-838A-B9A012EFE1F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6040D-6169-437D-9B26-923CD9156036}">
      <dsp:nvSpPr>
        <dsp:cNvPr id="0" name=""/>
        <dsp:cNvSpPr/>
      </dsp:nvSpPr>
      <dsp:spPr>
        <a:xfrm>
          <a:off x="0" y="918110"/>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0FA10D-F194-4282-9F2A-F2E7D874A9C2}">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00224E-D9C3-4F54-BAC8-78B78DE5B27B}">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AU" sz="2500" kern="1200"/>
            <a:t>Read through the information sheet about the Hellenistic Kingdom. </a:t>
          </a:r>
          <a:endParaRPr lang="en-US" sz="2500" kern="1200"/>
        </a:p>
      </dsp:txBody>
      <dsp:txXfrm>
        <a:off x="1957694" y="918110"/>
        <a:ext cx="4839980" cy="1694973"/>
      </dsp:txXfrm>
    </dsp:sp>
    <dsp:sp modelId="{770347BB-3B54-4878-9FA5-F38766DBEDEF}">
      <dsp:nvSpPr>
        <dsp:cNvPr id="0" name=""/>
        <dsp:cNvSpPr/>
      </dsp:nvSpPr>
      <dsp:spPr>
        <a:xfrm>
          <a:off x="0" y="3036827"/>
          <a:ext cx="6797675" cy="1694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49E893-93D4-478D-8541-4651EDB72CAF}">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760A29-09E9-4374-838A-B9A012EFE1F6}">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AU" sz="2500" kern="1200"/>
            <a:t>Take notes in your book.</a:t>
          </a:r>
          <a:endParaRPr lang="en-US" sz="2500" kern="1200"/>
        </a:p>
      </dsp:txBody>
      <dsp:txXfrm>
        <a:off x="1957694" y="3036827"/>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7/25/23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822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926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259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615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66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7/25/23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7/25/23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91"/>
        <p:cNvGrpSpPr/>
        <p:nvPr/>
      </p:nvGrpSpPr>
      <p:grpSpPr>
        <a:xfrm>
          <a:off x="0" y="0"/>
          <a:ext cx="0" cy="0"/>
          <a:chOff x="0" y="0"/>
          <a:chExt cx="0" cy="0"/>
        </a:xfrm>
      </p:grpSpPr>
      <p:grpSp>
        <p:nvGrpSpPr>
          <p:cNvPr id="92" name="Google Shape;92;p5"/>
          <p:cNvGrpSpPr/>
          <p:nvPr/>
        </p:nvGrpSpPr>
        <p:grpSpPr>
          <a:xfrm>
            <a:off x="0" y="1"/>
            <a:ext cx="12211507" cy="6868972"/>
            <a:chOff x="0" y="0"/>
            <a:chExt cx="12191999" cy="6857999"/>
          </a:xfrm>
        </p:grpSpPr>
        <p:sp>
          <p:nvSpPr>
            <p:cNvPr id="93" name="Google Shape;93;p5"/>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5"/>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 name="Google Shape;95;p5"/>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 name="Google Shape;96;p5"/>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5"/>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5"/>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5"/>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0" name="Google Shape;100;p5"/>
            <p:cNvSpPr/>
            <p:nvPr/>
          </p:nvSpPr>
          <p:spPr>
            <a:xfrm>
              <a:off x="11515984" y="4599211"/>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1" name="Google Shape;101;p5"/>
            <p:cNvSpPr/>
            <p:nvPr/>
          </p:nvSpPr>
          <p:spPr>
            <a:xfrm>
              <a:off x="9279368" y="1460372"/>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2" name="Google Shape;102;p5"/>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3" name="Google Shape;103;p5"/>
            <p:cNvSpPr/>
            <p:nvPr/>
          </p:nvSpPr>
          <p:spPr>
            <a:xfrm>
              <a:off x="9321695" y="2238468"/>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5"/>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5"/>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5"/>
            <p:cNvSpPr/>
            <p:nvPr/>
          </p:nvSpPr>
          <p:spPr>
            <a:xfrm>
              <a:off x="8998247" y="2197363"/>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7" name="Google Shape;107;p5"/>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8" name="Google Shape;108;p5"/>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9" name="Google Shape;109;p5"/>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0" name="Google Shape;110;p5"/>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1" name="Google Shape;111;p5"/>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2" name="Google Shape;112;p5"/>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3" name="Google Shape;113;p5"/>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4" name="Google Shape;114;p5"/>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5" name="Google Shape;115;p5"/>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16" name="Google Shape;116;p5"/>
          <p:cNvSpPr txBox="1">
            <a:spLocks noGrp="1"/>
          </p:cNvSpPr>
          <p:nvPr>
            <p:ph type="title"/>
          </p:nvPr>
        </p:nvSpPr>
        <p:spPr>
          <a:xfrm>
            <a:off x="815200" y="493233"/>
            <a:ext cx="7853200" cy="8548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815200" y="1687711"/>
            <a:ext cx="7853200" cy="37148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118" name="Google Shape;118;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410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solidFill>
          <a:schemeClr val="accent6"/>
        </a:solidFill>
        <a:effectLst/>
      </p:bgPr>
    </p:bg>
    <p:spTree>
      <p:nvGrpSpPr>
        <p:cNvPr id="1" name="Shape 36"/>
        <p:cNvGrpSpPr/>
        <p:nvPr/>
      </p:nvGrpSpPr>
      <p:grpSpPr>
        <a:xfrm>
          <a:off x="0" y="0"/>
          <a:ext cx="0" cy="0"/>
          <a:chOff x="0" y="0"/>
          <a:chExt cx="0" cy="0"/>
        </a:xfrm>
      </p:grpSpPr>
      <p:grpSp>
        <p:nvGrpSpPr>
          <p:cNvPr id="37" name="Google Shape;37;p3"/>
          <p:cNvGrpSpPr/>
          <p:nvPr/>
        </p:nvGrpSpPr>
        <p:grpSpPr>
          <a:xfrm>
            <a:off x="0" y="1"/>
            <a:ext cx="12192000" cy="6857999"/>
            <a:chOff x="0" y="0"/>
            <a:chExt cx="12191999" cy="6857999"/>
          </a:xfrm>
        </p:grpSpPr>
        <p:sp>
          <p:nvSpPr>
            <p:cNvPr id="38" name="Google Shape;38;p3"/>
            <p:cNvSpPr/>
            <p:nvPr/>
          </p:nvSpPr>
          <p:spPr>
            <a:xfrm>
              <a:off x="7058279" y="3298639"/>
              <a:ext cx="4870838" cy="3559360"/>
            </a:xfrm>
            <a:custGeom>
              <a:avLst/>
              <a:gdLst/>
              <a:ahLst/>
              <a:cxnLst/>
              <a:rect l="l" t="t" r="r" b="b"/>
              <a:pathLst>
                <a:path w="4870838" h="3559360" extrusionOk="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3"/>
            <p:cNvSpPr/>
            <p:nvPr/>
          </p:nvSpPr>
          <p:spPr>
            <a:xfrm>
              <a:off x="7694308" y="870735"/>
              <a:ext cx="1060407" cy="1021442"/>
            </a:xfrm>
            <a:custGeom>
              <a:avLst/>
              <a:gdLst/>
              <a:ahLst/>
              <a:cxnLst/>
              <a:rect l="l" t="t" r="r" b="b"/>
              <a:pathLst>
                <a:path w="1060407" h="1021442" extrusionOk="0">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0" name="Google Shape;40;p3"/>
            <p:cNvSpPr/>
            <p:nvPr/>
          </p:nvSpPr>
          <p:spPr>
            <a:xfrm>
              <a:off x="1162136" y="349276"/>
              <a:ext cx="7816743" cy="6508723"/>
            </a:xfrm>
            <a:custGeom>
              <a:avLst/>
              <a:gdLst/>
              <a:ahLst/>
              <a:cxnLst/>
              <a:rect l="l" t="t" r="r" b="b"/>
              <a:pathLst>
                <a:path w="7816743" h="6508723" extrusionOk="0">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1" name="Google Shape;41;p3"/>
            <p:cNvSpPr/>
            <p:nvPr/>
          </p:nvSpPr>
          <p:spPr>
            <a:xfrm>
              <a:off x="10452676" y="0"/>
              <a:ext cx="1739323" cy="1459231"/>
            </a:xfrm>
            <a:custGeom>
              <a:avLst/>
              <a:gdLst/>
              <a:ahLst/>
              <a:cxnLst/>
              <a:rect l="l" t="t" r="r" b="b"/>
              <a:pathLst>
                <a:path w="1739323" h="1459231" extrusionOk="0">
                  <a:moveTo>
                    <a:pt x="1739323" y="0"/>
                  </a:moveTo>
                  <a:lnTo>
                    <a:pt x="52446" y="0"/>
                  </a:lnTo>
                  <a:cubicBezTo>
                    <a:pt x="-86620" y="438150"/>
                    <a:pt x="51557" y="1020699"/>
                    <a:pt x="458846" y="1244029"/>
                  </a:cubicBezTo>
                  <a:cubicBezTo>
                    <a:pt x="869755" y="1469327"/>
                    <a:pt x="1354196" y="1539621"/>
                    <a:pt x="1739069" y="1348740"/>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3"/>
            <p:cNvSpPr/>
            <p:nvPr/>
          </p:nvSpPr>
          <p:spPr>
            <a:xfrm>
              <a:off x="336446" y="0"/>
              <a:ext cx="500673" cy="253560"/>
            </a:xfrm>
            <a:custGeom>
              <a:avLst/>
              <a:gdLst/>
              <a:ahLst/>
              <a:cxnLst/>
              <a:rect l="l" t="t" r="r" b="b"/>
              <a:pathLst>
                <a:path w="500673" h="253560" extrusionOk="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3"/>
            <p:cNvSpPr/>
            <p:nvPr/>
          </p:nvSpPr>
          <p:spPr>
            <a:xfrm>
              <a:off x="9780582" y="438990"/>
              <a:ext cx="1262883" cy="1267331"/>
            </a:xfrm>
            <a:custGeom>
              <a:avLst/>
              <a:gdLst/>
              <a:ahLst/>
              <a:cxnLst/>
              <a:rect l="l" t="t" r="r" b="b"/>
              <a:pathLst>
                <a:path w="1262883" h="1267331" extrusionOk="0">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3"/>
            <p:cNvSpPr/>
            <p:nvPr/>
          </p:nvSpPr>
          <p:spPr>
            <a:xfrm>
              <a:off x="3764241" y="370787"/>
              <a:ext cx="500809" cy="502458"/>
            </a:xfrm>
            <a:custGeom>
              <a:avLst/>
              <a:gdLst/>
              <a:ahLst/>
              <a:cxnLst/>
              <a:rect l="l" t="t" r="r" b="b"/>
              <a:pathLst>
                <a:path w="500809" h="502458" extrusionOk="0">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3"/>
            <p:cNvSpPr/>
            <p:nvPr/>
          </p:nvSpPr>
          <p:spPr>
            <a:xfrm>
              <a:off x="4317271" y="638028"/>
              <a:ext cx="227669" cy="228376"/>
            </a:xfrm>
            <a:custGeom>
              <a:avLst/>
              <a:gdLst/>
              <a:ahLst/>
              <a:cxnLst/>
              <a:rect l="l" t="t" r="r" b="b"/>
              <a:pathLst>
                <a:path w="227669" h="228376" extrusionOk="0">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 name="Google Shape;46;p3"/>
            <p:cNvSpPr/>
            <p:nvPr/>
          </p:nvSpPr>
          <p:spPr>
            <a:xfrm>
              <a:off x="7721789" y="5368431"/>
              <a:ext cx="1059635" cy="1149053"/>
            </a:xfrm>
            <a:custGeom>
              <a:avLst/>
              <a:gdLst/>
              <a:ahLst/>
              <a:cxnLst/>
              <a:rect l="l" t="t" r="r" b="b"/>
              <a:pathLst>
                <a:path w="1059635" h="1149053" extrusionOk="0">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 name="Google Shape;47;p3"/>
            <p:cNvSpPr/>
            <p:nvPr/>
          </p:nvSpPr>
          <p:spPr>
            <a:xfrm>
              <a:off x="10768437" y="3223348"/>
              <a:ext cx="257951" cy="248289"/>
            </a:xfrm>
            <a:custGeom>
              <a:avLst/>
              <a:gdLst/>
              <a:ahLst/>
              <a:cxnLst/>
              <a:rect l="l" t="t" r="r" b="b"/>
              <a:pathLst>
                <a:path w="257951" h="248289" extrusionOk="0">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 name="Google Shape;48;p3"/>
            <p:cNvSpPr/>
            <p:nvPr/>
          </p:nvSpPr>
          <p:spPr>
            <a:xfrm>
              <a:off x="10679436" y="3549882"/>
              <a:ext cx="128860" cy="124173"/>
            </a:xfrm>
            <a:custGeom>
              <a:avLst/>
              <a:gdLst/>
              <a:ahLst/>
              <a:cxnLst/>
              <a:rect l="l" t="t" r="r" b="b"/>
              <a:pathLst>
                <a:path w="128860" h="124173" extrusionOk="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3"/>
            <p:cNvSpPr/>
            <p:nvPr/>
          </p:nvSpPr>
          <p:spPr>
            <a:xfrm>
              <a:off x="7691333" y="1651273"/>
              <a:ext cx="785156" cy="756187"/>
            </a:xfrm>
            <a:custGeom>
              <a:avLst/>
              <a:gdLst/>
              <a:ahLst/>
              <a:cxnLst/>
              <a:rect l="l" t="t" r="r" b="b"/>
              <a:pathLst>
                <a:path w="785156" h="756187" extrusionOk="0">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 name="Google Shape;50;p3"/>
            <p:cNvSpPr/>
            <p:nvPr/>
          </p:nvSpPr>
          <p:spPr>
            <a:xfrm>
              <a:off x="1033657" y="2158563"/>
              <a:ext cx="257868" cy="248316"/>
            </a:xfrm>
            <a:custGeom>
              <a:avLst/>
              <a:gdLst/>
              <a:ahLst/>
              <a:cxnLst/>
              <a:rect l="l" t="t" r="r" b="b"/>
              <a:pathLst>
                <a:path w="257868" h="248316" extrusionOk="0">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 name="Google Shape;51;p3"/>
            <p:cNvSpPr/>
            <p:nvPr/>
          </p:nvSpPr>
          <p:spPr>
            <a:xfrm>
              <a:off x="8891147" y="5496758"/>
              <a:ext cx="257868" cy="248316"/>
            </a:xfrm>
            <a:custGeom>
              <a:avLst/>
              <a:gdLst/>
              <a:ahLst/>
              <a:cxnLst/>
              <a:rect l="l" t="t" r="r" b="b"/>
              <a:pathLst>
                <a:path w="257868" h="248316" extrusionOk="0">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3"/>
            <p:cNvSpPr/>
            <p:nvPr/>
          </p:nvSpPr>
          <p:spPr>
            <a:xfrm>
              <a:off x="7568629" y="2410325"/>
              <a:ext cx="248378" cy="257380"/>
            </a:xfrm>
            <a:custGeom>
              <a:avLst/>
              <a:gdLst/>
              <a:ahLst/>
              <a:cxnLst/>
              <a:rect l="l" t="t" r="r" b="b"/>
              <a:pathLst>
                <a:path w="248378" h="257380" extrusionOk="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3"/>
            <p:cNvSpPr/>
            <p:nvPr/>
          </p:nvSpPr>
          <p:spPr>
            <a:xfrm>
              <a:off x="8026741" y="2119783"/>
              <a:ext cx="2247585" cy="2436081"/>
            </a:xfrm>
            <a:custGeom>
              <a:avLst/>
              <a:gdLst/>
              <a:ahLst/>
              <a:cxnLst/>
              <a:rect l="l" t="t" r="r" b="b"/>
              <a:pathLst>
                <a:path w="2247585" h="2436081" extrusionOk="0">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 name="Google Shape;54;p3"/>
            <p:cNvSpPr/>
            <p:nvPr/>
          </p:nvSpPr>
          <p:spPr>
            <a:xfrm>
              <a:off x="11023321" y="1490281"/>
              <a:ext cx="380539" cy="362910"/>
            </a:xfrm>
            <a:custGeom>
              <a:avLst/>
              <a:gdLst/>
              <a:ahLst/>
              <a:cxnLst/>
              <a:rect l="l" t="t" r="r" b="b"/>
              <a:pathLst>
                <a:path w="380539" h="362910" extrusionOk="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 name="Google Shape;55;p3"/>
            <p:cNvSpPr/>
            <p:nvPr/>
          </p:nvSpPr>
          <p:spPr>
            <a:xfrm>
              <a:off x="9493305" y="623215"/>
              <a:ext cx="230695" cy="219950"/>
            </a:xfrm>
            <a:custGeom>
              <a:avLst/>
              <a:gdLst/>
              <a:ahLst/>
              <a:cxnLst/>
              <a:rect l="l" t="t" r="r" b="b"/>
              <a:pathLst>
                <a:path w="230695" h="219950" extrusionOk="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3"/>
            <p:cNvSpPr/>
            <p:nvPr/>
          </p:nvSpPr>
          <p:spPr>
            <a:xfrm>
              <a:off x="5358816" y="0"/>
              <a:ext cx="2951872" cy="1913961"/>
            </a:xfrm>
            <a:custGeom>
              <a:avLst/>
              <a:gdLst/>
              <a:ahLst/>
              <a:cxnLst/>
              <a:rect l="l" t="t" r="r" b="b"/>
              <a:pathLst>
                <a:path w="2951872" h="1913961" extrusionOk="0">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3"/>
            <p:cNvSpPr/>
            <p:nvPr/>
          </p:nvSpPr>
          <p:spPr>
            <a:xfrm>
              <a:off x="636781" y="0"/>
              <a:ext cx="2404015" cy="2080478"/>
            </a:xfrm>
            <a:custGeom>
              <a:avLst/>
              <a:gdLst/>
              <a:ahLst/>
              <a:cxnLst/>
              <a:rect l="l" t="t" r="r" b="b"/>
              <a:pathLst>
                <a:path w="2404015" h="2080478" extrusionOk="0">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58;p3"/>
            <p:cNvSpPr/>
            <p:nvPr/>
          </p:nvSpPr>
          <p:spPr>
            <a:xfrm>
              <a:off x="10591182" y="3281293"/>
              <a:ext cx="1600817" cy="1997697"/>
            </a:xfrm>
            <a:custGeom>
              <a:avLst/>
              <a:gdLst/>
              <a:ahLst/>
              <a:cxnLst/>
              <a:rect l="l" t="t" r="r" b="b"/>
              <a:pathLst>
                <a:path w="1600817" h="1997697" extrusionOk="0">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 name="Google Shape;59;p3"/>
            <p:cNvSpPr/>
            <p:nvPr/>
          </p:nvSpPr>
          <p:spPr>
            <a:xfrm>
              <a:off x="9490709" y="5556126"/>
              <a:ext cx="2701290" cy="1301873"/>
            </a:xfrm>
            <a:custGeom>
              <a:avLst/>
              <a:gdLst/>
              <a:ahLst/>
              <a:cxnLst/>
              <a:rect l="l" t="t" r="r" b="b"/>
              <a:pathLst>
                <a:path w="2701290" h="1301873" extrusionOk="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 name="Google Shape;60;p3"/>
            <p:cNvSpPr/>
            <p:nvPr/>
          </p:nvSpPr>
          <p:spPr>
            <a:xfrm>
              <a:off x="0" y="4521200"/>
              <a:ext cx="963988" cy="1891601"/>
            </a:xfrm>
            <a:custGeom>
              <a:avLst/>
              <a:gdLst/>
              <a:ahLst/>
              <a:cxnLst/>
              <a:rect l="l" t="t" r="r" b="b"/>
              <a:pathLst>
                <a:path w="963988" h="1891601" extrusionOk="0">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 name="Google Shape;61;p3"/>
            <p:cNvSpPr/>
            <p:nvPr/>
          </p:nvSpPr>
          <p:spPr>
            <a:xfrm>
              <a:off x="0" y="5613285"/>
              <a:ext cx="1873164" cy="1244714"/>
            </a:xfrm>
            <a:custGeom>
              <a:avLst/>
              <a:gdLst/>
              <a:ahLst/>
              <a:cxnLst/>
              <a:rect l="l" t="t" r="r" b="b"/>
              <a:pathLst>
                <a:path w="1873164" h="1244714" extrusionOk="0">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2" name="Google Shape;62;p3"/>
          <p:cNvSpPr txBox="1">
            <a:spLocks noGrp="1"/>
          </p:cNvSpPr>
          <p:nvPr>
            <p:ph type="ctrTitle"/>
          </p:nvPr>
        </p:nvSpPr>
        <p:spPr>
          <a:xfrm>
            <a:off x="1893100" y="2619133"/>
            <a:ext cx="6100000" cy="1546400"/>
          </a:xfrm>
          <a:prstGeom prst="rect">
            <a:avLst/>
          </a:prstGeom>
        </p:spPr>
        <p:txBody>
          <a:bodyPr spcFirstLastPara="1" wrap="square" lIns="0" tIns="0" rIns="0" bIns="0" anchor="b" anchorCtr="0">
            <a:noAutofit/>
          </a:bodyPr>
          <a:lstStyle>
            <a:lvl1pPr lvl="0" rtl="0">
              <a:lnSpc>
                <a:spcPct val="80000"/>
              </a:lnSpc>
              <a:spcBef>
                <a:spcPts val="0"/>
              </a:spcBef>
              <a:spcAft>
                <a:spcPts val="0"/>
              </a:spcAft>
              <a:buSzPts val="4400"/>
              <a:buFont typeface="Zilla Slab SemiBold"/>
              <a:buNone/>
              <a:defRPr sz="5867" b="0">
                <a:latin typeface="Zilla Slab SemiBold"/>
                <a:ea typeface="Zilla Slab SemiBold"/>
                <a:cs typeface="Zilla Slab SemiBold"/>
                <a:sym typeface="Zilla Slab SemiBold"/>
              </a:defRPr>
            </a:lvl1pPr>
            <a:lvl2pPr lvl="1" rtl="0">
              <a:lnSpc>
                <a:spcPct val="80000"/>
              </a:lnSpc>
              <a:spcBef>
                <a:spcPts val="0"/>
              </a:spcBef>
              <a:spcAft>
                <a:spcPts val="0"/>
              </a:spcAft>
              <a:buSzPts val="4400"/>
              <a:buFont typeface="Zilla Slab SemiBold"/>
              <a:buNone/>
              <a:defRPr sz="5867" b="0">
                <a:latin typeface="Zilla Slab SemiBold"/>
                <a:ea typeface="Zilla Slab SemiBold"/>
                <a:cs typeface="Zilla Slab SemiBold"/>
                <a:sym typeface="Zilla Slab SemiBold"/>
              </a:defRPr>
            </a:lvl2pPr>
            <a:lvl3pPr lvl="2" rtl="0">
              <a:lnSpc>
                <a:spcPct val="80000"/>
              </a:lnSpc>
              <a:spcBef>
                <a:spcPts val="0"/>
              </a:spcBef>
              <a:spcAft>
                <a:spcPts val="0"/>
              </a:spcAft>
              <a:buSzPts val="4400"/>
              <a:buFont typeface="Zilla Slab SemiBold"/>
              <a:buNone/>
              <a:defRPr sz="5867" b="0">
                <a:latin typeface="Zilla Slab SemiBold"/>
                <a:ea typeface="Zilla Slab SemiBold"/>
                <a:cs typeface="Zilla Slab SemiBold"/>
                <a:sym typeface="Zilla Slab SemiBold"/>
              </a:defRPr>
            </a:lvl3pPr>
            <a:lvl4pPr lvl="3" rtl="0">
              <a:lnSpc>
                <a:spcPct val="80000"/>
              </a:lnSpc>
              <a:spcBef>
                <a:spcPts val="0"/>
              </a:spcBef>
              <a:spcAft>
                <a:spcPts val="0"/>
              </a:spcAft>
              <a:buSzPts val="4400"/>
              <a:buFont typeface="Zilla Slab SemiBold"/>
              <a:buNone/>
              <a:defRPr sz="5867" b="0">
                <a:latin typeface="Zilla Slab SemiBold"/>
                <a:ea typeface="Zilla Slab SemiBold"/>
                <a:cs typeface="Zilla Slab SemiBold"/>
                <a:sym typeface="Zilla Slab SemiBold"/>
              </a:defRPr>
            </a:lvl4pPr>
            <a:lvl5pPr lvl="4" rtl="0">
              <a:lnSpc>
                <a:spcPct val="80000"/>
              </a:lnSpc>
              <a:spcBef>
                <a:spcPts val="0"/>
              </a:spcBef>
              <a:spcAft>
                <a:spcPts val="0"/>
              </a:spcAft>
              <a:buSzPts val="4400"/>
              <a:buFont typeface="Zilla Slab SemiBold"/>
              <a:buNone/>
              <a:defRPr sz="5867" b="0">
                <a:latin typeface="Zilla Slab SemiBold"/>
                <a:ea typeface="Zilla Slab SemiBold"/>
                <a:cs typeface="Zilla Slab SemiBold"/>
                <a:sym typeface="Zilla Slab SemiBold"/>
              </a:defRPr>
            </a:lvl5pPr>
            <a:lvl6pPr lvl="5" rtl="0">
              <a:lnSpc>
                <a:spcPct val="80000"/>
              </a:lnSpc>
              <a:spcBef>
                <a:spcPts val="0"/>
              </a:spcBef>
              <a:spcAft>
                <a:spcPts val="0"/>
              </a:spcAft>
              <a:buSzPts val="4400"/>
              <a:buFont typeface="Zilla Slab SemiBold"/>
              <a:buNone/>
              <a:defRPr sz="5867" b="0">
                <a:latin typeface="Zilla Slab SemiBold"/>
                <a:ea typeface="Zilla Slab SemiBold"/>
                <a:cs typeface="Zilla Slab SemiBold"/>
                <a:sym typeface="Zilla Slab SemiBold"/>
              </a:defRPr>
            </a:lvl6pPr>
            <a:lvl7pPr lvl="6" rtl="0">
              <a:lnSpc>
                <a:spcPct val="80000"/>
              </a:lnSpc>
              <a:spcBef>
                <a:spcPts val="0"/>
              </a:spcBef>
              <a:spcAft>
                <a:spcPts val="0"/>
              </a:spcAft>
              <a:buSzPts val="4400"/>
              <a:buFont typeface="Zilla Slab SemiBold"/>
              <a:buNone/>
              <a:defRPr sz="5867" b="0">
                <a:latin typeface="Zilla Slab SemiBold"/>
                <a:ea typeface="Zilla Slab SemiBold"/>
                <a:cs typeface="Zilla Slab SemiBold"/>
                <a:sym typeface="Zilla Slab SemiBold"/>
              </a:defRPr>
            </a:lvl7pPr>
            <a:lvl8pPr lvl="7" rtl="0">
              <a:lnSpc>
                <a:spcPct val="80000"/>
              </a:lnSpc>
              <a:spcBef>
                <a:spcPts val="0"/>
              </a:spcBef>
              <a:spcAft>
                <a:spcPts val="0"/>
              </a:spcAft>
              <a:buSzPts val="4400"/>
              <a:buFont typeface="Zilla Slab SemiBold"/>
              <a:buNone/>
              <a:defRPr sz="5867" b="0">
                <a:latin typeface="Zilla Slab SemiBold"/>
                <a:ea typeface="Zilla Slab SemiBold"/>
                <a:cs typeface="Zilla Slab SemiBold"/>
                <a:sym typeface="Zilla Slab SemiBold"/>
              </a:defRPr>
            </a:lvl8pPr>
            <a:lvl9pPr lvl="8" rtl="0">
              <a:lnSpc>
                <a:spcPct val="80000"/>
              </a:lnSpc>
              <a:spcBef>
                <a:spcPts val="0"/>
              </a:spcBef>
              <a:spcAft>
                <a:spcPts val="0"/>
              </a:spcAft>
              <a:buSzPts val="4400"/>
              <a:buFont typeface="Zilla Slab SemiBold"/>
              <a:buNone/>
              <a:defRPr sz="5867" b="0">
                <a:latin typeface="Zilla Slab SemiBold"/>
                <a:ea typeface="Zilla Slab SemiBold"/>
                <a:cs typeface="Zilla Slab SemiBold"/>
                <a:sym typeface="Zilla Slab SemiBold"/>
              </a:defRPr>
            </a:lvl9pPr>
          </a:lstStyle>
          <a:p>
            <a:endParaRPr/>
          </a:p>
        </p:txBody>
      </p:sp>
      <p:sp>
        <p:nvSpPr>
          <p:cNvPr id="63" name="Google Shape;63;p3"/>
          <p:cNvSpPr txBox="1">
            <a:spLocks noGrp="1"/>
          </p:cNvSpPr>
          <p:nvPr>
            <p:ph type="subTitle" idx="1"/>
          </p:nvPr>
        </p:nvSpPr>
        <p:spPr>
          <a:xfrm>
            <a:off x="1893100" y="4294733"/>
            <a:ext cx="6100000" cy="10464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000"/>
              <a:buNone/>
              <a:defRPr>
                <a:solidFill>
                  <a:schemeClr val="accent5"/>
                </a:solidFill>
              </a:defRPr>
            </a:lvl1pPr>
            <a:lvl2pPr lvl="1" rtl="0">
              <a:spcBef>
                <a:spcPts val="0"/>
              </a:spcBef>
              <a:spcAft>
                <a:spcPts val="0"/>
              </a:spcAft>
              <a:buClr>
                <a:schemeClr val="accent5"/>
              </a:buClr>
              <a:buSzPts val="3000"/>
              <a:buNone/>
              <a:defRPr sz="4000">
                <a:solidFill>
                  <a:schemeClr val="accent5"/>
                </a:solidFill>
              </a:defRPr>
            </a:lvl2pPr>
            <a:lvl3pPr lvl="2" rtl="0">
              <a:spcBef>
                <a:spcPts val="0"/>
              </a:spcBef>
              <a:spcAft>
                <a:spcPts val="0"/>
              </a:spcAft>
              <a:buClr>
                <a:schemeClr val="accent5"/>
              </a:buClr>
              <a:buSzPts val="3000"/>
              <a:buNone/>
              <a:defRPr sz="4000">
                <a:solidFill>
                  <a:schemeClr val="accent5"/>
                </a:solidFill>
              </a:defRPr>
            </a:lvl3pPr>
            <a:lvl4pPr lvl="3" rtl="0">
              <a:spcBef>
                <a:spcPts val="0"/>
              </a:spcBef>
              <a:spcAft>
                <a:spcPts val="0"/>
              </a:spcAft>
              <a:buClr>
                <a:schemeClr val="accent5"/>
              </a:buClr>
              <a:buSzPts val="3000"/>
              <a:buNone/>
              <a:defRPr sz="4000">
                <a:solidFill>
                  <a:schemeClr val="accent5"/>
                </a:solidFill>
              </a:defRPr>
            </a:lvl4pPr>
            <a:lvl5pPr lvl="4" rtl="0">
              <a:spcBef>
                <a:spcPts val="0"/>
              </a:spcBef>
              <a:spcAft>
                <a:spcPts val="0"/>
              </a:spcAft>
              <a:buClr>
                <a:schemeClr val="accent5"/>
              </a:buClr>
              <a:buSzPts val="3000"/>
              <a:buNone/>
              <a:defRPr sz="4000">
                <a:solidFill>
                  <a:schemeClr val="accent5"/>
                </a:solidFill>
              </a:defRPr>
            </a:lvl5pPr>
            <a:lvl6pPr lvl="5" rtl="0">
              <a:spcBef>
                <a:spcPts val="0"/>
              </a:spcBef>
              <a:spcAft>
                <a:spcPts val="0"/>
              </a:spcAft>
              <a:buClr>
                <a:schemeClr val="accent5"/>
              </a:buClr>
              <a:buSzPts val="3000"/>
              <a:buNone/>
              <a:defRPr sz="4000">
                <a:solidFill>
                  <a:schemeClr val="accent5"/>
                </a:solidFill>
              </a:defRPr>
            </a:lvl6pPr>
            <a:lvl7pPr lvl="6" rtl="0">
              <a:spcBef>
                <a:spcPts val="0"/>
              </a:spcBef>
              <a:spcAft>
                <a:spcPts val="0"/>
              </a:spcAft>
              <a:buClr>
                <a:schemeClr val="accent5"/>
              </a:buClr>
              <a:buSzPts val="3000"/>
              <a:buNone/>
              <a:defRPr sz="4000">
                <a:solidFill>
                  <a:schemeClr val="accent5"/>
                </a:solidFill>
              </a:defRPr>
            </a:lvl7pPr>
            <a:lvl8pPr lvl="7" rtl="0">
              <a:spcBef>
                <a:spcPts val="0"/>
              </a:spcBef>
              <a:spcAft>
                <a:spcPts val="0"/>
              </a:spcAft>
              <a:buClr>
                <a:schemeClr val="accent5"/>
              </a:buClr>
              <a:buSzPts val="3000"/>
              <a:buNone/>
              <a:defRPr sz="4000">
                <a:solidFill>
                  <a:schemeClr val="accent5"/>
                </a:solidFill>
              </a:defRPr>
            </a:lvl8pPr>
            <a:lvl9pPr lvl="8" rtl="0">
              <a:spcBef>
                <a:spcPts val="0"/>
              </a:spcBef>
              <a:spcAft>
                <a:spcPts val="0"/>
              </a:spcAft>
              <a:buClr>
                <a:schemeClr val="accent5"/>
              </a:buClr>
              <a:buSzPts val="3000"/>
              <a:buNone/>
              <a:defRPr sz="4000">
                <a:solidFill>
                  <a:schemeClr val="accent5"/>
                </a:solidFill>
              </a:defRPr>
            </a:lvl9pPr>
          </a:lstStyle>
          <a:p>
            <a:endParaRPr/>
          </a:p>
        </p:txBody>
      </p:sp>
    </p:spTree>
    <p:extLst>
      <p:ext uri="{BB962C8B-B14F-4D97-AF65-F5344CB8AC3E}">
        <p14:creationId xmlns:p14="http://schemas.microsoft.com/office/powerpoint/2010/main" val="1434891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4"/>
        <p:cNvGrpSpPr/>
        <p:nvPr/>
      </p:nvGrpSpPr>
      <p:grpSpPr>
        <a:xfrm>
          <a:off x="0" y="0"/>
          <a:ext cx="0" cy="0"/>
          <a:chOff x="0" y="0"/>
          <a:chExt cx="0" cy="0"/>
        </a:xfrm>
      </p:grpSpPr>
      <p:grpSp>
        <p:nvGrpSpPr>
          <p:cNvPr id="65" name="Google Shape;65;p4"/>
          <p:cNvGrpSpPr/>
          <p:nvPr/>
        </p:nvGrpSpPr>
        <p:grpSpPr>
          <a:xfrm>
            <a:off x="2802" y="-5616"/>
            <a:ext cx="12209095" cy="6864655"/>
            <a:chOff x="12700" y="0"/>
            <a:chExt cx="12166917" cy="6858253"/>
          </a:xfrm>
        </p:grpSpPr>
        <p:sp>
          <p:nvSpPr>
            <p:cNvPr id="66" name="Google Shape;66;p4"/>
            <p:cNvSpPr/>
            <p:nvPr/>
          </p:nvSpPr>
          <p:spPr>
            <a:xfrm>
              <a:off x="12700" y="5848456"/>
              <a:ext cx="1668970" cy="1009543"/>
            </a:xfrm>
            <a:custGeom>
              <a:avLst/>
              <a:gdLst/>
              <a:ahLst/>
              <a:cxnLst/>
              <a:rect l="l" t="t" r="r" b="b"/>
              <a:pathLst>
                <a:path w="1668970" h="1009543" extrusionOk="0">
                  <a:moveTo>
                    <a:pt x="1119632" y="272943"/>
                  </a:moveTo>
                  <a:cubicBezTo>
                    <a:pt x="752793" y="57869"/>
                    <a:pt x="365697" y="-37254"/>
                    <a:pt x="0" y="13292"/>
                  </a:cubicBezTo>
                  <a:lnTo>
                    <a:pt x="0" y="1009543"/>
                  </a:lnTo>
                  <a:lnTo>
                    <a:pt x="1668970" y="1009543"/>
                  </a:lnTo>
                  <a:cubicBezTo>
                    <a:pt x="1592263" y="709252"/>
                    <a:pt x="1405700" y="441155"/>
                    <a:pt x="1119632" y="27294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4"/>
            <p:cNvSpPr/>
            <p:nvPr/>
          </p:nvSpPr>
          <p:spPr>
            <a:xfrm>
              <a:off x="7303025" y="2827152"/>
              <a:ext cx="4873992" cy="4030847"/>
            </a:xfrm>
            <a:custGeom>
              <a:avLst/>
              <a:gdLst/>
              <a:ahLst/>
              <a:cxnLst/>
              <a:rect l="l" t="t" r="r" b="b"/>
              <a:pathLst>
                <a:path w="4873992" h="4030847" extrusionOk="0">
                  <a:moveTo>
                    <a:pt x="4331826" y="341498"/>
                  </a:moveTo>
                  <a:cubicBezTo>
                    <a:pt x="3654344" y="-207142"/>
                    <a:pt x="2753470" y="-69665"/>
                    <a:pt x="2111866" y="574606"/>
                  </a:cubicBezTo>
                  <a:cubicBezTo>
                    <a:pt x="1470262" y="1218877"/>
                    <a:pt x="986392" y="2112386"/>
                    <a:pt x="386825" y="2704968"/>
                  </a:cubicBezTo>
                  <a:cubicBezTo>
                    <a:pt x="34718" y="3052948"/>
                    <a:pt x="-71836" y="3556313"/>
                    <a:pt x="46084" y="4030848"/>
                  </a:cubicBezTo>
                  <a:lnTo>
                    <a:pt x="3414822" y="4030848"/>
                  </a:lnTo>
                  <a:cubicBezTo>
                    <a:pt x="3829605" y="3568314"/>
                    <a:pt x="4267373" y="3078348"/>
                    <a:pt x="4565569" y="2561395"/>
                  </a:cubicBezTo>
                  <a:cubicBezTo>
                    <a:pt x="5009625" y="1790504"/>
                    <a:pt x="5009625" y="890074"/>
                    <a:pt x="4331826" y="3414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4"/>
            <p:cNvSpPr/>
            <p:nvPr/>
          </p:nvSpPr>
          <p:spPr>
            <a:xfrm>
              <a:off x="7656470" y="653184"/>
              <a:ext cx="1060400" cy="1021501"/>
            </a:xfrm>
            <a:custGeom>
              <a:avLst/>
              <a:gdLst/>
              <a:ahLst/>
              <a:cxnLst/>
              <a:rect l="l" t="t" r="r" b="b"/>
              <a:pathLst>
                <a:path w="1060400" h="1021501" extrusionOk="0">
                  <a:moveTo>
                    <a:pt x="198035" y="899137"/>
                  </a:moveTo>
                  <a:cubicBezTo>
                    <a:pt x="408474" y="1091859"/>
                    <a:pt x="708258" y="1049568"/>
                    <a:pt x="922507" y="824016"/>
                  </a:cubicBezTo>
                  <a:cubicBezTo>
                    <a:pt x="1136756" y="598464"/>
                    <a:pt x="1093957" y="245595"/>
                    <a:pt x="845354" y="99735"/>
                  </a:cubicBezTo>
                  <a:cubicBezTo>
                    <a:pt x="596751" y="-46124"/>
                    <a:pt x="322939" y="-40917"/>
                    <a:pt x="120883" y="174856"/>
                  </a:cubicBezTo>
                  <a:cubicBezTo>
                    <a:pt x="-81175" y="390629"/>
                    <a:pt x="-12467" y="706351"/>
                    <a:pt x="198035" y="89913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4"/>
            <p:cNvSpPr/>
            <p:nvPr/>
          </p:nvSpPr>
          <p:spPr>
            <a:xfrm>
              <a:off x="609331" y="874531"/>
              <a:ext cx="3566591" cy="3908051"/>
            </a:xfrm>
            <a:custGeom>
              <a:avLst/>
              <a:gdLst/>
              <a:ahLst/>
              <a:cxnLst/>
              <a:rect l="l" t="t" r="r" b="b"/>
              <a:pathLst>
                <a:path w="3566591" h="3908051" extrusionOk="0">
                  <a:moveTo>
                    <a:pt x="3139709" y="272025"/>
                  </a:moveTo>
                  <a:cubicBezTo>
                    <a:pt x="3633929" y="672075"/>
                    <a:pt x="3710193" y="1397436"/>
                    <a:pt x="3309889" y="1891656"/>
                  </a:cubicBezTo>
                  <a:cubicBezTo>
                    <a:pt x="2909585" y="2385877"/>
                    <a:pt x="2381519" y="2920356"/>
                    <a:pt x="2051319" y="3446136"/>
                  </a:cubicBezTo>
                  <a:cubicBezTo>
                    <a:pt x="1721119" y="3971916"/>
                    <a:pt x="877331" y="4076373"/>
                    <a:pt x="431688" y="3616379"/>
                  </a:cubicBezTo>
                  <a:cubicBezTo>
                    <a:pt x="-13955" y="3156385"/>
                    <a:pt x="-185088" y="2548119"/>
                    <a:pt x="261254" y="1996749"/>
                  </a:cubicBezTo>
                  <a:lnTo>
                    <a:pt x="1520014" y="442268"/>
                  </a:lnTo>
                  <a:cubicBezTo>
                    <a:pt x="1958609" y="-99323"/>
                    <a:pt x="2645425" y="-128216"/>
                    <a:pt x="3139709" y="272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 name="Google Shape;70;p4"/>
            <p:cNvSpPr/>
            <p:nvPr/>
          </p:nvSpPr>
          <p:spPr>
            <a:xfrm>
              <a:off x="3018171" y="451813"/>
              <a:ext cx="6181043" cy="5954359"/>
            </a:xfrm>
            <a:custGeom>
              <a:avLst/>
              <a:gdLst/>
              <a:ahLst/>
              <a:cxnLst/>
              <a:rect l="l" t="t" r="r" b="b"/>
              <a:pathLst>
                <a:path w="6181043" h="5954359" extrusionOk="0">
                  <a:moveTo>
                    <a:pt x="5026581" y="713348"/>
                  </a:moveTo>
                  <a:cubicBezTo>
                    <a:pt x="3799760" y="-410157"/>
                    <a:pt x="2052113" y="-163587"/>
                    <a:pt x="803386" y="1151117"/>
                  </a:cubicBezTo>
                  <a:cubicBezTo>
                    <a:pt x="-445341" y="2465821"/>
                    <a:pt x="-194961" y="4522967"/>
                    <a:pt x="1253220" y="5373042"/>
                  </a:cubicBezTo>
                  <a:cubicBezTo>
                    <a:pt x="2701401" y="6223117"/>
                    <a:pt x="4298173" y="6192954"/>
                    <a:pt x="5476351" y="4935209"/>
                  </a:cubicBezTo>
                  <a:cubicBezTo>
                    <a:pt x="6654530" y="3677465"/>
                    <a:pt x="6253337" y="1836854"/>
                    <a:pt x="5026581" y="7133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 name="Google Shape;71;p4"/>
            <p:cNvSpPr/>
            <p:nvPr/>
          </p:nvSpPr>
          <p:spPr>
            <a:xfrm>
              <a:off x="12700" y="79502"/>
              <a:ext cx="1132669" cy="2211705"/>
            </a:xfrm>
            <a:custGeom>
              <a:avLst/>
              <a:gdLst/>
              <a:ahLst/>
              <a:cxnLst/>
              <a:rect l="l" t="t" r="r" b="b"/>
              <a:pathLst>
                <a:path w="1132669" h="2211705" extrusionOk="0">
                  <a:moveTo>
                    <a:pt x="845566" y="383667"/>
                  </a:moveTo>
                  <a:cubicBezTo>
                    <a:pt x="612775" y="181674"/>
                    <a:pt x="308356" y="33465"/>
                    <a:pt x="0" y="0"/>
                  </a:cubicBezTo>
                  <a:lnTo>
                    <a:pt x="0" y="2211705"/>
                  </a:lnTo>
                  <a:cubicBezTo>
                    <a:pt x="228219" y="2192655"/>
                    <a:pt x="460756" y="2117789"/>
                    <a:pt x="673545" y="2001139"/>
                  </a:cubicBezTo>
                  <a:cubicBezTo>
                    <a:pt x="1218121" y="1702626"/>
                    <a:pt x="1281811" y="762254"/>
                    <a:pt x="845566" y="3836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4"/>
            <p:cNvSpPr/>
            <p:nvPr/>
          </p:nvSpPr>
          <p:spPr>
            <a:xfrm>
              <a:off x="2761319" y="165378"/>
              <a:ext cx="1851377" cy="1857489"/>
            </a:xfrm>
            <a:custGeom>
              <a:avLst/>
              <a:gdLst/>
              <a:ahLst/>
              <a:cxnLst/>
              <a:rect l="l" t="t" r="r" b="b"/>
              <a:pathLst>
                <a:path w="1851377" h="1857489" extrusionOk="0">
                  <a:moveTo>
                    <a:pt x="97958" y="1337857"/>
                  </a:moveTo>
                  <a:cubicBezTo>
                    <a:pt x="327892" y="1813154"/>
                    <a:pt x="864086" y="1982128"/>
                    <a:pt x="1318301" y="1762354"/>
                  </a:cubicBezTo>
                  <a:cubicBezTo>
                    <a:pt x="1772517" y="1542581"/>
                    <a:pt x="2001879" y="934251"/>
                    <a:pt x="1742735" y="542012"/>
                  </a:cubicBezTo>
                  <a:cubicBezTo>
                    <a:pt x="1483592" y="149772"/>
                    <a:pt x="988355" y="-186016"/>
                    <a:pt x="522392" y="117514"/>
                  </a:cubicBezTo>
                  <a:cubicBezTo>
                    <a:pt x="56429" y="421044"/>
                    <a:pt x="-132039" y="862623"/>
                    <a:pt x="97958" y="133785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4"/>
            <p:cNvSpPr/>
            <p:nvPr/>
          </p:nvSpPr>
          <p:spPr>
            <a:xfrm>
              <a:off x="2912568" y="190"/>
              <a:ext cx="385836" cy="296343"/>
            </a:xfrm>
            <a:custGeom>
              <a:avLst/>
              <a:gdLst/>
              <a:ahLst/>
              <a:cxnLst/>
              <a:rect l="l" t="t" r="r" b="b"/>
              <a:pathLst>
                <a:path w="385836" h="296343" extrusionOk="0">
                  <a:moveTo>
                    <a:pt x="20433" y="188151"/>
                  </a:moveTo>
                  <a:cubicBezTo>
                    <a:pt x="68375" y="287147"/>
                    <a:pt x="180072" y="322326"/>
                    <a:pt x="274750" y="276479"/>
                  </a:cubicBezTo>
                  <a:cubicBezTo>
                    <a:pt x="369428" y="230632"/>
                    <a:pt x="417180" y="103950"/>
                    <a:pt x="363205" y="22479"/>
                  </a:cubicBezTo>
                  <a:cubicBezTo>
                    <a:pt x="358189" y="14859"/>
                    <a:pt x="352728" y="7302"/>
                    <a:pt x="346886" y="0"/>
                  </a:cubicBezTo>
                  <a:lnTo>
                    <a:pt x="36625" y="0"/>
                  </a:lnTo>
                  <a:cubicBezTo>
                    <a:pt x="-4269" y="54420"/>
                    <a:pt x="-12714" y="119571"/>
                    <a:pt x="20433" y="18815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4"/>
            <p:cNvSpPr/>
            <p:nvPr/>
          </p:nvSpPr>
          <p:spPr>
            <a:xfrm>
              <a:off x="516378" y="1275650"/>
              <a:ext cx="1262959" cy="1267225"/>
            </a:xfrm>
            <a:custGeom>
              <a:avLst/>
              <a:gdLst/>
              <a:ahLst/>
              <a:cxnLst/>
              <a:rect l="l" t="t" r="r" b="b"/>
              <a:pathLst>
                <a:path w="1262959" h="1267225" extrusionOk="0">
                  <a:moveTo>
                    <a:pt x="1031942" y="1122109"/>
                  </a:moveTo>
                  <a:cubicBezTo>
                    <a:pt x="748033" y="1351979"/>
                    <a:pt x="362461" y="1299909"/>
                    <a:pt x="142942" y="1028447"/>
                  </a:cubicBezTo>
                  <a:cubicBezTo>
                    <a:pt x="-76578" y="756984"/>
                    <a:pt x="-41526" y="308420"/>
                    <a:pt x="236160" y="139447"/>
                  </a:cubicBezTo>
                  <a:cubicBezTo>
                    <a:pt x="513846" y="-29527"/>
                    <a:pt x="922976" y="-94233"/>
                    <a:pt x="1125160" y="233109"/>
                  </a:cubicBezTo>
                  <a:cubicBezTo>
                    <a:pt x="1327344" y="560451"/>
                    <a:pt x="1315851" y="892239"/>
                    <a:pt x="1031942" y="112210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4"/>
            <p:cNvSpPr/>
            <p:nvPr/>
          </p:nvSpPr>
          <p:spPr>
            <a:xfrm>
              <a:off x="2708516" y="6044728"/>
              <a:ext cx="1062500" cy="813525"/>
            </a:xfrm>
            <a:custGeom>
              <a:avLst/>
              <a:gdLst/>
              <a:ahLst/>
              <a:cxnLst/>
              <a:rect l="l" t="t" r="r" b="b"/>
              <a:pathLst>
                <a:path w="1062500" h="813525" extrusionOk="0">
                  <a:moveTo>
                    <a:pt x="906348" y="65178"/>
                  </a:moveTo>
                  <a:cubicBezTo>
                    <a:pt x="729945" y="-96557"/>
                    <a:pt x="379806" y="70702"/>
                    <a:pt x="159080" y="262028"/>
                  </a:cubicBezTo>
                  <a:cubicBezTo>
                    <a:pt x="330" y="399442"/>
                    <a:pt x="-40691" y="627089"/>
                    <a:pt x="40907" y="813525"/>
                  </a:cubicBezTo>
                  <a:lnTo>
                    <a:pt x="1025284" y="813525"/>
                  </a:lnTo>
                  <a:cubicBezTo>
                    <a:pt x="1107326" y="562065"/>
                    <a:pt x="1047572" y="194591"/>
                    <a:pt x="906348" y="6517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4"/>
            <p:cNvSpPr/>
            <p:nvPr/>
          </p:nvSpPr>
          <p:spPr>
            <a:xfrm>
              <a:off x="469633" y="4440872"/>
              <a:ext cx="2073892" cy="1997784"/>
            </a:xfrm>
            <a:custGeom>
              <a:avLst/>
              <a:gdLst/>
              <a:ahLst/>
              <a:cxnLst/>
              <a:rect l="l" t="t" r="r" b="b"/>
              <a:pathLst>
                <a:path w="2073892" h="1997784" extrusionOk="0">
                  <a:moveTo>
                    <a:pt x="387616" y="1758442"/>
                  </a:moveTo>
                  <a:cubicBezTo>
                    <a:pt x="799223" y="2135378"/>
                    <a:pt x="1385582" y="2052701"/>
                    <a:pt x="1804492" y="1611567"/>
                  </a:cubicBezTo>
                  <a:cubicBezTo>
                    <a:pt x="2223402" y="1170432"/>
                    <a:pt x="2139137" y="480377"/>
                    <a:pt x="1653298" y="195072"/>
                  </a:cubicBezTo>
                  <a:cubicBezTo>
                    <a:pt x="1167460" y="-90234"/>
                    <a:pt x="631710" y="-80010"/>
                    <a:pt x="236423" y="342011"/>
                  </a:cubicBezTo>
                  <a:cubicBezTo>
                    <a:pt x="-158865" y="764032"/>
                    <a:pt x="-24308" y="1381506"/>
                    <a:pt x="387616" y="17584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 name="Google Shape;77;p4"/>
            <p:cNvSpPr/>
            <p:nvPr/>
          </p:nvSpPr>
          <p:spPr>
            <a:xfrm>
              <a:off x="9789587" y="3368567"/>
              <a:ext cx="785106" cy="756187"/>
            </a:xfrm>
            <a:custGeom>
              <a:avLst/>
              <a:gdLst/>
              <a:ahLst/>
              <a:cxnLst/>
              <a:rect l="l" t="t" r="r" b="b"/>
              <a:pathLst>
                <a:path w="785106" h="756187" extrusionOk="0">
                  <a:moveTo>
                    <a:pt x="146702" y="665587"/>
                  </a:moveTo>
                  <a:cubicBezTo>
                    <a:pt x="302468" y="808272"/>
                    <a:pt x="524464" y="776967"/>
                    <a:pt x="683023" y="610025"/>
                  </a:cubicBezTo>
                  <a:cubicBezTo>
                    <a:pt x="841582" y="443083"/>
                    <a:pt x="810023" y="181781"/>
                    <a:pt x="625873" y="73831"/>
                  </a:cubicBezTo>
                  <a:cubicBezTo>
                    <a:pt x="441723" y="-34119"/>
                    <a:pt x="239158" y="-30309"/>
                    <a:pt x="89488" y="129393"/>
                  </a:cubicBezTo>
                  <a:cubicBezTo>
                    <a:pt x="-60181" y="289096"/>
                    <a:pt x="-9127" y="522903"/>
                    <a:pt x="146702" y="66558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4"/>
            <p:cNvSpPr/>
            <p:nvPr/>
          </p:nvSpPr>
          <p:spPr>
            <a:xfrm>
              <a:off x="2108312" y="6248280"/>
              <a:ext cx="257887" cy="248311"/>
            </a:xfrm>
            <a:custGeom>
              <a:avLst/>
              <a:gdLst/>
              <a:ahLst/>
              <a:cxnLst/>
              <a:rect l="l" t="t" r="r" b="b"/>
              <a:pathLst>
                <a:path w="257887" h="248311" extrusionOk="0">
                  <a:moveTo>
                    <a:pt x="48275" y="218560"/>
                  </a:moveTo>
                  <a:cubicBezTo>
                    <a:pt x="99456" y="265423"/>
                    <a:pt x="172354" y="255136"/>
                    <a:pt x="224424" y="200272"/>
                  </a:cubicBezTo>
                  <a:cubicBezTo>
                    <a:pt x="276494" y="145408"/>
                    <a:pt x="266017" y="59683"/>
                    <a:pt x="205374" y="24250"/>
                  </a:cubicBezTo>
                  <a:cubicBezTo>
                    <a:pt x="144731" y="-11184"/>
                    <a:pt x="78374" y="-9977"/>
                    <a:pt x="29289" y="42474"/>
                  </a:cubicBezTo>
                  <a:cubicBezTo>
                    <a:pt x="-19797" y="94925"/>
                    <a:pt x="-2906" y="171570"/>
                    <a:pt x="48275" y="21856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4"/>
            <p:cNvSpPr/>
            <p:nvPr/>
          </p:nvSpPr>
          <p:spPr>
            <a:xfrm>
              <a:off x="10283937" y="4153415"/>
              <a:ext cx="257914" cy="248311"/>
            </a:xfrm>
            <a:custGeom>
              <a:avLst/>
              <a:gdLst/>
              <a:ahLst/>
              <a:cxnLst/>
              <a:rect l="l" t="t" r="r" b="b"/>
              <a:pathLst>
                <a:path w="257914" h="248311" extrusionOk="0">
                  <a:moveTo>
                    <a:pt x="48275" y="218559"/>
                  </a:moveTo>
                  <a:cubicBezTo>
                    <a:pt x="99456" y="265422"/>
                    <a:pt x="172290" y="255136"/>
                    <a:pt x="224424" y="200271"/>
                  </a:cubicBezTo>
                  <a:cubicBezTo>
                    <a:pt x="276557" y="145407"/>
                    <a:pt x="266017" y="59682"/>
                    <a:pt x="205374" y="24250"/>
                  </a:cubicBezTo>
                  <a:cubicBezTo>
                    <a:pt x="144732" y="-11184"/>
                    <a:pt x="78374" y="-9977"/>
                    <a:pt x="29288" y="42474"/>
                  </a:cubicBezTo>
                  <a:cubicBezTo>
                    <a:pt x="-19797" y="94925"/>
                    <a:pt x="-2906" y="171696"/>
                    <a:pt x="48275" y="21855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4"/>
            <p:cNvSpPr/>
            <p:nvPr/>
          </p:nvSpPr>
          <p:spPr>
            <a:xfrm>
              <a:off x="2326364" y="6045915"/>
              <a:ext cx="128851" cy="124142"/>
            </a:xfrm>
            <a:custGeom>
              <a:avLst/>
              <a:gdLst/>
              <a:ahLst/>
              <a:cxnLst/>
              <a:rect l="l" t="t" r="r" b="b"/>
              <a:pathLst>
                <a:path w="128851" h="124142" extrusionOk="0">
                  <a:moveTo>
                    <a:pt x="24024" y="109267"/>
                  </a:moveTo>
                  <a:cubicBezTo>
                    <a:pt x="49424" y="132698"/>
                    <a:pt x="86064" y="127555"/>
                    <a:pt x="112099" y="100123"/>
                  </a:cubicBezTo>
                  <a:cubicBezTo>
                    <a:pt x="138134" y="72691"/>
                    <a:pt x="132927" y="29828"/>
                    <a:pt x="102701" y="12112"/>
                  </a:cubicBezTo>
                  <a:cubicBezTo>
                    <a:pt x="72475" y="-5605"/>
                    <a:pt x="39201" y="-4970"/>
                    <a:pt x="14690" y="21256"/>
                  </a:cubicBezTo>
                  <a:cubicBezTo>
                    <a:pt x="-9821" y="47481"/>
                    <a:pt x="-1566" y="85835"/>
                    <a:pt x="24024" y="1092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4"/>
            <p:cNvSpPr/>
            <p:nvPr/>
          </p:nvSpPr>
          <p:spPr>
            <a:xfrm>
              <a:off x="8809147" y="354228"/>
              <a:ext cx="785106" cy="756208"/>
            </a:xfrm>
            <a:custGeom>
              <a:avLst/>
              <a:gdLst/>
              <a:ahLst/>
              <a:cxnLst/>
              <a:rect l="l" t="t" r="r" b="b"/>
              <a:pathLst>
                <a:path w="785106" h="756208" extrusionOk="0">
                  <a:moveTo>
                    <a:pt x="146702" y="665582"/>
                  </a:moveTo>
                  <a:cubicBezTo>
                    <a:pt x="302531" y="808330"/>
                    <a:pt x="524463" y="776961"/>
                    <a:pt x="683022" y="610019"/>
                  </a:cubicBezTo>
                  <a:cubicBezTo>
                    <a:pt x="841583" y="443078"/>
                    <a:pt x="810022" y="181775"/>
                    <a:pt x="625872" y="73825"/>
                  </a:cubicBezTo>
                  <a:cubicBezTo>
                    <a:pt x="441722" y="-34125"/>
                    <a:pt x="239158" y="-30315"/>
                    <a:pt x="89488" y="129451"/>
                  </a:cubicBezTo>
                  <a:cubicBezTo>
                    <a:pt x="-60181" y="289217"/>
                    <a:pt x="-9128" y="522897"/>
                    <a:pt x="146702" y="6655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 name="Google Shape;82;p4"/>
            <p:cNvSpPr/>
            <p:nvPr/>
          </p:nvSpPr>
          <p:spPr>
            <a:xfrm>
              <a:off x="8681831" y="5495170"/>
              <a:ext cx="257914" cy="248311"/>
            </a:xfrm>
            <a:custGeom>
              <a:avLst/>
              <a:gdLst/>
              <a:ahLst/>
              <a:cxnLst/>
              <a:rect l="l" t="t" r="r" b="b"/>
              <a:pathLst>
                <a:path w="257914" h="248311" extrusionOk="0">
                  <a:moveTo>
                    <a:pt x="48275" y="218559"/>
                  </a:moveTo>
                  <a:cubicBezTo>
                    <a:pt x="99456" y="265422"/>
                    <a:pt x="172290" y="255136"/>
                    <a:pt x="224424" y="200271"/>
                  </a:cubicBezTo>
                  <a:cubicBezTo>
                    <a:pt x="276558" y="145408"/>
                    <a:pt x="266017" y="59683"/>
                    <a:pt x="205374" y="24250"/>
                  </a:cubicBezTo>
                  <a:cubicBezTo>
                    <a:pt x="144732" y="-11184"/>
                    <a:pt x="78374" y="-9977"/>
                    <a:pt x="29288" y="42474"/>
                  </a:cubicBezTo>
                  <a:cubicBezTo>
                    <a:pt x="-19797" y="94925"/>
                    <a:pt x="-2906" y="171696"/>
                    <a:pt x="48275" y="2185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3" name="Google Shape;83;p4"/>
            <p:cNvSpPr/>
            <p:nvPr/>
          </p:nvSpPr>
          <p:spPr>
            <a:xfrm>
              <a:off x="8851583" y="1132324"/>
              <a:ext cx="248377" cy="257352"/>
            </a:xfrm>
            <a:custGeom>
              <a:avLst/>
              <a:gdLst/>
              <a:ahLst/>
              <a:cxnLst/>
              <a:rect l="l" t="t" r="r" b="b"/>
              <a:pathLst>
                <a:path w="248377" h="257352" extrusionOk="0">
                  <a:moveTo>
                    <a:pt x="15937" y="70746"/>
                  </a:moveTo>
                  <a:cubicBezTo>
                    <a:pt x="-19242" y="130563"/>
                    <a:pt x="5968" y="199715"/>
                    <a:pt x="70420" y="239212"/>
                  </a:cubicBezTo>
                  <a:cubicBezTo>
                    <a:pt x="134872" y="278709"/>
                    <a:pt x="216470" y="250705"/>
                    <a:pt x="238695" y="184284"/>
                  </a:cubicBezTo>
                  <a:cubicBezTo>
                    <a:pt x="260920" y="117863"/>
                    <a:pt x="245744" y="52966"/>
                    <a:pt x="184212" y="15819"/>
                  </a:cubicBezTo>
                  <a:cubicBezTo>
                    <a:pt x="122681" y="-21329"/>
                    <a:pt x="51116" y="10993"/>
                    <a:pt x="15937" y="7074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 name="Google Shape;84;p4"/>
            <p:cNvSpPr/>
            <p:nvPr/>
          </p:nvSpPr>
          <p:spPr>
            <a:xfrm>
              <a:off x="9788952" y="1717573"/>
              <a:ext cx="785106" cy="756220"/>
            </a:xfrm>
            <a:custGeom>
              <a:avLst/>
              <a:gdLst/>
              <a:ahLst/>
              <a:cxnLst/>
              <a:rect l="l" t="t" r="r" b="b"/>
              <a:pathLst>
                <a:path w="785106" h="756220" extrusionOk="0">
                  <a:moveTo>
                    <a:pt x="146702" y="665645"/>
                  </a:moveTo>
                  <a:cubicBezTo>
                    <a:pt x="302467" y="808330"/>
                    <a:pt x="524464" y="776961"/>
                    <a:pt x="683023" y="610019"/>
                  </a:cubicBezTo>
                  <a:cubicBezTo>
                    <a:pt x="841582" y="443078"/>
                    <a:pt x="810023" y="181775"/>
                    <a:pt x="625873" y="73825"/>
                  </a:cubicBezTo>
                  <a:cubicBezTo>
                    <a:pt x="441723" y="-34125"/>
                    <a:pt x="239158" y="-30315"/>
                    <a:pt x="89488" y="129451"/>
                  </a:cubicBezTo>
                  <a:cubicBezTo>
                    <a:pt x="-60181" y="289217"/>
                    <a:pt x="-9127" y="522897"/>
                    <a:pt x="146702" y="66564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 name="Google Shape;85;p4"/>
            <p:cNvSpPr/>
            <p:nvPr/>
          </p:nvSpPr>
          <p:spPr>
            <a:xfrm>
              <a:off x="10280934" y="0"/>
              <a:ext cx="1898365" cy="1929701"/>
            </a:xfrm>
            <a:custGeom>
              <a:avLst/>
              <a:gdLst/>
              <a:ahLst/>
              <a:cxnLst/>
              <a:rect l="l" t="t" r="r" b="b"/>
              <a:pathLst>
                <a:path w="1898365" h="1929701" extrusionOk="0">
                  <a:moveTo>
                    <a:pt x="1898365" y="0"/>
                  </a:moveTo>
                  <a:lnTo>
                    <a:pt x="617888" y="0"/>
                  </a:lnTo>
                  <a:cubicBezTo>
                    <a:pt x="488030" y="176467"/>
                    <a:pt x="358173" y="346012"/>
                    <a:pt x="216759" y="485712"/>
                  </a:cubicBezTo>
                  <a:cubicBezTo>
                    <a:pt x="-119157" y="817690"/>
                    <a:pt x="-56291" y="1402207"/>
                    <a:pt x="347441" y="1729169"/>
                  </a:cubicBezTo>
                  <a:cubicBezTo>
                    <a:pt x="751174" y="2056130"/>
                    <a:pt x="1296068" y="1962531"/>
                    <a:pt x="1590898" y="1598486"/>
                  </a:cubicBezTo>
                  <a:cubicBezTo>
                    <a:pt x="1683862" y="1483741"/>
                    <a:pt x="1789463" y="1365631"/>
                    <a:pt x="1898365" y="124415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 name="Google Shape;86;p4"/>
            <p:cNvSpPr/>
            <p:nvPr/>
          </p:nvSpPr>
          <p:spPr>
            <a:xfrm>
              <a:off x="9903705" y="5110054"/>
              <a:ext cx="2275912" cy="1747945"/>
            </a:xfrm>
            <a:custGeom>
              <a:avLst/>
              <a:gdLst/>
              <a:ahLst/>
              <a:cxnLst/>
              <a:rect l="l" t="t" r="r" b="b"/>
              <a:pathLst>
                <a:path w="2275912" h="1747945" extrusionOk="0">
                  <a:moveTo>
                    <a:pt x="2275595" y="249854"/>
                  </a:moveTo>
                  <a:cubicBezTo>
                    <a:pt x="1605797" y="-125558"/>
                    <a:pt x="873959" y="-100349"/>
                    <a:pt x="331161" y="479089"/>
                  </a:cubicBezTo>
                  <a:cubicBezTo>
                    <a:pt x="-11739" y="845293"/>
                    <a:pt x="-70032" y="1316654"/>
                    <a:pt x="72462" y="1747946"/>
                  </a:cubicBezTo>
                  <a:lnTo>
                    <a:pt x="2275912" y="1747946"/>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 name="Google Shape;87;p4"/>
            <p:cNvSpPr/>
            <p:nvPr/>
          </p:nvSpPr>
          <p:spPr>
            <a:xfrm>
              <a:off x="156070" y="2326844"/>
              <a:ext cx="380528" cy="362923"/>
            </a:xfrm>
            <a:custGeom>
              <a:avLst/>
              <a:gdLst/>
              <a:ahLst/>
              <a:cxnLst/>
              <a:rect l="l" t="t" r="r" b="b"/>
              <a:pathLst>
                <a:path w="380528" h="362923" extrusionOk="0">
                  <a:moveTo>
                    <a:pt x="305765" y="327900"/>
                  </a:moveTo>
                  <a:cubicBezTo>
                    <a:pt x="216865" y="376541"/>
                    <a:pt x="107010" y="380795"/>
                    <a:pt x="41795" y="300277"/>
                  </a:cubicBezTo>
                  <a:cubicBezTo>
                    <a:pt x="-23407" y="219702"/>
                    <a:pt x="-10955" y="101528"/>
                    <a:pt x="69608" y="36307"/>
                  </a:cubicBezTo>
                  <a:cubicBezTo>
                    <a:pt x="150190" y="-28971"/>
                    <a:pt x="262331" y="2081"/>
                    <a:pt x="333578" y="63930"/>
                  </a:cubicBezTo>
                  <a:cubicBezTo>
                    <a:pt x="404825" y="125779"/>
                    <a:pt x="394538" y="279259"/>
                    <a:pt x="305765" y="3279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8" name="Google Shape;88;p4"/>
          <p:cNvSpPr txBox="1">
            <a:spLocks noGrp="1"/>
          </p:cNvSpPr>
          <p:nvPr>
            <p:ph type="body" idx="1"/>
          </p:nvPr>
        </p:nvSpPr>
        <p:spPr>
          <a:xfrm>
            <a:off x="3667100" y="2882400"/>
            <a:ext cx="4858000" cy="1093200"/>
          </a:xfrm>
          <a:prstGeom prst="rect">
            <a:avLst/>
          </a:prstGeom>
        </p:spPr>
        <p:txBody>
          <a:bodyPr spcFirstLastPara="1" wrap="square" lIns="0" tIns="0" rIns="0" bIns="0" anchor="ctr" anchorCtr="0">
            <a:noAutofit/>
          </a:bodyPr>
          <a:lstStyle>
            <a:lvl1pPr marL="609585" lvl="0" indent="-474121" algn="ctr" rtl="0">
              <a:spcBef>
                <a:spcPts val="800"/>
              </a:spcBef>
              <a:spcAft>
                <a:spcPts val="0"/>
              </a:spcAft>
              <a:buSzPts val="2000"/>
              <a:buChar char="⦁"/>
              <a:defRPr/>
            </a:lvl1pPr>
            <a:lvl2pPr marL="1219170" lvl="1" indent="-474121" algn="ctr" rtl="0">
              <a:spcBef>
                <a:spcPts val="0"/>
              </a:spcBef>
              <a:spcAft>
                <a:spcPts val="0"/>
              </a:spcAft>
              <a:buSzPts val="2000"/>
              <a:buChar char="⦁"/>
              <a:defRPr/>
            </a:lvl2pPr>
            <a:lvl3pPr marL="1828754" lvl="2" indent="-474121" algn="ctr" rtl="0">
              <a:spcBef>
                <a:spcPts val="0"/>
              </a:spcBef>
              <a:spcAft>
                <a:spcPts val="0"/>
              </a:spcAft>
              <a:buSzPts val="2000"/>
              <a:buChar char="⦁"/>
              <a:defRPr/>
            </a:lvl3pPr>
            <a:lvl4pPr marL="2438339" lvl="3" indent="-474121" algn="ctr" rtl="0">
              <a:spcBef>
                <a:spcPts val="0"/>
              </a:spcBef>
              <a:spcAft>
                <a:spcPts val="0"/>
              </a:spcAft>
              <a:buSzPts val="2000"/>
              <a:buChar char="●"/>
              <a:defRPr/>
            </a:lvl4pPr>
            <a:lvl5pPr marL="3047924" lvl="4" indent="-474121" algn="ctr" rtl="0">
              <a:spcBef>
                <a:spcPts val="0"/>
              </a:spcBef>
              <a:spcAft>
                <a:spcPts val="0"/>
              </a:spcAft>
              <a:buSzPts val="2000"/>
              <a:buChar char="○"/>
              <a:defRPr/>
            </a:lvl5pPr>
            <a:lvl6pPr marL="3657509" lvl="5" indent="-474121" algn="ctr" rtl="0">
              <a:spcBef>
                <a:spcPts val="0"/>
              </a:spcBef>
              <a:spcAft>
                <a:spcPts val="0"/>
              </a:spcAft>
              <a:buSzPts val="2000"/>
              <a:buChar char="■"/>
              <a:defRPr/>
            </a:lvl6pPr>
            <a:lvl7pPr marL="4267093" lvl="6" indent="-474121" algn="ctr" rtl="0">
              <a:spcBef>
                <a:spcPts val="0"/>
              </a:spcBef>
              <a:spcAft>
                <a:spcPts val="0"/>
              </a:spcAft>
              <a:buSzPts val="2000"/>
              <a:buChar char="●"/>
              <a:defRPr/>
            </a:lvl7pPr>
            <a:lvl8pPr marL="4876678" lvl="7" indent="-474121" algn="ctr" rtl="0">
              <a:spcBef>
                <a:spcPts val="0"/>
              </a:spcBef>
              <a:spcAft>
                <a:spcPts val="0"/>
              </a:spcAft>
              <a:buSzPts val="2000"/>
              <a:buChar char="○"/>
              <a:defRPr/>
            </a:lvl8pPr>
            <a:lvl9pPr marL="5486263" lvl="8" indent="-474121" algn="ctr">
              <a:spcBef>
                <a:spcPts val="0"/>
              </a:spcBef>
              <a:spcAft>
                <a:spcPts val="0"/>
              </a:spcAft>
              <a:buSzPts val="2000"/>
              <a:buChar char="■"/>
              <a:defRPr/>
            </a:lvl9pPr>
          </a:lstStyle>
          <a:p>
            <a:endParaRPr/>
          </a:p>
        </p:txBody>
      </p:sp>
      <p:sp>
        <p:nvSpPr>
          <p:cNvPr id="89" name="Google Shape;89;p4"/>
          <p:cNvSpPr txBox="1"/>
          <p:nvPr/>
        </p:nvSpPr>
        <p:spPr>
          <a:xfrm>
            <a:off x="3039643" y="479920"/>
            <a:ext cx="1240000" cy="980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lt1"/>
                </a:solidFill>
                <a:latin typeface="DM Sans"/>
                <a:ea typeface="DM Sans"/>
                <a:cs typeface="DM Sans"/>
                <a:sym typeface="DM Sans"/>
              </a:rPr>
              <a:t>“</a:t>
            </a:r>
            <a:endParaRPr sz="12800">
              <a:solidFill>
                <a:schemeClr val="lt1"/>
              </a:solidFill>
              <a:latin typeface="DM Sans"/>
              <a:ea typeface="DM Sans"/>
              <a:cs typeface="DM Sans"/>
              <a:sym typeface="DM Sans"/>
            </a:endParaRPr>
          </a:p>
        </p:txBody>
      </p:sp>
      <p:sp>
        <p:nvSpPr>
          <p:cNvPr id="90" name="Google Shape;90;p4"/>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3758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7/25/23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7/25/23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7/25/23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7/25/23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7/25/23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7/25/23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7/25/23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7/25/23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7/25/23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 id="2147483698" r:id="rId13"/>
    <p:sldLayoutId id="2147483699" r:id="rId14"/>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6" name="Picture 2" descr="Wars of Alexander the Great - Wikipedia">
            <a:extLst>
              <a:ext uri="{FF2B5EF4-FFF2-40B4-BE49-F238E27FC236}">
                <a16:creationId xmlns:a16="http://schemas.microsoft.com/office/drawing/2014/main" id="{75AFF93F-C1A0-32D4-B36B-A8C1B8CAA813}"/>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32508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Legacy of ATG</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a:bodyPr>
          <a:lstStyle/>
          <a:p>
            <a:r>
              <a:rPr lang="en-US" u="sng" dirty="0">
                <a:solidFill>
                  <a:schemeClr val="tx1"/>
                </a:solidFill>
              </a:rPr>
              <a:t>Goal/s: </a:t>
            </a:r>
          </a:p>
          <a:p>
            <a:r>
              <a:rPr lang="en-US" dirty="0">
                <a:solidFill>
                  <a:schemeClr val="tx1"/>
                </a:solidFill>
              </a:rPr>
              <a:t>Describe the legacy of alexander the great</a:t>
            </a:r>
            <a:endParaRPr lang="en-US" b="1" dirty="0">
              <a:solidFill>
                <a:schemeClr val="tx1"/>
              </a:solidFill>
            </a:endParaRP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3 Lesson 1 – unit 2</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3"/>
        <p:cNvGrpSpPr/>
        <p:nvPr/>
      </p:nvGrpSpPr>
      <p:grpSpPr>
        <a:xfrm>
          <a:off x="0" y="0"/>
          <a:ext cx="0" cy="0"/>
          <a:chOff x="0" y="0"/>
          <a:chExt cx="0" cy="0"/>
        </a:xfrm>
      </p:grpSpPr>
      <p:cxnSp>
        <p:nvCxnSpPr>
          <p:cNvPr id="341" name="Straight Connector 340">
            <a:extLst>
              <a:ext uri="{FF2B5EF4-FFF2-40B4-BE49-F238E27FC236}">
                <a16:creationId xmlns:a16="http://schemas.microsoft.com/office/drawing/2014/main" id="{C6DEF8F9-FFEF-4EDB-8A06-8A7884ED4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3" name="Rectangle 342">
            <a:extLst>
              <a:ext uri="{FF2B5EF4-FFF2-40B4-BE49-F238E27FC236}">
                <a16:creationId xmlns:a16="http://schemas.microsoft.com/office/drawing/2014/main" id="{E0747CA7-2579-4FF5-95CF-E3FA65C9E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5" name="Rectangle 344">
            <a:extLst>
              <a:ext uri="{FF2B5EF4-FFF2-40B4-BE49-F238E27FC236}">
                <a16:creationId xmlns:a16="http://schemas.microsoft.com/office/drawing/2014/main" id="{1C63BD94-CA0C-4C27-BB07-89F71DEA2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4820"/>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47" name="Rectangle 346">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9" name="Rectangle 348">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4" name="Google Shape;334;p17"/>
          <p:cNvSpPr txBox="1">
            <a:spLocks noGrp="1"/>
          </p:cNvSpPr>
          <p:nvPr>
            <p:ph type="ctrTitle"/>
          </p:nvPr>
        </p:nvSpPr>
        <p:spPr>
          <a:xfrm>
            <a:off x="492370" y="516835"/>
            <a:ext cx="3084844" cy="5772840"/>
          </a:xfrm>
          <a:prstGeom prst="rect">
            <a:avLst/>
          </a:prstGeom>
        </p:spPr>
        <p:txBody>
          <a:bodyPr spcFirstLastPara="1" vert="horz" lIns="91440" tIns="45720" rIns="91440" bIns="45720" rtlCol="0" anchor="ctr" anchorCtr="0">
            <a:normAutofit/>
          </a:bodyPr>
          <a:lstStyle/>
          <a:p>
            <a:pPr>
              <a:lnSpc>
                <a:spcPct val="85000"/>
              </a:lnSpc>
              <a:spcBef>
                <a:spcPct val="0"/>
              </a:spcBef>
            </a:pPr>
            <a:r>
              <a:rPr lang="en-US" sz="3600">
                <a:solidFill>
                  <a:srgbClr val="FFFFFF"/>
                </a:solidFill>
                <a:latin typeface="+mj-lt"/>
                <a:ea typeface="+mj-ea"/>
                <a:cs typeface="+mj-cs"/>
              </a:rPr>
              <a:t>ACTIVITY</a:t>
            </a:r>
          </a:p>
        </p:txBody>
      </p:sp>
      <p:sp>
        <p:nvSpPr>
          <p:cNvPr id="351" name="Rectangle 350">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37" name="Google Shape;335;p17">
            <a:extLst>
              <a:ext uri="{FF2B5EF4-FFF2-40B4-BE49-F238E27FC236}">
                <a16:creationId xmlns:a16="http://schemas.microsoft.com/office/drawing/2014/main" id="{93C44DD6-0BD1-7A6C-2589-FB66438425F2}"/>
              </a:ext>
            </a:extLst>
          </p:cNvPr>
          <p:cNvGraphicFramePr/>
          <p:nvPr>
            <p:extLst>
              <p:ext uri="{D42A27DB-BD31-4B8C-83A1-F6EECF244321}">
                <p14:modId xmlns:p14="http://schemas.microsoft.com/office/powerpoint/2010/main" val="240515902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8"/>
          <p:cNvSpPr txBox="1">
            <a:spLocks noGrp="1"/>
          </p:cNvSpPr>
          <p:nvPr>
            <p:ph type="body" idx="1"/>
          </p:nvPr>
        </p:nvSpPr>
        <p:spPr>
          <a:xfrm>
            <a:off x="3667100" y="2882400"/>
            <a:ext cx="4858000" cy="1093200"/>
          </a:xfrm>
          <a:prstGeom prst="rect">
            <a:avLst/>
          </a:prstGeom>
        </p:spPr>
        <p:txBody>
          <a:bodyPr spcFirstLastPara="1" vert="horz" wrap="square" lIns="0" tIns="0" rIns="0" bIns="0" rtlCol="0" anchor="ctr" anchorCtr="0">
            <a:noAutofit/>
          </a:bodyPr>
          <a:lstStyle/>
          <a:p>
            <a:pPr marL="0" indent="0">
              <a:buNone/>
            </a:pPr>
            <a:r>
              <a:rPr lang="en-AU" sz="4000" dirty="0"/>
              <a:t>SUMMARY:</a:t>
            </a:r>
          </a:p>
          <a:p>
            <a:pPr marL="0" indent="0">
              <a:buNone/>
            </a:pPr>
            <a:endParaRPr lang="en-AU" sz="4000" dirty="0"/>
          </a:p>
          <a:p>
            <a:pPr marL="0" indent="0">
              <a:buNone/>
            </a:pPr>
            <a:r>
              <a:rPr lang="en-AU" sz="4000" dirty="0"/>
              <a:t>Describe what is meant by the ‘Hellenistic Era’. </a:t>
            </a:r>
          </a:p>
          <a:p>
            <a:pPr marL="0" indent="0">
              <a:buNone/>
            </a:pPr>
            <a:endParaRPr lang="en-AU" sz="4000" dirty="0"/>
          </a:p>
          <a:p>
            <a:pPr marL="0" indent="0">
              <a:buNone/>
            </a:pPr>
            <a:endParaRPr sz="4000" dirty="0"/>
          </a:p>
        </p:txBody>
      </p:sp>
      <p:sp>
        <p:nvSpPr>
          <p:cNvPr id="342" name="Google Shape;342;p18"/>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5"/>
        <p:cNvGrpSpPr/>
        <p:nvPr/>
      </p:nvGrpSpPr>
      <p:grpSpPr>
        <a:xfrm>
          <a:off x="0" y="0"/>
          <a:ext cx="0" cy="0"/>
          <a:chOff x="0" y="0"/>
          <a:chExt cx="0" cy="0"/>
        </a:xfrm>
      </p:grpSpPr>
      <p:sp>
        <p:nvSpPr>
          <p:cNvPr id="323" name="Rectangle 32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Rectangle 32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7" name="Straight Connector 32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9" name="Rectangle 32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6" name="Google Shape;316;p15"/>
          <p:cNvSpPr txBox="1">
            <a:spLocks noGrp="1"/>
          </p:cNvSpPr>
          <p:nvPr>
            <p:ph type="title"/>
          </p:nvPr>
        </p:nvSpPr>
        <p:spPr>
          <a:xfrm>
            <a:off x="492370" y="605896"/>
            <a:ext cx="3084844" cy="5646208"/>
          </a:xfrm>
          <a:prstGeom prst="rect">
            <a:avLst/>
          </a:prstGeom>
        </p:spPr>
        <p:txBody>
          <a:bodyPr spcFirstLastPara="1" vert="horz" lIns="91440" tIns="45720" rIns="91440" bIns="45720" rtlCol="0" anchor="ctr" anchorCtr="0">
            <a:normAutofit/>
          </a:bodyPr>
          <a:lstStyle/>
          <a:p>
            <a:pPr>
              <a:spcBef>
                <a:spcPct val="0"/>
              </a:spcBef>
            </a:pPr>
            <a:r>
              <a:rPr lang="en-US" sz="3600">
                <a:solidFill>
                  <a:srgbClr val="FFFFFF"/>
                </a:solidFill>
              </a:rPr>
              <a:t>The Hellenistic Age</a:t>
            </a:r>
          </a:p>
        </p:txBody>
      </p:sp>
      <p:sp>
        <p:nvSpPr>
          <p:cNvPr id="333" name="Rectangle 33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 name="Google Shape;317;p15"/>
          <p:cNvSpPr txBox="1">
            <a:spLocks noGrp="1"/>
          </p:cNvSpPr>
          <p:nvPr>
            <p:ph type="body" idx="1"/>
          </p:nvPr>
        </p:nvSpPr>
        <p:spPr>
          <a:xfrm>
            <a:off x="4742016" y="605896"/>
            <a:ext cx="6413663" cy="5646208"/>
          </a:xfrm>
          <a:prstGeom prst="rect">
            <a:avLst/>
          </a:prstGeom>
        </p:spPr>
        <p:txBody>
          <a:bodyPr spcFirstLastPara="1" vert="horz" lIns="0" tIns="45720" rIns="0" bIns="45720" rtlCol="0" anchor="ctr" anchorCtr="0">
            <a:normAutofit/>
          </a:bodyPr>
          <a:lstStyle/>
          <a:p>
            <a:pPr>
              <a:defRPr/>
            </a:pPr>
            <a:r>
              <a:rPr lang="en-US" sz="3600" dirty="0"/>
              <a:t>The Marriage of East &amp; West</a:t>
            </a:r>
          </a:p>
          <a:p>
            <a:pPr>
              <a:defRPr/>
            </a:pPr>
            <a:r>
              <a:rPr lang="en-US" sz="3600" dirty="0"/>
              <a:t>Alexander the Great ushered in the Hellenistic Age – A period where Greek influence could be found throughout the known world!</a:t>
            </a:r>
          </a:p>
          <a:p>
            <a:endParaRPr lang="en-US" sz="3600" dirty="0"/>
          </a:p>
        </p:txBody>
      </p:sp>
      <p:sp>
        <p:nvSpPr>
          <p:cNvPr id="318" name="Google Shape;318;p15"/>
          <p:cNvSpPr txBox="1">
            <a:spLocks noGrp="1"/>
          </p:cNvSpPr>
          <p:nvPr>
            <p:ph type="sldNum" idx="12"/>
          </p:nvPr>
        </p:nvSpPr>
        <p:spPr>
          <a:xfrm>
            <a:off x="10123055" y="6459785"/>
            <a:ext cx="1089428" cy="365125"/>
          </a:xfrm>
          <a:prstGeom prst="rect">
            <a:avLst/>
          </a:prstGeom>
        </p:spPr>
        <p:txBody>
          <a:bodyPr spcFirstLastPara="1" vert="horz" lIns="91440" tIns="45720" rIns="91440" bIns="45720" rtlCol="0" anchor="ctr" anchorCtr="0">
            <a:normAutofit/>
          </a:bodyPr>
          <a:lstStyle/>
          <a:p>
            <a:pPr defTabSz="457200">
              <a:spcAft>
                <a:spcPts val="600"/>
              </a:spcAft>
            </a:pPr>
            <a:fld id="{00000000-1234-1234-1234-123412341234}" type="slidenum">
              <a:rPr lang="en-US">
                <a:solidFill>
                  <a:schemeClr val="tx2"/>
                </a:solidFill>
              </a:rPr>
              <a:pPr defTabSz="457200">
                <a:spcAft>
                  <a:spcPts val="600"/>
                </a:spcAft>
              </a:pPr>
              <a:t>2</a:t>
            </a:fld>
            <a:endParaRPr lang="en-US">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5"/>
        <p:cNvGrpSpPr/>
        <p:nvPr/>
      </p:nvGrpSpPr>
      <p:grpSpPr>
        <a:xfrm>
          <a:off x="0" y="0"/>
          <a:ext cx="0" cy="0"/>
          <a:chOff x="0" y="0"/>
          <a:chExt cx="0" cy="0"/>
        </a:xfrm>
      </p:grpSpPr>
      <p:sp>
        <p:nvSpPr>
          <p:cNvPr id="323" name="Rectangle 32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Rectangle 32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7" name="Straight Connector 32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9" name="Rectangle 32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6" name="Google Shape;316;p15"/>
          <p:cNvSpPr txBox="1">
            <a:spLocks noGrp="1"/>
          </p:cNvSpPr>
          <p:nvPr>
            <p:ph type="title"/>
          </p:nvPr>
        </p:nvSpPr>
        <p:spPr>
          <a:xfrm>
            <a:off x="492370" y="605896"/>
            <a:ext cx="3084844" cy="5646208"/>
          </a:xfrm>
          <a:prstGeom prst="rect">
            <a:avLst/>
          </a:prstGeom>
        </p:spPr>
        <p:txBody>
          <a:bodyPr spcFirstLastPara="1" vert="horz" lIns="91440" tIns="45720" rIns="91440" bIns="45720" rtlCol="0" anchor="ctr" anchorCtr="0">
            <a:normAutofit/>
          </a:bodyPr>
          <a:lstStyle/>
          <a:p>
            <a:pPr>
              <a:spcBef>
                <a:spcPct val="0"/>
              </a:spcBef>
            </a:pPr>
            <a:r>
              <a:rPr lang="en-US" sz="3600">
                <a:solidFill>
                  <a:srgbClr val="FFFFFF"/>
                </a:solidFill>
              </a:rPr>
              <a:t>Alexandria</a:t>
            </a:r>
          </a:p>
        </p:txBody>
      </p:sp>
      <p:sp>
        <p:nvSpPr>
          <p:cNvPr id="333" name="Rectangle 33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 name="Google Shape;317;p15"/>
          <p:cNvSpPr txBox="1">
            <a:spLocks noGrp="1"/>
          </p:cNvSpPr>
          <p:nvPr>
            <p:ph type="body" idx="1"/>
          </p:nvPr>
        </p:nvSpPr>
        <p:spPr>
          <a:xfrm>
            <a:off x="4742016" y="605896"/>
            <a:ext cx="6413663" cy="5646208"/>
          </a:xfrm>
          <a:prstGeom prst="rect">
            <a:avLst/>
          </a:prstGeom>
        </p:spPr>
        <p:txBody>
          <a:bodyPr spcFirstLastPara="1" vert="horz" lIns="0" tIns="45720" rIns="0" bIns="45720" rtlCol="0" anchor="ctr" anchorCtr="0">
            <a:normAutofit fontScale="92500"/>
          </a:bodyPr>
          <a:lstStyle/>
          <a:p>
            <a:r>
              <a:rPr lang="en-US" sz="3200" dirty="0"/>
              <a:t>Founded by ATG in 332 BC</a:t>
            </a:r>
          </a:p>
          <a:p>
            <a:r>
              <a:rPr lang="en-US" sz="3200" dirty="0"/>
              <a:t>Designed to be a model city that would reflect </a:t>
            </a:r>
            <a:r>
              <a:rPr lang="en-US" sz="3200" dirty="0" err="1"/>
              <a:t>splendour</a:t>
            </a:r>
            <a:r>
              <a:rPr lang="en-US" sz="3200" dirty="0"/>
              <a:t> of ATG</a:t>
            </a:r>
          </a:p>
          <a:p>
            <a:r>
              <a:rPr lang="en-US" sz="3200" dirty="0"/>
              <a:t>Military stronghold/naval base</a:t>
            </a:r>
          </a:p>
          <a:p>
            <a:r>
              <a:rPr lang="en-US" sz="3200" dirty="0"/>
              <a:t>Rapidly became trading and admin </a:t>
            </a:r>
            <a:r>
              <a:rPr lang="en-US" sz="3200" dirty="0" err="1"/>
              <a:t>centre</a:t>
            </a:r>
            <a:r>
              <a:rPr lang="en-US" sz="3200" dirty="0"/>
              <a:t> of Egypt under the </a:t>
            </a:r>
            <a:r>
              <a:rPr lang="en-US" sz="3200" dirty="0" err="1"/>
              <a:t>greeks</a:t>
            </a:r>
            <a:endParaRPr lang="en-US" sz="3200" dirty="0"/>
          </a:p>
          <a:p>
            <a:r>
              <a:rPr lang="en-US" sz="3200" dirty="0"/>
              <a:t>After ATG’s death, it came under Egyptian control and continued to flourish</a:t>
            </a:r>
          </a:p>
          <a:p>
            <a:r>
              <a:rPr lang="en-US" sz="3200" dirty="0"/>
              <a:t>Within 100 years, Alexandria had become the leading city of the world and the </a:t>
            </a:r>
            <a:r>
              <a:rPr lang="en-US" sz="3200" dirty="0" err="1"/>
              <a:t>centre</a:t>
            </a:r>
            <a:r>
              <a:rPr lang="en-US" sz="3200" dirty="0"/>
              <a:t> of Greek cultural life</a:t>
            </a:r>
          </a:p>
        </p:txBody>
      </p:sp>
      <p:sp>
        <p:nvSpPr>
          <p:cNvPr id="318" name="Google Shape;318;p15"/>
          <p:cNvSpPr txBox="1">
            <a:spLocks noGrp="1"/>
          </p:cNvSpPr>
          <p:nvPr>
            <p:ph type="sldNum" idx="12"/>
          </p:nvPr>
        </p:nvSpPr>
        <p:spPr>
          <a:xfrm>
            <a:off x="10123055" y="6459785"/>
            <a:ext cx="1089428" cy="365125"/>
          </a:xfrm>
          <a:prstGeom prst="rect">
            <a:avLst/>
          </a:prstGeom>
        </p:spPr>
        <p:txBody>
          <a:bodyPr spcFirstLastPara="1" vert="horz" lIns="91440" tIns="45720" rIns="91440" bIns="45720" rtlCol="0" anchor="ctr" anchorCtr="0">
            <a:normAutofit/>
          </a:bodyPr>
          <a:lstStyle/>
          <a:p>
            <a:pPr defTabSz="457200">
              <a:spcAft>
                <a:spcPts val="600"/>
              </a:spcAft>
            </a:pPr>
            <a:fld id="{00000000-1234-1234-1234-123412341234}" type="slidenum">
              <a:rPr lang="en-US">
                <a:solidFill>
                  <a:schemeClr val="tx2"/>
                </a:solidFill>
              </a:rPr>
              <a:pPr defTabSz="457200">
                <a:spcAft>
                  <a:spcPts val="600"/>
                </a:spcAft>
              </a:pPr>
              <a:t>3</a:t>
            </a:fld>
            <a:endParaRPr lang="en-US">
              <a:solidFill>
                <a:schemeClr val="tx2"/>
              </a:solidFill>
            </a:endParaRPr>
          </a:p>
        </p:txBody>
      </p:sp>
    </p:spTree>
    <p:extLst>
      <p:ext uri="{BB962C8B-B14F-4D97-AF65-F5344CB8AC3E}">
        <p14:creationId xmlns:p14="http://schemas.microsoft.com/office/powerpoint/2010/main" val="6837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2"/>
        <p:cNvGrpSpPr/>
        <p:nvPr/>
      </p:nvGrpSpPr>
      <p:grpSpPr>
        <a:xfrm>
          <a:off x="0" y="0"/>
          <a:ext cx="0" cy="0"/>
          <a:chOff x="0" y="0"/>
          <a:chExt cx="0" cy="0"/>
        </a:xfrm>
      </p:grpSpPr>
      <p:sp>
        <p:nvSpPr>
          <p:cNvPr id="334" name="Rectangle 333">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6" name="Rectangle 335">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38" name="Straight Connector 337">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40" name="Rectangle 339">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Google Shape;323;p16"/>
          <p:cNvSpPr txBox="1">
            <a:spLocks noGrp="1"/>
          </p:cNvSpPr>
          <p:nvPr>
            <p:ph type="ctrTitle" idx="4294967295"/>
          </p:nvPr>
        </p:nvSpPr>
        <p:spPr>
          <a:xfrm>
            <a:off x="1097280" y="758952"/>
            <a:ext cx="10058400" cy="3892168"/>
          </a:xfrm>
          <a:prstGeom prst="rect">
            <a:avLst/>
          </a:prstGeom>
        </p:spPr>
        <p:txBody>
          <a:bodyPr spcFirstLastPara="1" vert="horz" lIns="91440" tIns="45720" rIns="91440" bIns="45720" rtlCol="0" anchor="b" anchorCtr="0">
            <a:normAutofit/>
          </a:bodyPr>
          <a:lstStyle/>
          <a:p>
            <a:r>
              <a:rPr lang="en-US" sz="8000">
                <a:solidFill>
                  <a:schemeClr val="tx1">
                    <a:lumMod val="85000"/>
                    <a:lumOff val="15000"/>
                  </a:schemeClr>
                </a:solidFill>
              </a:rPr>
              <a:t>So what did he do?</a:t>
            </a:r>
          </a:p>
        </p:txBody>
      </p:sp>
      <p:sp>
        <p:nvSpPr>
          <p:cNvPr id="342" name="Rectangle 34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4" name="Rectangle 343">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4" name="Google Shape;324;p16"/>
          <p:cNvSpPr txBox="1">
            <a:spLocks noGrp="1"/>
          </p:cNvSpPr>
          <p:nvPr>
            <p:ph type="subTitle" idx="4294967295"/>
          </p:nvPr>
        </p:nvSpPr>
        <p:spPr>
          <a:xfrm>
            <a:off x="1100051" y="5225240"/>
            <a:ext cx="10058400" cy="1143000"/>
          </a:xfrm>
          <a:prstGeom prst="rect">
            <a:avLst/>
          </a:prstGeom>
        </p:spPr>
        <p:txBody>
          <a:bodyPr spcFirstLastPara="1" vert="horz" lIns="91440" tIns="45720" rIns="91440" bIns="45720" rtlCol="0" anchorCtr="0">
            <a:normAutofit/>
          </a:bodyPr>
          <a:lstStyle/>
          <a:p>
            <a:pPr marL="0" indent="0">
              <a:buNone/>
            </a:pPr>
            <a:r>
              <a:rPr lang="en-US" sz="2400" cap="all" spc="200">
                <a:solidFill>
                  <a:srgbClr val="FFFFFF"/>
                </a:solidFill>
                <a:latin typeface="+mj-lt"/>
              </a:rPr>
              <a:t>Alexander the Great's legacy is both far reaching and profound. </a:t>
            </a:r>
          </a:p>
        </p:txBody>
      </p:sp>
      <p:sp>
        <p:nvSpPr>
          <p:cNvPr id="329" name="Google Shape;329;p16"/>
          <p:cNvSpPr txBox="1">
            <a:spLocks noGrp="1"/>
          </p:cNvSpPr>
          <p:nvPr>
            <p:ph type="sldNum" idx="12"/>
          </p:nvPr>
        </p:nvSpPr>
        <p:spPr>
          <a:xfrm>
            <a:off x="9900458" y="6459785"/>
            <a:ext cx="1312025" cy="365125"/>
          </a:xfrm>
          <a:prstGeom prst="rect">
            <a:avLst/>
          </a:prstGeom>
        </p:spPr>
        <p:txBody>
          <a:bodyPr spcFirstLastPara="1" vert="horz" lIns="91440" tIns="45720" rIns="91440" bIns="45720" rtlCol="0" anchor="ctr" anchorCtr="0">
            <a:normAutofit/>
          </a:bodyPr>
          <a:lstStyle/>
          <a:p>
            <a:pPr defTabSz="457200">
              <a:spcAft>
                <a:spcPts val="600"/>
              </a:spcAft>
            </a:pPr>
            <a:fld id="{00000000-1234-1234-1234-123412341234}" type="slidenum">
              <a:rPr lang="en-US"/>
              <a:pPr defTabSz="457200">
                <a:spcAft>
                  <a:spcPts val="600"/>
                </a:spcAft>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5"/>
        <p:cNvGrpSpPr/>
        <p:nvPr/>
      </p:nvGrpSpPr>
      <p:grpSpPr>
        <a:xfrm>
          <a:off x="0" y="0"/>
          <a:ext cx="0" cy="0"/>
          <a:chOff x="0" y="0"/>
          <a:chExt cx="0" cy="0"/>
        </a:xfrm>
      </p:grpSpPr>
      <p:sp>
        <p:nvSpPr>
          <p:cNvPr id="323" name="Rectangle 32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Rectangle 32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7" name="Straight Connector 32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9" name="Rectangle 32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6" name="Google Shape;316;p15"/>
          <p:cNvSpPr txBox="1">
            <a:spLocks noGrp="1"/>
          </p:cNvSpPr>
          <p:nvPr>
            <p:ph type="title"/>
          </p:nvPr>
        </p:nvSpPr>
        <p:spPr>
          <a:xfrm>
            <a:off x="990932" y="286603"/>
            <a:ext cx="6750987" cy="1450757"/>
          </a:xfrm>
          <a:prstGeom prst="rect">
            <a:avLst/>
          </a:prstGeom>
        </p:spPr>
        <p:txBody>
          <a:bodyPr spcFirstLastPara="1" vert="horz" lIns="91440" tIns="45720" rIns="91440" bIns="45720" rtlCol="0" anchor="b" anchorCtr="0">
            <a:normAutofit/>
          </a:bodyPr>
          <a:lstStyle/>
          <a:p>
            <a:pPr>
              <a:spcBef>
                <a:spcPct val="0"/>
              </a:spcBef>
            </a:pPr>
            <a:r>
              <a:rPr lang="en-US">
                <a:solidFill>
                  <a:schemeClr val="accent2"/>
                </a:solidFill>
              </a:rPr>
              <a:t>1. Conquests</a:t>
            </a:r>
          </a:p>
        </p:txBody>
      </p:sp>
      <p:sp>
        <p:nvSpPr>
          <p:cNvPr id="317" name="Google Shape;317;p15"/>
          <p:cNvSpPr txBox="1">
            <a:spLocks noGrp="1"/>
          </p:cNvSpPr>
          <p:nvPr>
            <p:ph type="body" idx="1"/>
          </p:nvPr>
        </p:nvSpPr>
        <p:spPr>
          <a:xfrm>
            <a:off x="1044204" y="2023962"/>
            <a:ext cx="6697715" cy="3845131"/>
          </a:xfrm>
          <a:prstGeom prst="rect">
            <a:avLst/>
          </a:prstGeom>
        </p:spPr>
        <p:txBody>
          <a:bodyPr spcFirstLastPara="1" vert="horz" lIns="0" tIns="45720" rIns="0" bIns="45720" rtlCol="0" anchorCtr="0">
            <a:normAutofit/>
          </a:bodyPr>
          <a:lstStyle/>
          <a:p>
            <a:pPr marL="135463" indent="0">
              <a:buFont typeface="Calibri" panose="020F0502020204030204" pitchFamily="34" charset="0"/>
              <a:buNone/>
            </a:pPr>
            <a:r>
              <a:rPr lang="en-US" sz="3200" dirty="0"/>
              <a:t>1. His father was able to unite the Greek city-states, and Alexander destroyed the Persian Empire forever. More importantly, Alexander's conquests spread Greek culture, also known as Hellenism, across his empire.</a:t>
            </a:r>
          </a:p>
        </p:txBody>
      </p:sp>
      <p:sp>
        <p:nvSpPr>
          <p:cNvPr id="331" name="Rectangle 33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3" name="Rectangle 33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8" name="Google Shape;318;p15"/>
          <p:cNvSpPr txBox="1">
            <a:spLocks noGrp="1"/>
          </p:cNvSpPr>
          <p:nvPr>
            <p:ph type="sldNum" idx="12"/>
          </p:nvPr>
        </p:nvSpPr>
        <p:spPr>
          <a:xfrm>
            <a:off x="9900458" y="6459785"/>
            <a:ext cx="1312025" cy="365125"/>
          </a:xfrm>
          <a:prstGeom prst="rect">
            <a:avLst/>
          </a:prstGeom>
        </p:spPr>
        <p:txBody>
          <a:bodyPr spcFirstLastPara="1" vert="horz" lIns="91440" tIns="45720" rIns="91440" bIns="45720" rtlCol="0" anchor="ctr" anchorCtr="0">
            <a:normAutofit/>
          </a:bodyPr>
          <a:lstStyle/>
          <a:p>
            <a:pPr defTabSz="457200">
              <a:spcAft>
                <a:spcPts val="600"/>
              </a:spcAft>
            </a:pPr>
            <a:fld id="{00000000-1234-1234-1234-123412341234}" type="slidenum">
              <a:rPr lang="en-US"/>
              <a:pPr defTabSz="457200">
                <a:spcAft>
                  <a:spcPts val="600"/>
                </a:spcAft>
              </a:pPr>
              <a:t>5</a:t>
            </a:fld>
            <a:endParaRPr lang="en-US"/>
          </a:p>
        </p:txBody>
      </p:sp>
    </p:spTree>
    <p:extLst>
      <p:ext uri="{BB962C8B-B14F-4D97-AF65-F5344CB8AC3E}">
        <p14:creationId xmlns:p14="http://schemas.microsoft.com/office/powerpoint/2010/main" val="357035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5"/>
        <p:cNvGrpSpPr/>
        <p:nvPr/>
      </p:nvGrpSpPr>
      <p:grpSpPr>
        <a:xfrm>
          <a:off x="0" y="0"/>
          <a:ext cx="0" cy="0"/>
          <a:chOff x="0" y="0"/>
          <a:chExt cx="0" cy="0"/>
        </a:xfrm>
      </p:grpSpPr>
      <p:sp>
        <p:nvSpPr>
          <p:cNvPr id="323" name="Rectangle 32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Rectangle 32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7" name="Straight Connector 32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9" name="Rectangle 32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6" name="Google Shape;316;p15"/>
          <p:cNvSpPr txBox="1">
            <a:spLocks noGrp="1"/>
          </p:cNvSpPr>
          <p:nvPr>
            <p:ph type="title"/>
          </p:nvPr>
        </p:nvSpPr>
        <p:spPr>
          <a:xfrm>
            <a:off x="990932" y="286603"/>
            <a:ext cx="6750987" cy="1450757"/>
          </a:xfrm>
          <a:prstGeom prst="rect">
            <a:avLst/>
          </a:prstGeom>
        </p:spPr>
        <p:txBody>
          <a:bodyPr spcFirstLastPara="1" vert="horz" lIns="91440" tIns="45720" rIns="91440" bIns="45720" rtlCol="0" anchor="b" anchorCtr="0">
            <a:normAutofit/>
          </a:bodyPr>
          <a:lstStyle/>
          <a:p>
            <a:pPr>
              <a:spcBef>
                <a:spcPct val="0"/>
              </a:spcBef>
            </a:pPr>
            <a:r>
              <a:rPr lang="en-US">
                <a:solidFill>
                  <a:schemeClr val="accent2"/>
                </a:solidFill>
              </a:rPr>
              <a:t>2. Hellenistic Age</a:t>
            </a:r>
          </a:p>
        </p:txBody>
      </p:sp>
      <p:sp>
        <p:nvSpPr>
          <p:cNvPr id="317" name="Google Shape;317;p15"/>
          <p:cNvSpPr txBox="1">
            <a:spLocks noGrp="1"/>
          </p:cNvSpPr>
          <p:nvPr>
            <p:ph type="body" idx="1"/>
          </p:nvPr>
        </p:nvSpPr>
        <p:spPr>
          <a:xfrm>
            <a:off x="1044204" y="2023962"/>
            <a:ext cx="6697715" cy="3845131"/>
          </a:xfrm>
          <a:prstGeom prst="rect">
            <a:avLst/>
          </a:prstGeom>
        </p:spPr>
        <p:txBody>
          <a:bodyPr spcFirstLastPara="1" vert="horz" lIns="0" tIns="45720" rIns="0" bIns="45720" rtlCol="0" anchorCtr="0">
            <a:normAutofit/>
          </a:bodyPr>
          <a:lstStyle/>
          <a:p>
            <a:pPr marL="135463" indent="0">
              <a:buFont typeface="Calibri" panose="020F0502020204030204" pitchFamily="34" charset="0"/>
              <a:buNone/>
            </a:pPr>
            <a:r>
              <a:rPr lang="en-US" sz="3200" dirty="0"/>
              <a:t>2. In fact, Alexander's reign marked the beginning of a new era known as the Hellenistic Age because of the powerful influence that Greek culture had on other people. Without Alexander's ambition, Greek ideas and culture might well have remained confined to Greece.</a:t>
            </a:r>
          </a:p>
        </p:txBody>
      </p:sp>
      <p:sp>
        <p:nvSpPr>
          <p:cNvPr id="331" name="Rectangle 33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3" name="Rectangle 33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8" name="Google Shape;318;p15"/>
          <p:cNvSpPr txBox="1">
            <a:spLocks noGrp="1"/>
          </p:cNvSpPr>
          <p:nvPr>
            <p:ph type="sldNum" idx="12"/>
          </p:nvPr>
        </p:nvSpPr>
        <p:spPr>
          <a:xfrm>
            <a:off x="9900458" y="6459785"/>
            <a:ext cx="1312025" cy="365125"/>
          </a:xfrm>
          <a:prstGeom prst="rect">
            <a:avLst/>
          </a:prstGeom>
        </p:spPr>
        <p:txBody>
          <a:bodyPr spcFirstLastPara="1" vert="horz" lIns="91440" tIns="45720" rIns="91440" bIns="45720" rtlCol="0" anchor="ctr" anchorCtr="0">
            <a:normAutofit/>
          </a:bodyPr>
          <a:lstStyle/>
          <a:p>
            <a:pPr defTabSz="457200">
              <a:spcAft>
                <a:spcPts val="600"/>
              </a:spcAft>
            </a:pPr>
            <a:fld id="{00000000-1234-1234-1234-123412341234}" type="slidenum">
              <a:rPr lang="en-US"/>
              <a:pPr defTabSz="457200">
                <a:spcAft>
                  <a:spcPts val="600"/>
                </a:spcAft>
              </a:pPr>
              <a:t>6</a:t>
            </a:fld>
            <a:endParaRPr lang="en-US"/>
          </a:p>
        </p:txBody>
      </p:sp>
    </p:spTree>
    <p:extLst>
      <p:ext uri="{BB962C8B-B14F-4D97-AF65-F5344CB8AC3E}">
        <p14:creationId xmlns:p14="http://schemas.microsoft.com/office/powerpoint/2010/main" val="173647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5"/>
        <p:cNvGrpSpPr/>
        <p:nvPr/>
      </p:nvGrpSpPr>
      <p:grpSpPr>
        <a:xfrm>
          <a:off x="0" y="0"/>
          <a:ext cx="0" cy="0"/>
          <a:chOff x="0" y="0"/>
          <a:chExt cx="0" cy="0"/>
        </a:xfrm>
      </p:grpSpPr>
      <p:sp>
        <p:nvSpPr>
          <p:cNvPr id="323" name="Rectangle 32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Rectangle 32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7" name="Straight Connector 32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9" name="Rectangle 32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6" name="Google Shape;316;p15"/>
          <p:cNvSpPr txBox="1">
            <a:spLocks noGrp="1"/>
          </p:cNvSpPr>
          <p:nvPr>
            <p:ph type="title"/>
          </p:nvPr>
        </p:nvSpPr>
        <p:spPr>
          <a:xfrm>
            <a:off x="990932" y="286603"/>
            <a:ext cx="6750987" cy="1450757"/>
          </a:xfrm>
          <a:prstGeom prst="rect">
            <a:avLst/>
          </a:prstGeom>
        </p:spPr>
        <p:txBody>
          <a:bodyPr spcFirstLastPara="1" vert="horz" lIns="91440" tIns="45720" rIns="91440" bIns="45720" rtlCol="0" anchor="b" anchorCtr="0">
            <a:normAutofit/>
          </a:bodyPr>
          <a:lstStyle/>
          <a:p>
            <a:pPr>
              <a:spcBef>
                <a:spcPct val="0"/>
              </a:spcBef>
            </a:pPr>
            <a:r>
              <a:rPr lang="en-US">
                <a:solidFill>
                  <a:schemeClr val="accent2"/>
                </a:solidFill>
              </a:rPr>
              <a:t>3. Personality</a:t>
            </a:r>
          </a:p>
        </p:txBody>
      </p:sp>
      <p:sp>
        <p:nvSpPr>
          <p:cNvPr id="317" name="Google Shape;317;p15"/>
          <p:cNvSpPr txBox="1">
            <a:spLocks noGrp="1"/>
          </p:cNvSpPr>
          <p:nvPr>
            <p:ph type="body" idx="1"/>
          </p:nvPr>
        </p:nvSpPr>
        <p:spPr>
          <a:xfrm>
            <a:off x="1044204" y="2023962"/>
            <a:ext cx="6697715" cy="3845131"/>
          </a:xfrm>
          <a:prstGeom prst="rect">
            <a:avLst/>
          </a:prstGeom>
        </p:spPr>
        <p:txBody>
          <a:bodyPr spcFirstLastPara="1" vert="horz" lIns="0" tIns="45720" rIns="0" bIns="45720" rtlCol="0" anchorCtr="0">
            <a:normAutofit fontScale="92500" lnSpcReduction="10000"/>
          </a:bodyPr>
          <a:lstStyle/>
          <a:p>
            <a:r>
              <a:rPr lang="en-US" sz="2800" dirty="0"/>
              <a:t>3. Many historians see Alexander the Great in a different light. Although Alexander was both intelligent and handsome, he also had a darker side. </a:t>
            </a:r>
          </a:p>
          <a:p>
            <a:r>
              <a:rPr lang="en-US" sz="2800" dirty="0"/>
              <a:t>He possessed a ferocious temper and from time to time would arbitrarily murder close advisors and even friends. Also, toward the end of his many campaigns, he senselessly slaughtered thousands whose only crime was being in his way.</a:t>
            </a:r>
          </a:p>
        </p:txBody>
      </p:sp>
      <p:sp>
        <p:nvSpPr>
          <p:cNvPr id="331" name="Rectangle 33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3" name="Rectangle 33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8" name="Google Shape;318;p15"/>
          <p:cNvSpPr txBox="1">
            <a:spLocks noGrp="1"/>
          </p:cNvSpPr>
          <p:nvPr>
            <p:ph type="sldNum" idx="12"/>
          </p:nvPr>
        </p:nvSpPr>
        <p:spPr>
          <a:xfrm>
            <a:off x="9900458" y="6459785"/>
            <a:ext cx="1312025" cy="365125"/>
          </a:xfrm>
          <a:prstGeom prst="rect">
            <a:avLst/>
          </a:prstGeom>
        </p:spPr>
        <p:txBody>
          <a:bodyPr spcFirstLastPara="1" vert="horz" lIns="91440" tIns="45720" rIns="91440" bIns="45720" rtlCol="0" anchor="ctr" anchorCtr="0">
            <a:normAutofit/>
          </a:bodyPr>
          <a:lstStyle/>
          <a:p>
            <a:pPr defTabSz="457200">
              <a:spcAft>
                <a:spcPts val="600"/>
              </a:spcAft>
            </a:pPr>
            <a:fld id="{00000000-1234-1234-1234-123412341234}" type="slidenum">
              <a:rPr lang="en-US"/>
              <a:pPr defTabSz="457200">
                <a:spcAft>
                  <a:spcPts val="600"/>
                </a:spcAft>
              </a:pPr>
              <a:t>7</a:t>
            </a:fld>
            <a:endParaRPr lang="en-US"/>
          </a:p>
        </p:txBody>
      </p:sp>
    </p:spTree>
    <p:extLst>
      <p:ext uri="{BB962C8B-B14F-4D97-AF65-F5344CB8AC3E}">
        <p14:creationId xmlns:p14="http://schemas.microsoft.com/office/powerpoint/2010/main" val="177050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15"/>
        <p:cNvGrpSpPr/>
        <p:nvPr/>
      </p:nvGrpSpPr>
      <p:grpSpPr>
        <a:xfrm>
          <a:off x="0" y="0"/>
          <a:ext cx="0" cy="0"/>
          <a:chOff x="0" y="0"/>
          <a:chExt cx="0" cy="0"/>
        </a:xfrm>
      </p:grpSpPr>
      <p:sp>
        <p:nvSpPr>
          <p:cNvPr id="323" name="Rectangle 322">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Rectangle 324">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7" name="Straight Connector 326">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9" name="Rectangle 328">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16" name="Google Shape;316;p15"/>
          <p:cNvSpPr txBox="1">
            <a:spLocks noGrp="1"/>
          </p:cNvSpPr>
          <p:nvPr>
            <p:ph type="title"/>
          </p:nvPr>
        </p:nvSpPr>
        <p:spPr>
          <a:xfrm>
            <a:off x="990932" y="286603"/>
            <a:ext cx="6750987" cy="1450757"/>
          </a:xfrm>
          <a:prstGeom prst="rect">
            <a:avLst/>
          </a:prstGeom>
        </p:spPr>
        <p:txBody>
          <a:bodyPr spcFirstLastPara="1" vert="horz" lIns="91440" tIns="45720" rIns="91440" bIns="45720" rtlCol="0" anchor="b" anchorCtr="0">
            <a:normAutofit/>
          </a:bodyPr>
          <a:lstStyle/>
          <a:p>
            <a:pPr>
              <a:spcBef>
                <a:spcPct val="0"/>
              </a:spcBef>
            </a:pPr>
            <a:r>
              <a:rPr lang="en-US">
                <a:solidFill>
                  <a:schemeClr val="accent2"/>
                </a:solidFill>
              </a:rPr>
              <a:t>4. Spread of ideas</a:t>
            </a:r>
          </a:p>
        </p:txBody>
      </p:sp>
      <p:sp>
        <p:nvSpPr>
          <p:cNvPr id="317" name="Google Shape;317;p15"/>
          <p:cNvSpPr txBox="1">
            <a:spLocks noGrp="1"/>
          </p:cNvSpPr>
          <p:nvPr>
            <p:ph type="body" idx="1"/>
          </p:nvPr>
        </p:nvSpPr>
        <p:spPr>
          <a:xfrm>
            <a:off x="1044204" y="2023962"/>
            <a:ext cx="6697715" cy="3845131"/>
          </a:xfrm>
          <a:prstGeom prst="rect">
            <a:avLst/>
          </a:prstGeom>
        </p:spPr>
        <p:txBody>
          <a:bodyPr spcFirstLastPara="1" vert="horz" lIns="0" tIns="45720" rIns="0" bIns="45720" rtlCol="0" anchorCtr="0">
            <a:normAutofit fontScale="92500" lnSpcReduction="10000"/>
          </a:bodyPr>
          <a:lstStyle/>
          <a:p>
            <a:r>
              <a:rPr lang="en-US" sz="3200" dirty="0"/>
              <a:t>4. Alexander made Babylonia the capital of his Empire</a:t>
            </a:r>
          </a:p>
          <a:p>
            <a:r>
              <a:rPr lang="en-US" sz="3200" dirty="0"/>
              <a:t>He married one of Darius’ daughters and “encouraged” 10,000 of his soldiers to take Persian wives</a:t>
            </a:r>
          </a:p>
          <a:p>
            <a:r>
              <a:rPr lang="en-US" sz="3200" dirty="0"/>
              <a:t>He died the following year at 33 before he could produce an heir and his kingdom was divided among </a:t>
            </a:r>
            <a:r>
              <a:rPr lang="en-US" sz="3200" b="1" dirty="0"/>
              <a:t>3 of his generals</a:t>
            </a:r>
          </a:p>
        </p:txBody>
      </p:sp>
      <p:sp>
        <p:nvSpPr>
          <p:cNvPr id="331" name="Rectangle 330">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3" name="Rectangle 332">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8" name="Google Shape;318;p15"/>
          <p:cNvSpPr txBox="1">
            <a:spLocks noGrp="1"/>
          </p:cNvSpPr>
          <p:nvPr>
            <p:ph type="sldNum" idx="12"/>
          </p:nvPr>
        </p:nvSpPr>
        <p:spPr>
          <a:xfrm>
            <a:off x="9900458" y="6459785"/>
            <a:ext cx="1312025" cy="365125"/>
          </a:xfrm>
          <a:prstGeom prst="rect">
            <a:avLst/>
          </a:prstGeom>
        </p:spPr>
        <p:txBody>
          <a:bodyPr spcFirstLastPara="1" vert="horz" lIns="91440" tIns="45720" rIns="91440" bIns="45720" rtlCol="0" anchor="ctr" anchorCtr="0">
            <a:normAutofit/>
          </a:bodyPr>
          <a:lstStyle/>
          <a:p>
            <a:pPr defTabSz="457200">
              <a:spcAft>
                <a:spcPts val="600"/>
              </a:spcAft>
            </a:pPr>
            <a:fld id="{00000000-1234-1234-1234-123412341234}" type="slidenum">
              <a:rPr lang="en-US"/>
              <a:pPr defTabSz="457200">
                <a:spcAft>
                  <a:spcPts val="600"/>
                </a:spcAft>
              </a:pPr>
              <a:t>8</a:t>
            </a:fld>
            <a:endParaRPr lang="en-US"/>
          </a:p>
        </p:txBody>
      </p:sp>
    </p:spTree>
    <p:extLst>
      <p:ext uri="{BB962C8B-B14F-4D97-AF65-F5344CB8AC3E}">
        <p14:creationId xmlns:p14="http://schemas.microsoft.com/office/powerpoint/2010/main" val="74591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uk-UA" smtClean="0"/>
              <a:pPr/>
              <a:t>9</a:t>
            </a:fld>
            <a:endParaRPr lang="uk-UA"/>
          </a:p>
        </p:txBody>
      </p:sp>
      <p:pic>
        <p:nvPicPr>
          <p:cNvPr id="3" name="Picture 1029" descr="empire"/>
          <p:cNvPicPr>
            <a:picLocks noChangeAspect="1" noChangeArrowheads="1"/>
          </p:cNvPicPr>
          <p:nvPr/>
        </p:nvPicPr>
        <p:blipFill>
          <a:blip r:embed="rId2" cstate="print"/>
          <a:srcRect/>
          <a:stretch>
            <a:fillRect/>
          </a:stretch>
        </p:blipFill>
        <p:spPr bwMode="auto">
          <a:xfrm>
            <a:off x="762000" y="-239249"/>
            <a:ext cx="10668000" cy="7097184"/>
          </a:xfrm>
          <a:prstGeom prst="rect">
            <a:avLst/>
          </a:prstGeom>
          <a:noFill/>
        </p:spPr>
      </p:pic>
      <p:sp>
        <p:nvSpPr>
          <p:cNvPr id="7" name="Rectangle 1030"/>
          <p:cNvSpPr>
            <a:spLocks noChangeArrowheads="1"/>
          </p:cNvSpPr>
          <p:nvPr/>
        </p:nvSpPr>
        <p:spPr bwMode="auto">
          <a:xfrm>
            <a:off x="2760133" y="1185333"/>
            <a:ext cx="17272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err="1"/>
              <a:t>Antigonus</a:t>
            </a:r>
            <a:endParaRPr lang="en-US" sz="2400" dirty="0"/>
          </a:p>
        </p:txBody>
      </p:sp>
      <p:sp>
        <p:nvSpPr>
          <p:cNvPr id="8" name="Rectangle 1031"/>
          <p:cNvSpPr>
            <a:spLocks noChangeArrowheads="1"/>
          </p:cNvSpPr>
          <p:nvPr/>
        </p:nvSpPr>
        <p:spPr bwMode="auto">
          <a:xfrm>
            <a:off x="2963333" y="4233333"/>
            <a:ext cx="2032000" cy="11176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a:t>Ptolemy</a:t>
            </a:r>
          </a:p>
        </p:txBody>
      </p:sp>
      <p:sp>
        <p:nvSpPr>
          <p:cNvPr id="9" name="Rectangle 1032"/>
          <p:cNvSpPr>
            <a:spLocks noChangeArrowheads="1"/>
          </p:cNvSpPr>
          <p:nvPr/>
        </p:nvSpPr>
        <p:spPr bwMode="auto">
          <a:xfrm>
            <a:off x="4893733" y="2709333"/>
            <a:ext cx="2032000" cy="13208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dirty="0" err="1"/>
              <a:t>Seleucus</a:t>
            </a:r>
            <a:endParaRPr lang="en-US" sz="2400" dirty="0"/>
          </a:p>
        </p:txBody>
      </p:sp>
    </p:spTree>
    <p:extLst>
      <p:ext uri="{BB962C8B-B14F-4D97-AF65-F5344CB8AC3E}">
        <p14:creationId xmlns:p14="http://schemas.microsoft.com/office/powerpoint/2010/main" val="169357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Lst>
  </p:timing>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8310</TotalTime>
  <Words>404</Words>
  <Application>Microsoft Macintosh PowerPoint</Application>
  <PresentationFormat>Widescreen</PresentationFormat>
  <Paragraphs>47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DM Sans</vt:lpstr>
      <vt:lpstr>Zilla Slab SemiBold</vt:lpstr>
      <vt:lpstr>Retrospect</vt:lpstr>
      <vt:lpstr>Legacy of ATG</vt:lpstr>
      <vt:lpstr>The Hellenistic Age</vt:lpstr>
      <vt:lpstr>Alexandria</vt:lpstr>
      <vt:lpstr>So what did he do?</vt:lpstr>
      <vt:lpstr>1. Conquests</vt:lpstr>
      <vt:lpstr>2. Hellenistic Age</vt:lpstr>
      <vt:lpstr>3. Personality</vt:lpstr>
      <vt:lpstr>4. Spread of ideas</vt:lpstr>
      <vt:lpstr>PowerPoint Presentation</vt:lpstr>
      <vt:lpstr>ACTIVITY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458</cp:revision>
  <dcterms:created xsi:type="dcterms:W3CDTF">2022-07-13T05:26:46Z</dcterms:created>
  <dcterms:modified xsi:type="dcterms:W3CDTF">2023-07-25T12:30:30Z</dcterms:modified>
</cp:coreProperties>
</file>