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
  </p:notesMasterIdLst>
  <p:sldIdLst>
    <p:sldId id="283" r:id="rId2"/>
    <p:sldId id="294" r:id="rId3"/>
    <p:sldId id="29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4"/>
    <p:restoredTop sz="92295"/>
  </p:normalViewPr>
  <p:slideViewPr>
    <p:cSldViewPr snapToGrid="0" snapToObjects="1">
      <p:cViewPr varScale="1">
        <p:scale>
          <a:sx n="99" d="100"/>
          <a:sy n="99" d="100"/>
        </p:scale>
        <p:origin x="2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58F6AB-CBCD-4D96-AAD5-A57C3B6D653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252037-47B6-4585-BEE4-4A952D81F5F7}">
      <dgm:prSet/>
      <dgm:spPr/>
      <dgm:t>
        <a:bodyPr/>
        <a:lstStyle/>
        <a:p>
          <a:r>
            <a:rPr lang="en-US"/>
            <a:t>Use the booklet provided and a laptop to complete the research task.</a:t>
          </a:r>
        </a:p>
      </dgm:t>
    </dgm:pt>
    <dgm:pt modelId="{FCE74F8F-BC09-49A4-B1DF-58EC0D43DF73}" type="parTrans" cxnId="{F5C3F298-060C-41B6-B433-F65CD52371EC}">
      <dgm:prSet/>
      <dgm:spPr/>
      <dgm:t>
        <a:bodyPr/>
        <a:lstStyle/>
        <a:p>
          <a:endParaRPr lang="en-US"/>
        </a:p>
      </dgm:t>
    </dgm:pt>
    <dgm:pt modelId="{59CC3578-E098-49B4-A47A-4A1B607F1367}" type="sibTrans" cxnId="{F5C3F298-060C-41B6-B433-F65CD52371EC}">
      <dgm:prSet/>
      <dgm:spPr/>
      <dgm:t>
        <a:bodyPr/>
        <a:lstStyle/>
        <a:p>
          <a:endParaRPr lang="en-US"/>
        </a:p>
      </dgm:t>
    </dgm:pt>
    <dgm:pt modelId="{B8B76F93-2CC5-4388-A8C8-C27038575FFB}">
      <dgm:prSet/>
      <dgm:spPr/>
      <dgm:t>
        <a:bodyPr/>
        <a:lstStyle/>
        <a:p>
          <a:r>
            <a:rPr lang="en-US"/>
            <a:t>Follow the instructions to research Alexander’s involvement in the Battle of Gaugamela against Darius III and the Persian forces.</a:t>
          </a:r>
        </a:p>
      </dgm:t>
    </dgm:pt>
    <dgm:pt modelId="{40053B80-10C4-4E5B-A40E-37DC6C159BAF}" type="parTrans" cxnId="{CB5C552F-F7A7-41A2-9DE7-555F5A3B0842}">
      <dgm:prSet/>
      <dgm:spPr/>
      <dgm:t>
        <a:bodyPr/>
        <a:lstStyle/>
        <a:p>
          <a:endParaRPr lang="en-US"/>
        </a:p>
      </dgm:t>
    </dgm:pt>
    <dgm:pt modelId="{5ADABCB4-17B3-4868-884D-EBB7E5220064}" type="sibTrans" cxnId="{CB5C552F-F7A7-41A2-9DE7-555F5A3B0842}">
      <dgm:prSet/>
      <dgm:spPr/>
      <dgm:t>
        <a:bodyPr/>
        <a:lstStyle/>
        <a:p>
          <a:endParaRPr lang="en-US"/>
        </a:p>
      </dgm:t>
    </dgm:pt>
    <dgm:pt modelId="{50587538-B83C-4B27-8CBA-1C921F1234CF}">
      <dgm:prSet/>
      <dgm:spPr/>
      <dgm:t>
        <a:bodyPr/>
        <a:lstStyle/>
        <a:p>
          <a:r>
            <a:rPr lang="en-US"/>
            <a:t>Must be completed by the end of the lesson.</a:t>
          </a:r>
        </a:p>
      </dgm:t>
    </dgm:pt>
    <dgm:pt modelId="{63CA962A-6EAA-4A64-B03C-57ED5FD375EC}" type="parTrans" cxnId="{AB4B896E-94BA-4310-A46C-03CE7E1902A8}">
      <dgm:prSet/>
      <dgm:spPr/>
      <dgm:t>
        <a:bodyPr/>
        <a:lstStyle/>
        <a:p>
          <a:endParaRPr lang="en-US"/>
        </a:p>
      </dgm:t>
    </dgm:pt>
    <dgm:pt modelId="{818570C7-2E74-40B2-963B-6D2AFAF8A081}" type="sibTrans" cxnId="{AB4B896E-94BA-4310-A46C-03CE7E1902A8}">
      <dgm:prSet/>
      <dgm:spPr/>
      <dgm:t>
        <a:bodyPr/>
        <a:lstStyle/>
        <a:p>
          <a:endParaRPr lang="en-US"/>
        </a:p>
      </dgm:t>
    </dgm:pt>
    <dgm:pt modelId="{C3F44672-0901-49BB-A17F-A36979E7E0C9}" type="pres">
      <dgm:prSet presAssocID="{8858F6AB-CBCD-4D96-AAD5-A57C3B6D6537}" presName="root" presStyleCnt="0">
        <dgm:presLayoutVars>
          <dgm:dir/>
          <dgm:resizeHandles val="exact"/>
        </dgm:presLayoutVars>
      </dgm:prSet>
      <dgm:spPr/>
    </dgm:pt>
    <dgm:pt modelId="{326060BF-688D-496F-A4B5-FB2C21C31E44}" type="pres">
      <dgm:prSet presAssocID="{63252037-47B6-4585-BEE4-4A952D81F5F7}" presName="compNode" presStyleCnt="0"/>
      <dgm:spPr/>
    </dgm:pt>
    <dgm:pt modelId="{1447A118-FF65-40F6-B21A-E0A96F5A1948}" type="pres">
      <dgm:prSet presAssocID="{63252037-47B6-4585-BEE4-4A952D81F5F7}" presName="bgRect" presStyleLbl="bgShp" presStyleIdx="0" presStyleCnt="3"/>
      <dgm:spPr/>
    </dgm:pt>
    <dgm:pt modelId="{A1E505AC-4B0B-46B3-9410-593FE19B8300}" type="pres">
      <dgm:prSet presAssocID="{63252037-47B6-4585-BEE4-4A952D81F5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9AD4A888-DE76-4214-BCD0-A1FE2FB3BC69}" type="pres">
      <dgm:prSet presAssocID="{63252037-47B6-4585-BEE4-4A952D81F5F7}" presName="spaceRect" presStyleCnt="0"/>
      <dgm:spPr/>
    </dgm:pt>
    <dgm:pt modelId="{3BABC0AB-D509-4F41-A2A2-DD4C5182A157}" type="pres">
      <dgm:prSet presAssocID="{63252037-47B6-4585-BEE4-4A952D81F5F7}" presName="parTx" presStyleLbl="revTx" presStyleIdx="0" presStyleCnt="3">
        <dgm:presLayoutVars>
          <dgm:chMax val="0"/>
          <dgm:chPref val="0"/>
        </dgm:presLayoutVars>
      </dgm:prSet>
      <dgm:spPr/>
    </dgm:pt>
    <dgm:pt modelId="{8F4021AE-EB56-465F-ACD2-312A5D184105}" type="pres">
      <dgm:prSet presAssocID="{59CC3578-E098-49B4-A47A-4A1B607F1367}" presName="sibTrans" presStyleCnt="0"/>
      <dgm:spPr/>
    </dgm:pt>
    <dgm:pt modelId="{461C3F3C-4BA8-488A-A8A6-FA17CBC61898}" type="pres">
      <dgm:prSet presAssocID="{B8B76F93-2CC5-4388-A8C8-C27038575FFB}" presName="compNode" presStyleCnt="0"/>
      <dgm:spPr/>
    </dgm:pt>
    <dgm:pt modelId="{5B096901-0FF4-4D43-9AC3-484AE47385D6}" type="pres">
      <dgm:prSet presAssocID="{B8B76F93-2CC5-4388-A8C8-C27038575FFB}" presName="bgRect" presStyleLbl="bgShp" presStyleIdx="1" presStyleCnt="3"/>
      <dgm:spPr/>
    </dgm:pt>
    <dgm:pt modelId="{EC079855-B0E8-441B-B98F-9E6A37581184}" type="pres">
      <dgm:prSet presAssocID="{B8B76F93-2CC5-4388-A8C8-C27038575F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stle scene"/>
        </a:ext>
      </dgm:extLst>
    </dgm:pt>
    <dgm:pt modelId="{0A43DA0B-E0C9-4700-8F27-816FE81E14FA}" type="pres">
      <dgm:prSet presAssocID="{B8B76F93-2CC5-4388-A8C8-C27038575FFB}" presName="spaceRect" presStyleCnt="0"/>
      <dgm:spPr/>
    </dgm:pt>
    <dgm:pt modelId="{21ACBF6E-B1BD-46E5-B67D-12EB6298BB3B}" type="pres">
      <dgm:prSet presAssocID="{B8B76F93-2CC5-4388-A8C8-C27038575FFB}" presName="parTx" presStyleLbl="revTx" presStyleIdx="1" presStyleCnt="3">
        <dgm:presLayoutVars>
          <dgm:chMax val="0"/>
          <dgm:chPref val="0"/>
        </dgm:presLayoutVars>
      </dgm:prSet>
      <dgm:spPr/>
    </dgm:pt>
    <dgm:pt modelId="{37E26A7A-D559-453B-8614-E028FE3027E6}" type="pres">
      <dgm:prSet presAssocID="{5ADABCB4-17B3-4868-884D-EBB7E5220064}" presName="sibTrans" presStyleCnt="0"/>
      <dgm:spPr/>
    </dgm:pt>
    <dgm:pt modelId="{BF3CFA8E-A3C4-4120-81AF-766626EA8BBF}" type="pres">
      <dgm:prSet presAssocID="{50587538-B83C-4B27-8CBA-1C921F1234CF}" presName="compNode" presStyleCnt="0"/>
      <dgm:spPr/>
    </dgm:pt>
    <dgm:pt modelId="{3A5496DC-2405-4237-9BDD-9A818C72CB03}" type="pres">
      <dgm:prSet presAssocID="{50587538-B83C-4B27-8CBA-1C921F1234CF}" presName="bgRect" presStyleLbl="bgShp" presStyleIdx="2" presStyleCnt="3"/>
      <dgm:spPr/>
    </dgm:pt>
    <dgm:pt modelId="{1679B9A4-3F2B-4ACC-8487-C2F1A7F97875}" type="pres">
      <dgm:prSet presAssocID="{50587538-B83C-4B27-8CBA-1C921F1234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E48B9943-9287-4C22-A909-F0F9C26C5E77}" type="pres">
      <dgm:prSet presAssocID="{50587538-B83C-4B27-8CBA-1C921F1234CF}" presName="spaceRect" presStyleCnt="0"/>
      <dgm:spPr/>
    </dgm:pt>
    <dgm:pt modelId="{B760E5D9-6B2E-410D-AB48-3452F6155CFB}" type="pres">
      <dgm:prSet presAssocID="{50587538-B83C-4B27-8CBA-1C921F1234CF}" presName="parTx" presStyleLbl="revTx" presStyleIdx="2" presStyleCnt="3">
        <dgm:presLayoutVars>
          <dgm:chMax val="0"/>
          <dgm:chPref val="0"/>
        </dgm:presLayoutVars>
      </dgm:prSet>
      <dgm:spPr/>
    </dgm:pt>
  </dgm:ptLst>
  <dgm:cxnLst>
    <dgm:cxn modelId="{CB5C552F-F7A7-41A2-9DE7-555F5A3B0842}" srcId="{8858F6AB-CBCD-4D96-AAD5-A57C3B6D6537}" destId="{B8B76F93-2CC5-4388-A8C8-C27038575FFB}" srcOrd="1" destOrd="0" parTransId="{40053B80-10C4-4E5B-A40E-37DC6C159BAF}" sibTransId="{5ADABCB4-17B3-4868-884D-EBB7E5220064}"/>
    <dgm:cxn modelId="{85C8F84A-D0F2-4DFD-BA5C-DE32D58B9C0A}" type="presOf" srcId="{B8B76F93-2CC5-4388-A8C8-C27038575FFB}" destId="{21ACBF6E-B1BD-46E5-B67D-12EB6298BB3B}" srcOrd="0" destOrd="0" presId="urn:microsoft.com/office/officeart/2018/2/layout/IconVerticalSolidList"/>
    <dgm:cxn modelId="{AF4AEA52-D8A5-414F-A6AF-A79DED69A27D}" type="presOf" srcId="{63252037-47B6-4585-BEE4-4A952D81F5F7}" destId="{3BABC0AB-D509-4F41-A2A2-DD4C5182A157}" srcOrd="0" destOrd="0" presId="urn:microsoft.com/office/officeart/2018/2/layout/IconVerticalSolidList"/>
    <dgm:cxn modelId="{AB4B896E-94BA-4310-A46C-03CE7E1902A8}" srcId="{8858F6AB-CBCD-4D96-AAD5-A57C3B6D6537}" destId="{50587538-B83C-4B27-8CBA-1C921F1234CF}" srcOrd="2" destOrd="0" parTransId="{63CA962A-6EAA-4A64-B03C-57ED5FD375EC}" sibTransId="{818570C7-2E74-40B2-963B-6D2AFAF8A081}"/>
    <dgm:cxn modelId="{F5C3F298-060C-41B6-B433-F65CD52371EC}" srcId="{8858F6AB-CBCD-4D96-AAD5-A57C3B6D6537}" destId="{63252037-47B6-4585-BEE4-4A952D81F5F7}" srcOrd="0" destOrd="0" parTransId="{FCE74F8F-BC09-49A4-B1DF-58EC0D43DF73}" sibTransId="{59CC3578-E098-49B4-A47A-4A1B607F1367}"/>
    <dgm:cxn modelId="{21D665A6-5103-47F7-97AD-9446D778F068}" type="presOf" srcId="{8858F6AB-CBCD-4D96-AAD5-A57C3B6D6537}" destId="{C3F44672-0901-49BB-A17F-A36979E7E0C9}" srcOrd="0" destOrd="0" presId="urn:microsoft.com/office/officeart/2018/2/layout/IconVerticalSolidList"/>
    <dgm:cxn modelId="{7AE076C7-A158-4E86-9C25-C8ADAE2402E9}" type="presOf" srcId="{50587538-B83C-4B27-8CBA-1C921F1234CF}" destId="{B760E5D9-6B2E-410D-AB48-3452F6155CFB}" srcOrd="0" destOrd="0" presId="urn:microsoft.com/office/officeart/2018/2/layout/IconVerticalSolidList"/>
    <dgm:cxn modelId="{0AE346F2-AFC5-4552-9F84-F627FF8CA50E}" type="presParOf" srcId="{C3F44672-0901-49BB-A17F-A36979E7E0C9}" destId="{326060BF-688D-496F-A4B5-FB2C21C31E44}" srcOrd="0" destOrd="0" presId="urn:microsoft.com/office/officeart/2018/2/layout/IconVerticalSolidList"/>
    <dgm:cxn modelId="{496E723B-AA95-453F-9EC3-53BD966D2470}" type="presParOf" srcId="{326060BF-688D-496F-A4B5-FB2C21C31E44}" destId="{1447A118-FF65-40F6-B21A-E0A96F5A1948}" srcOrd="0" destOrd="0" presId="urn:microsoft.com/office/officeart/2018/2/layout/IconVerticalSolidList"/>
    <dgm:cxn modelId="{EFE0BD89-885B-480C-96D9-82C092549968}" type="presParOf" srcId="{326060BF-688D-496F-A4B5-FB2C21C31E44}" destId="{A1E505AC-4B0B-46B3-9410-593FE19B8300}" srcOrd="1" destOrd="0" presId="urn:microsoft.com/office/officeart/2018/2/layout/IconVerticalSolidList"/>
    <dgm:cxn modelId="{5F7D4459-BF96-4764-B0F7-E61E9C3345AA}" type="presParOf" srcId="{326060BF-688D-496F-A4B5-FB2C21C31E44}" destId="{9AD4A888-DE76-4214-BCD0-A1FE2FB3BC69}" srcOrd="2" destOrd="0" presId="urn:microsoft.com/office/officeart/2018/2/layout/IconVerticalSolidList"/>
    <dgm:cxn modelId="{4D38614E-01EE-4DC9-8789-F63FCF17717D}" type="presParOf" srcId="{326060BF-688D-496F-A4B5-FB2C21C31E44}" destId="{3BABC0AB-D509-4F41-A2A2-DD4C5182A157}" srcOrd="3" destOrd="0" presId="urn:microsoft.com/office/officeart/2018/2/layout/IconVerticalSolidList"/>
    <dgm:cxn modelId="{92CBC3E9-30A3-4CB9-BF00-1BC903DC0B03}" type="presParOf" srcId="{C3F44672-0901-49BB-A17F-A36979E7E0C9}" destId="{8F4021AE-EB56-465F-ACD2-312A5D184105}" srcOrd="1" destOrd="0" presId="urn:microsoft.com/office/officeart/2018/2/layout/IconVerticalSolidList"/>
    <dgm:cxn modelId="{71AA14EA-32FD-4D9B-A280-833BA33493D6}" type="presParOf" srcId="{C3F44672-0901-49BB-A17F-A36979E7E0C9}" destId="{461C3F3C-4BA8-488A-A8A6-FA17CBC61898}" srcOrd="2" destOrd="0" presId="urn:microsoft.com/office/officeart/2018/2/layout/IconVerticalSolidList"/>
    <dgm:cxn modelId="{56E92306-611F-44C1-8CC0-DEF240572444}" type="presParOf" srcId="{461C3F3C-4BA8-488A-A8A6-FA17CBC61898}" destId="{5B096901-0FF4-4D43-9AC3-484AE47385D6}" srcOrd="0" destOrd="0" presId="urn:microsoft.com/office/officeart/2018/2/layout/IconVerticalSolidList"/>
    <dgm:cxn modelId="{2408DFE1-083C-48C6-BC99-1D140682BA9E}" type="presParOf" srcId="{461C3F3C-4BA8-488A-A8A6-FA17CBC61898}" destId="{EC079855-B0E8-441B-B98F-9E6A37581184}" srcOrd="1" destOrd="0" presId="urn:microsoft.com/office/officeart/2018/2/layout/IconVerticalSolidList"/>
    <dgm:cxn modelId="{A157D756-1F61-441E-BC7B-D5D00FC79F96}" type="presParOf" srcId="{461C3F3C-4BA8-488A-A8A6-FA17CBC61898}" destId="{0A43DA0B-E0C9-4700-8F27-816FE81E14FA}" srcOrd="2" destOrd="0" presId="urn:microsoft.com/office/officeart/2018/2/layout/IconVerticalSolidList"/>
    <dgm:cxn modelId="{387C618C-FFD1-49F4-87EA-9B66A045ACBD}" type="presParOf" srcId="{461C3F3C-4BA8-488A-A8A6-FA17CBC61898}" destId="{21ACBF6E-B1BD-46E5-B67D-12EB6298BB3B}" srcOrd="3" destOrd="0" presId="urn:microsoft.com/office/officeart/2018/2/layout/IconVerticalSolidList"/>
    <dgm:cxn modelId="{3DC4C3CF-6BB3-45C8-B91F-B8D7CC65A58B}" type="presParOf" srcId="{C3F44672-0901-49BB-A17F-A36979E7E0C9}" destId="{37E26A7A-D559-453B-8614-E028FE3027E6}" srcOrd="3" destOrd="0" presId="urn:microsoft.com/office/officeart/2018/2/layout/IconVerticalSolidList"/>
    <dgm:cxn modelId="{A06BD953-D004-4EFE-A99F-90F756257AA6}" type="presParOf" srcId="{C3F44672-0901-49BB-A17F-A36979E7E0C9}" destId="{BF3CFA8E-A3C4-4120-81AF-766626EA8BBF}" srcOrd="4" destOrd="0" presId="urn:microsoft.com/office/officeart/2018/2/layout/IconVerticalSolidList"/>
    <dgm:cxn modelId="{E9A72FFD-D70E-4B1A-9496-C12C5E85F316}" type="presParOf" srcId="{BF3CFA8E-A3C4-4120-81AF-766626EA8BBF}" destId="{3A5496DC-2405-4237-9BDD-9A818C72CB03}" srcOrd="0" destOrd="0" presId="urn:microsoft.com/office/officeart/2018/2/layout/IconVerticalSolidList"/>
    <dgm:cxn modelId="{965171E4-A4F8-4390-90E9-B8E39F8D1E80}" type="presParOf" srcId="{BF3CFA8E-A3C4-4120-81AF-766626EA8BBF}" destId="{1679B9A4-3F2B-4ACC-8487-C2F1A7F97875}" srcOrd="1" destOrd="0" presId="urn:microsoft.com/office/officeart/2018/2/layout/IconVerticalSolidList"/>
    <dgm:cxn modelId="{8880ADD1-A9B8-4226-8747-F38C79DCFC39}" type="presParOf" srcId="{BF3CFA8E-A3C4-4120-81AF-766626EA8BBF}" destId="{E48B9943-9287-4C22-A909-F0F9C26C5E77}" srcOrd="2" destOrd="0" presId="urn:microsoft.com/office/officeart/2018/2/layout/IconVerticalSolidList"/>
    <dgm:cxn modelId="{8A4D173C-87E1-4D12-AD78-88D50B536C94}" type="presParOf" srcId="{BF3CFA8E-A3C4-4120-81AF-766626EA8BBF}" destId="{B760E5D9-6B2E-410D-AB48-3452F6155C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7A118-FF65-40F6-B21A-E0A96F5A1948}">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E505AC-4B0B-46B3-9410-593FE19B8300}">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ABC0AB-D509-4F41-A2A2-DD4C5182A157}">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89000">
            <a:lnSpc>
              <a:spcPct val="90000"/>
            </a:lnSpc>
            <a:spcBef>
              <a:spcPct val="0"/>
            </a:spcBef>
            <a:spcAft>
              <a:spcPct val="35000"/>
            </a:spcAft>
            <a:buNone/>
          </a:pPr>
          <a:r>
            <a:rPr lang="en-US" sz="2000" kern="1200"/>
            <a:t>Use the booklet provided and a laptop to complete the research task.</a:t>
          </a:r>
        </a:p>
      </dsp:txBody>
      <dsp:txXfrm>
        <a:off x="1666563" y="616"/>
        <a:ext cx="5243823" cy="1442911"/>
      </dsp:txXfrm>
    </dsp:sp>
    <dsp:sp modelId="{5B096901-0FF4-4D43-9AC3-484AE47385D6}">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79855-B0E8-441B-B98F-9E6A37581184}">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ACBF6E-B1BD-46E5-B67D-12EB6298BB3B}">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89000">
            <a:lnSpc>
              <a:spcPct val="90000"/>
            </a:lnSpc>
            <a:spcBef>
              <a:spcPct val="0"/>
            </a:spcBef>
            <a:spcAft>
              <a:spcPct val="35000"/>
            </a:spcAft>
            <a:buNone/>
          </a:pPr>
          <a:r>
            <a:rPr lang="en-US" sz="2000" kern="1200"/>
            <a:t>Follow the instructions to research Alexander’s involvement in the Battle of Gaugamela against Darius III and the Persian forces.</a:t>
          </a:r>
        </a:p>
      </dsp:txBody>
      <dsp:txXfrm>
        <a:off x="1666563" y="1804256"/>
        <a:ext cx="5243823" cy="1442911"/>
      </dsp:txXfrm>
    </dsp:sp>
    <dsp:sp modelId="{3A5496DC-2405-4237-9BDD-9A818C72CB03}">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79B9A4-3F2B-4ACC-8487-C2F1A7F97875}">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60E5D9-6B2E-410D-AB48-3452F6155CFB}">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89000">
            <a:lnSpc>
              <a:spcPct val="90000"/>
            </a:lnSpc>
            <a:spcBef>
              <a:spcPct val="0"/>
            </a:spcBef>
            <a:spcAft>
              <a:spcPct val="35000"/>
            </a:spcAft>
            <a:buNone/>
          </a:pPr>
          <a:r>
            <a:rPr lang="en-US" sz="2000" kern="1200"/>
            <a:t>Must be completed by the end of the lesson.</a:t>
          </a:r>
        </a:p>
      </dsp:txBody>
      <dsp:txXfrm>
        <a:off x="1666563" y="3607896"/>
        <a:ext cx="5243823" cy="14429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6/18/23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a:t>
            </a:fld>
            <a:endParaRPr lang="en-US"/>
          </a:p>
        </p:txBody>
      </p:sp>
    </p:spTree>
    <p:extLst>
      <p:ext uri="{BB962C8B-B14F-4D97-AF65-F5344CB8AC3E}">
        <p14:creationId xmlns:p14="http://schemas.microsoft.com/office/powerpoint/2010/main" val="92486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6/18/23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6/18/23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6/18/23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6/18/23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6/18/23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6" name="Picture 2" descr="Wars of Alexander the Great - Wikipedia">
            <a:extLst>
              <a:ext uri="{FF2B5EF4-FFF2-40B4-BE49-F238E27FC236}">
                <a16:creationId xmlns:a16="http://schemas.microsoft.com/office/drawing/2014/main" id="{75AFF93F-C1A0-32D4-B36B-A8C1B8CAA813}"/>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0" y="0"/>
            <a:ext cx="1232508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Gaugamela and Persia</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1100051" y="4455621"/>
            <a:ext cx="10058400" cy="1143000"/>
          </a:xfrm>
        </p:spPr>
        <p:txBody>
          <a:bodyPr>
            <a:normAutofit/>
          </a:bodyPr>
          <a:lstStyle/>
          <a:p>
            <a:r>
              <a:rPr lang="en-US" u="sng" dirty="0">
                <a:solidFill>
                  <a:schemeClr val="tx1"/>
                </a:solidFill>
              </a:rPr>
              <a:t>Goal/s: </a:t>
            </a:r>
          </a:p>
          <a:p>
            <a:r>
              <a:rPr lang="en-US" dirty="0">
                <a:solidFill>
                  <a:schemeClr val="tx1"/>
                </a:solidFill>
              </a:rPr>
              <a:t>Research the battle of Gaugamela against </a:t>
            </a:r>
            <a:r>
              <a:rPr lang="en-US" dirty="0" err="1">
                <a:solidFill>
                  <a:schemeClr val="tx1"/>
                </a:solidFill>
              </a:rPr>
              <a:t>persia</a:t>
            </a:r>
            <a:endParaRPr lang="en-US" b="1" dirty="0">
              <a:solidFill>
                <a:schemeClr val="tx1"/>
              </a:solidFill>
            </a:endParaRP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10 Lesson 5 – unit 2</a:t>
            </a:r>
          </a:p>
        </p:txBody>
      </p:sp>
    </p:spTree>
    <p:extLst>
      <p:ext uri="{BB962C8B-B14F-4D97-AF65-F5344CB8AC3E}">
        <p14:creationId xmlns:p14="http://schemas.microsoft.com/office/powerpoint/2010/main" val="39940210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089D8C-6ADD-ED67-FA18-80B0C0B29893}"/>
              </a:ext>
            </a:extLst>
          </p:cNvPr>
          <p:cNvSpPr>
            <a:spLocks noGrp="1"/>
          </p:cNvSpPr>
          <p:nvPr>
            <p:ph type="title"/>
          </p:nvPr>
        </p:nvSpPr>
        <p:spPr>
          <a:xfrm>
            <a:off x="193183" y="296214"/>
            <a:ext cx="10962497" cy="4354906"/>
          </a:xfrm>
        </p:spPr>
        <p:txBody>
          <a:bodyPr vert="horz" lIns="91440" tIns="45720" rIns="91440" bIns="45720" rtlCol="0" anchor="b">
            <a:normAutofit/>
          </a:bodyPr>
          <a:lstStyle/>
          <a:p>
            <a:r>
              <a:rPr lang="en-US" sz="3200" b="0" i="0" dirty="0">
                <a:solidFill>
                  <a:schemeClr val="bg1"/>
                </a:solidFill>
                <a:effectLst/>
              </a:rPr>
              <a:t>In 331 BCE, Alexander the Great led his army into Persia in an attempt to conquer the empire. The Persians were no match for Alexander and his well-trained forces, and they were quickly defeated in battle after battle. </a:t>
            </a:r>
            <a:br>
              <a:rPr lang="en-US" sz="3200" b="0" i="0" dirty="0">
                <a:solidFill>
                  <a:schemeClr val="bg1"/>
                </a:solidFill>
                <a:effectLst/>
              </a:rPr>
            </a:br>
            <a:r>
              <a:rPr lang="en-US" sz="3200" b="0" i="0" dirty="0">
                <a:solidFill>
                  <a:schemeClr val="bg1"/>
                </a:solidFill>
                <a:effectLst/>
              </a:rPr>
              <a:t> </a:t>
            </a:r>
            <a:br>
              <a:rPr lang="en-US" sz="3200" b="0" i="0" dirty="0">
                <a:solidFill>
                  <a:schemeClr val="bg1"/>
                </a:solidFill>
                <a:effectLst/>
              </a:rPr>
            </a:br>
            <a:r>
              <a:rPr lang="en-US" sz="3200" b="0" i="0" dirty="0">
                <a:solidFill>
                  <a:schemeClr val="bg1"/>
                </a:solidFill>
                <a:effectLst/>
              </a:rPr>
              <a:t>The most significant victory for Alexander was at </a:t>
            </a:r>
            <a:r>
              <a:rPr lang="en-US" sz="3200" b="1" i="1" dirty="0">
                <a:solidFill>
                  <a:schemeClr val="accent5"/>
                </a:solidFill>
                <a:effectLst/>
              </a:rPr>
              <a:t>Gaugamela</a:t>
            </a:r>
            <a:r>
              <a:rPr lang="en-US" sz="3200" b="0" i="0" dirty="0">
                <a:solidFill>
                  <a:schemeClr val="bg1"/>
                </a:solidFill>
                <a:effectLst/>
              </a:rPr>
              <a:t>, where he </a:t>
            </a:r>
            <a:r>
              <a:rPr lang="en-US" sz="3200" b="1" i="1" dirty="0">
                <a:solidFill>
                  <a:schemeClr val="accent5"/>
                </a:solidFill>
                <a:effectLst/>
              </a:rPr>
              <a:t>faced off against Darius III, the Persian king</a:t>
            </a:r>
            <a:r>
              <a:rPr lang="en-US" sz="3200" b="0" i="0" dirty="0">
                <a:solidFill>
                  <a:schemeClr val="bg1"/>
                </a:solidFill>
                <a:effectLst/>
              </a:rPr>
              <a:t>. The Battle of Gaugamela took place on </a:t>
            </a:r>
            <a:r>
              <a:rPr lang="en-US" sz="3200" b="1" i="1" dirty="0">
                <a:solidFill>
                  <a:schemeClr val="accent5"/>
                </a:solidFill>
                <a:effectLst/>
              </a:rPr>
              <a:t>October 1st, 331 BCE</a:t>
            </a:r>
            <a:r>
              <a:rPr lang="en-US" sz="3200" b="0" i="0" dirty="0">
                <a:solidFill>
                  <a:schemeClr val="bg1"/>
                </a:solidFill>
                <a:effectLst/>
              </a:rPr>
              <a:t> near the city of Arbil in modern-day Iraq. This was the </a:t>
            </a:r>
            <a:r>
              <a:rPr lang="en-US" sz="3200" b="1" i="1" u="sng" dirty="0">
                <a:solidFill>
                  <a:schemeClr val="accent5"/>
                </a:solidFill>
                <a:effectLst/>
              </a:rPr>
              <a:t>final battle </a:t>
            </a:r>
            <a:r>
              <a:rPr lang="en-US" sz="3200" b="0" i="0" dirty="0">
                <a:solidFill>
                  <a:schemeClr val="bg1"/>
                </a:solidFill>
                <a:effectLst/>
              </a:rPr>
              <a:t>between Alexander and Darius III, and it resulted in a </a:t>
            </a:r>
            <a:r>
              <a:rPr lang="en-US" sz="3200" b="1" i="1" dirty="0">
                <a:solidFill>
                  <a:schemeClr val="accent5"/>
                </a:solidFill>
                <a:effectLst/>
              </a:rPr>
              <a:t>decisive victory for Alexander</a:t>
            </a:r>
            <a:r>
              <a:rPr lang="en-US" sz="3200" b="0" i="0" dirty="0">
                <a:solidFill>
                  <a:schemeClr val="bg1"/>
                </a:solidFill>
                <a:effectLst/>
              </a:rPr>
              <a:t>. </a:t>
            </a:r>
            <a:endParaRPr lang="en-US" sz="3200" dirty="0">
              <a:solidFill>
                <a:schemeClr val="bg1"/>
              </a:solidFill>
            </a:endParaRPr>
          </a:p>
        </p:txBody>
      </p:sp>
    </p:spTree>
    <p:extLst>
      <p:ext uri="{BB962C8B-B14F-4D97-AF65-F5344CB8AC3E}">
        <p14:creationId xmlns:p14="http://schemas.microsoft.com/office/powerpoint/2010/main" val="31475718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E60EEB-1F1B-C226-835F-455DEA8558A5}"/>
              </a:ext>
            </a:extLst>
          </p:cNvPr>
          <p:cNvSpPr>
            <a:spLocks noGrp="1"/>
          </p:cNvSpPr>
          <p:nvPr>
            <p:ph type="title"/>
          </p:nvPr>
        </p:nvSpPr>
        <p:spPr>
          <a:xfrm>
            <a:off x="8177212" y="634946"/>
            <a:ext cx="3372529" cy="5055904"/>
          </a:xfrm>
        </p:spPr>
        <p:txBody>
          <a:bodyPr anchor="ctr">
            <a:normAutofit/>
          </a:bodyPr>
          <a:lstStyle/>
          <a:p>
            <a:r>
              <a:rPr lang="en-US"/>
              <a:t>ACTIVITY – Research Task</a:t>
            </a:r>
          </a:p>
        </p:txBody>
      </p:sp>
      <p:cxnSp>
        <p:nvCxnSpPr>
          <p:cNvPr id="17" name="Straight Connector 10">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Content Placeholder 2">
            <a:extLst>
              <a:ext uri="{FF2B5EF4-FFF2-40B4-BE49-F238E27FC236}">
                <a16:creationId xmlns:a16="http://schemas.microsoft.com/office/drawing/2014/main" id="{B5DA2314-1649-1C60-E14D-61E3BAB87938}"/>
              </a:ext>
            </a:extLst>
          </p:cNvPr>
          <p:cNvGraphicFramePr>
            <a:graphicFrameLocks noGrp="1"/>
          </p:cNvGraphicFramePr>
          <p:nvPr>
            <p:ph idx="1"/>
            <p:extLst>
              <p:ext uri="{D42A27DB-BD31-4B8C-83A1-F6EECF244321}">
                <p14:modId xmlns:p14="http://schemas.microsoft.com/office/powerpoint/2010/main" val="625917514"/>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064026"/>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8182</TotalTime>
  <Words>180</Words>
  <Application>Microsoft Macintosh PowerPoint</Application>
  <PresentationFormat>Widescreen</PresentationFormat>
  <Paragraphs>11</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Calibri</vt:lpstr>
      <vt:lpstr>Calibri Light</vt:lpstr>
      <vt:lpstr>Retrospect</vt:lpstr>
      <vt:lpstr>Gaugamela and Persia</vt:lpstr>
      <vt:lpstr>In 331 BCE, Alexander the Great led his army into Persia in an attempt to conquer the empire. The Persians were no match for Alexander and his well-trained forces, and they were quickly defeated in battle after battle.    The most significant victory for Alexander was at Gaugamela, where he faced off against Darius III, the Persian king. The Battle of Gaugamela took place on October 1st, 331 BCE near the city of Arbil in modern-day Iraq. This was the final battle between Alexander and Darius III, and it resulted in a decisive victory for Alexander. </vt:lpstr>
      <vt:lpstr>ACTIVITY – Research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369</cp:revision>
  <dcterms:created xsi:type="dcterms:W3CDTF">2022-07-13T05:26:46Z</dcterms:created>
  <dcterms:modified xsi:type="dcterms:W3CDTF">2023-06-18T07:05:46Z</dcterms:modified>
</cp:coreProperties>
</file>