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83" r:id="rId2"/>
    <p:sldId id="28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  <a:srgbClr val="FFFD78"/>
    <a:srgbClr val="D5F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47"/>
    <p:restoredTop sz="92295"/>
  </p:normalViewPr>
  <p:slideViewPr>
    <p:cSldViewPr snapToGrid="0" snapToObjects="1">
      <p:cViewPr varScale="1">
        <p:scale>
          <a:sx n="99" d="100"/>
          <a:sy n="99" d="100"/>
        </p:scale>
        <p:origin x="1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ADA8-1C22-1342-B0A2-1277E07A1132}" type="datetimeFigureOut">
              <a:rPr lang="en-US" smtClean="0"/>
              <a:t>6/18/23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E9CBE-103D-614D-933D-6F8E197D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64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62692C-9F3F-6047-A805-C164951700F5}" type="datetimeFigureOut">
              <a:rPr lang="en-US" smtClean="0"/>
              <a:t>6/18/23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62692C-9F3F-6047-A805-C164951700F5}" type="datetimeFigureOut">
              <a:rPr lang="en-US" smtClean="0"/>
              <a:t>6/18/23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p0YO9mAa6c&amp;t=2198s&amp;ab_channel=Get.factua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Wars of Alexander the Great - Wikipedia">
            <a:extLst>
              <a:ext uri="{FF2B5EF4-FFF2-40B4-BE49-F238E27FC236}">
                <a16:creationId xmlns:a16="http://schemas.microsoft.com/office/drawing/2014/main" id="{75AFF93F-C1A0-32D4-B36B-A8C1B8CAA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250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2C91A4-B280-BACD-3CB8-10ECFE24C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Documentary – Life of ATG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8C59-D441-C9CB-FDC4-52B6130F5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Goal/s: </a:t>
            </a:r>
          </a:p>
          <a:p>
            <a:r>
              <a:rPr lang="en-US" dirty="0">
                <a:solidFill>
                  <a:schemeClr val="tx1"/>
                </a:solidFill>
              </a:rPr>
              <a:t>Evaluate the life and legacy of alexander the great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F3CC58E3-BDF9-495D-9327-85F68058B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A0CA737-33FC-47E3-965A-D1C2CAA62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E3A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2189942-24EB-488E-8B69-EB80F7E53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A4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61A8AB3-9E63-D616-FB92-EAC843A64C98}"/>
              </a:ext>
            </a:extLst>
          </p:cNvPr>
          <p:cNvSpPr txBox="1">
            <a:spLocks/>
          </p:cNvSpPr>
          <p:nvPr/>
        </p:nvSpPr>
        <p:spPr>
          <a:xfrm>
            <a:off x="8262851" y="6447707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500" dirty="0" err="1">
                <a:solidFill>
                  <a:schemeClr val="tx1"/>
                </a:solidFill>
              </a:rPr>
              <a:t>Ms</a:t>
            </a:r>
            <a:r>
              <a:rPr lang="en-US" sz="1500" dirty="0">
                <a:solidFill>
                  <a:schemeClr val="tx1"/>
                </a:solidFill>
              </a:rPr>
              <a:t> Barrie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F372439-CBEF-34EE-8047-9719C19FB7D1}"/>
              </a:ext>
            </a:extLst>
          </p:cNvPr>
          <p:cNvSpPr txBox="1">
            <a:spLocks/>
          </p:cNvSpPr>
          <p:nvPr/>
        </p:nvSpPr>
        <p:spPr>
          <a:xfrm>
            <a:off x="202277" y="6514493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chemeClr val="tx1"/>
                </a:solidFill>
              </a:rPr>
              <a:t>Week 10 Lesson 8s – unit 2</a:t>
            </a:r>
          </a:p>
        </p:txBody>
      </p:sp>
    </p:spTree>
    <p:extLst>
      <p:ext uri="{BB962C8B-B14F-4D97-AF65-F5344CB8AC3E}">
        <p14:creationId xmlns:p14="http://schemas.microsoft.com/office/powerpoint/2010/main" val="3994021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82963-E31E-6E53-EF20-78C97B1964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Documentary: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4E4B6-8321-B329-EDD8-3C9A6A9484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https://www.youtube.com/watch?v=sp0YO9mAa6c&amp;t=2198s&amp;ab_channel=Get.factual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12472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4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E1D2BF"/>
      </a:accent1>
      <a:accent2>
        <a:srgbClr val="865852"/>
      </a:accent2>
      <a:accent3>
        <a:srgbClr val="B29480"/>
      </a:accent3>
      <a:accent4>
        <a:srgbClr val="FFBB99"/>
      </a:accent4>
      <a:accent5>
        <a:srgbClr val="8C6660"/>
      </a:accent5>
      <a:accent6>
        <a:srgbClr val="AA6650"/>
      </a:accent6>
      <a:hlink>
        <a:srgbClr val="F0D8A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8200</TotalTime>
  <Words>55</Words>
  <Application>Microsoft Macintosh PowerPoint</Application>
  <PresentationFormat>Widescreen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Documentary – Life of ATG</vt:lpstr>
      <vt:lpstr>Documentary: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BARRIE Lauren [Ridge View Secondary College]</dc:creator>
  <cp:lastModifiedBy>BARRIE Lauren [Ridge View Secondary College]</cp:lastModifiedBy>
  <cp:revision>395</cp:revision>
  <dcterms:created xsi:type="dcterms:W3CDTF">2022-07-13T05:26:46Z</dcterms:created>
  <dcterms:modified xsi:type="dcterms:W3CDTF">2023-06-18T08:03:40Z</dcterms:modified>
</cp:coreProperties>
</file>