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6"/>
  </p:notesMasterIdLst>
  <p:sldIdLst>
    <p:sldId id="301" r:id="rId2"/>
    <p:sldId id="303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37"/>
    <p:restoredTop sz="92409"/>
  </p:normalViewPr>
  <p:slideViewPr>
    <p:cSldViewPr snapToGrid="0" snapToObjects="1">
      <p:cViewPr varScale="1">
        <p:scale>
          <a:sx n="67" d="100"/>
          <a:sy n="67" d="100"/>
        </p:scale>
        <p:origin x="184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8/16/23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Gaius Caesar and Aurelia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49 BCE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77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Cornelia – daughter of Lucius Cornelia Cinna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49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Lucius Cornelia Sulla (SULLA)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92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Pirates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03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Quaestor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15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Pompeia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61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62 BCE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6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Z1NimVSJ8XI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66288-7E5A-5A18-A127-FBF5B3A0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Julius Caesar</a:t>
            </a: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4FAC9-0213-55D0-296A-78DDE872F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- </a:t>
            </a:r>
            <a:r>
              <a:rPr lang="en-US" b="1" i="1" dirty="0"/>
              <a:t>Identify</a:t>
            </a:r>
            <a:r>
              <a:rPr lang="en-US" dirty="0"/>
              <a:t> the features and influences of JC’s </a:t>
            </a:r>
            <a:r>
              <a:rPr lang="en-US" u="sng" dirty="0"/>
              <a:t>Early Life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AF52991-4EDF-A8E5-0A06-E823C979D93E}"/>
              </a:ext>
            </a:extLst>
          </p:cNvPr>
          <p:cNvSpPr txBox="1">
            <a:spLocks/>
          </p:cNvSpPr>
          <p:nvPr/>
        </p:nvSpPr>
        <p:spPr>
          <a:xfrm>
            <a:off x="8262851" y="6447707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500" dirty="0" err="1">
                <a:solidFill>
                  <a:schemeClr val="bg1"/>
                </a:solidFill>
              </a:rPr>
              <a:t>Ms</a:t>
            </a:r>
            <a:r>
              <a:rPr lang="en-US" sz="1500" dirty="0">
                <a:solidFill>
                  <a:schemeClr val="bg1"/>
                </a:solidFill>
              </a:rPr>
              <a:t> Barrie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9344EC8-A66A-3780-B9F7-6B3591742A42}"/>
              </a:ext>
            </a:extLst>
          </p:cNvPr>
          <p:cNvSpPr txBox="1">
            <a:spLocks/>
          </p:cNvSpPr>
          <p:nvPr/>
        </p:nvSpPr>
        <p:spPr>
          <a:xfrm>
            <a:off x="202277" y="6514493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bg1"/>
                </a:solidFill>
              </a:rPr>
              <a:t>Week 6 Lesson 1</a:t>
            </a:r>
          </a:p>
        </p:txBody>
      </p:sp>
      <p:pic>
        <p:nvPicPr>
          <p:cNvPr id="1026" name="Picture 2" descr="Julius Caesar | Biography, Conquests, Facts, &amp; Death | Britannica">
            <a:extLst>
              <a:ext uri="{FF2B5EF4-FFF2-40B4-BE49-F238E27FC236}">
                <a16:creationId xmlns:a16="http://schemas.microsoft.com/office/drawing/2014/main" id="{3031CE66-342E-AB4A-64C5-B2318CE3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40" y="523684"/>
            <a:ext cx="7412806" cy="543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81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ED3D-85FB-E7DB-6B11-0D7C5E8B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Who ordered Caesar to divorce his wife?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6E0B2-E12D-CE75-F4C6-9980E11736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Write it on your whiteboard</a:t>
            </a:r>
          </a:p>
          <a:p>
            <a:pPr algn="ctr"/>
            <a:r>
              <a:rPr lang="en-US" u="sng" dirty="0"/>
              <a:t>HOVER WHEN COMPLETE</a:t>
            </a:r>
          </a:p>
        </p:txBody>
      </p:sp>
    </p:spTree>
    <p:extLst>
      <p:ext uri="{BB962C8B-B14F-4D97-AF65-F5344CB8AC3E}">
        <p14:creationId xmlns:p14="http://schemas.microsoft.com/office/powerpoint/2010/main" val="130961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ED3D-85FB-E7DB-6B11-0D7C5E8B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Who was Caesar captured by?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6E0B2-E12D-CE75-F4C6-9980E11736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Write it on your whiteboard</a:t>
            </a:r>
          </a:p>
          <a:p>
            <a:pPr algn="ctr"/>
            <a:r>
              <a:rPr lang="en-US" u="sng" dirty="0"/>
              <a:t>HOVER WHEN COMPLETE</a:t>
            </a:r>
          </a:p>
        </p:txBody>
      </p:sp>
    </p:spTree>
    <p:extLst>
      <p:ext uri="{BB962C8B-B14F-4D97-AF65-F5344CB8AC3E}">
        <p14:creationId xmlns:p14="http://schemas.microsoft.com/office/powerpoint/2010/main" val="321368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ED3D-85FB-E7DB-6B11-0D7C5E8B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What is the first role on the Roman political ladder? </a:t>
            </a:r>
            <a:br>
              <a:rPr lang="en-US" dirty="0"/>
            </a:br>
            <a:r>
              <a:rPr lang="en-US" sz="4000" dirty="0"/>
              <a:t>Caesar was elected to this role in 69 or 68 BCE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6E0B2-E12D-CE75-F4C6-9980E11736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Write it on your whiteboard</a:t>
            </a:r>
          </a:p>
          <a:p>
            <a:pPr algn="ctr"/>
            <a:r>
              <a:rPr lang="en-US" u="sng" dirty="0"/>
              <a:t>HOVER WHEN COMPLETE</a:t>
            </a:r>
          </a:p>
        </p:txBody>
      </p:sp>
    </p:spTree>
    <p:extLst>
      <p:ext uri="{BB962C8B-B14F-4D97-AF65-F5344CB8AC3E}">
        <p14:creationId xmlns:p14="http://schemas.microsoft.com/office/powerpoint/2010/main" val="1883386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ED3D-85FB-E7DB-6B11-0D7C5E8B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Who was Caesar’s second wife?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6E0B2-E12D-CE75-F4C6-9980E11736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Write it on your whiteboard</a:t>
            </a:r>
          </a:p>
          <a:p>
            <a:pPr algn="ctr"/>
            <a:r>
              <a:rPr lang="en-US" u="sng" dirty="0"/>
              <a:t>HOVER WHEN COMPLETE</a:t>
            </a:r>
          </a:p>
        </p:txBody>
      </p:sp>
    </p:spTree>
    <p:extLst>
      <p:ext uri="{BB962C8B-B14F-4D97-AF65-F5344CB8AC3E}">
        <p14:creationId xmlns:p14="http://schemas.microsoft.com/office/powerpoint/2010/main" val="3412520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ED3D-85FB-E7DB-6B11-0D7C5E8B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Caesar was elected Praetor in what year?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6E0B2-E12D-CE75-F4C6-9980E11736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Write it on your whiteboard</a:t>
            </a:r>
          </a:p>
          <a:p>
            <a:pPr algn="ctr"/>
            <a:r>
              <a:rPr lang="en-US" u="sng" dirty="0"/>
              <a:t>HOVER WHEN COMPLETE</a:t>
            </a:r>
          </a:p>
        </p:txBody>
      </p:sp>
    </p:spTree>
    <p:extLst>
      <p:ext uri="{BB962C8B-B14F-4D97-AF65-F5344CB8AC3E}">
        <p14:creationId xmlns:p14="http://schemas.microsoft.com/office/powerpoint/2010/main" val="73080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4A7B-91BD-1AA0-A802-B96AB9A3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Information – Julius Caesar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FCCA7-7494-9106-43E2-7C6B5C04B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845734"/>
            <a:ext cx="11391900" cy="4618566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Born 12/13 July 100 BCE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Rome (Italy)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Roman general and statesman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Conquered Gaul (58 – 50BCE)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Victor in civil War (49 – 45BCE)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Dictator (46 – 44BCE)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Launched a series of pol and soc reforms when he was assassinated by a group of nobles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the Senate House on the Ides of March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Changed the course of history</a:t>
            </a:r>
            <a:endParaRPr lang="en-AU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15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0EEA9-787B-C991-E420-AE6164CCB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Video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E503D-5C7F-4858-BFEF-F93FB4D87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Julius Caesar</a:t>
            </a:r>
          </a:p>
          <a:p>
            <a:r>
              <a:rPr lang="en-AU" u="sng" dirty="0">
                <a:solidFill>
                  <a:srgbClr val="000000"/>
                </a:solidFill>
                <a:effectLst/>
                <a:latin typeface="Palatino" pitchFamily="2" charset="77"/>
                <a:hlinkClick r:id="rId2"/>
              </a:rPr>
              <a:t>https://www.youtube.com/watch?v=Z1NimVSJ8XI</a:t>
            </a:r>
            <a:endParaRPr lang="en-AU" dirty="0">
              <a:solidFill>
                <a:srgbClr val="000000"/>
              </a:solidFill>
              <a:effectLst/>
              <a:latin typeface="Palatino" pitchFamily="2" charset="77"/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D2F08C0A-CB0F-93CD-26F5-4F067F6BC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D1FC6-352C-4C7D-825F-C4E2F6A80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1AFC2C-CD98-4478-AB71-1A864026D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606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C81F4-CEC8-2117-5AF7-D6FAC5278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Today’s Lesson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8BD29-3D0B-0599-F6C7-97A85F6DA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 dirty="0"/>
              <a:t>Early life/family background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997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4D4A-3E14-FA8B-7C6C-F3F47CC94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ACTIVITY – Key people/events/ideas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95F3E-49FE-0BDB-CEED-09DA33017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Read through the information sheet and </a:t>
            </a:r>
            <a:r>
              <a:rPr lang="en-US" dirty="0" err="1"/>
              <a:t>categorise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key people, events, and ideas into the table provided</a:t>
            </a:r>
          </a:p>
          <a:p>
            <a:pPr algn="ctr"/>
            <a:r>
              <a:rPr lang="en-US" dirty="0"/>
              <a:t>ALSO write down any key roles that Caesar held</a:t>
            </a:r>
          </a:p>
          <a:p>
            <a:pPr algn="ctr"/>
            <a:r>
              <a:rPr lang="en-US" dirty="0"/>
              <a:t>Use dot-points only</a:t>
            </a:r>
          </a:p>
        </p:txBody>
      </p:sp>
    </p:spTree>
    <p:extLst>
      <p:ext uri="{BB962C8B-B14F-4D97-AF65-F5344CB8AC3E}">
        <p14:creationId xmlns:p14="http://schemas.microsoft.com/office/powerpoint/2010/main" val="378824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33720-35A5-EDD5-E193-F46787472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WHITEBOARD QUIZ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38053-61AB-9523-23DC-11B6184F3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Get a whiteboard, marker, and cloth</a:t>
            </a:r>
          </a:p>
          <a:p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1 between two OR individual</a:t>
            </a:r>
          </a:p>
        </p:txBody>
      </p:sp>
      <p:pic>
        <p:nvPicPr>
          <p:cNvPr id="7" name="Graphic 6" descr="Questionnaire">
            <a:extLst>
              <a:ext uri="{FF2B5EF4-FFF2-40B4-BE49-F238E27FC236}">
                <a16:creationId xmlns:a16="http://schemas.microsoft.com/office/drawing/2014/main" id="{2D627B70-E0DF-9B09-FE59-3725005C5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D1FC6-352C-4C7D-825F-C4E2F6A80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1AFC2C-CD98-4478-AB71-1A864026D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947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ED3D-85FB-E7DB-6B11-0D7C5E8B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are the names of Caesar’s parents?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6E0B2-E12D-CE75-F4C6-9980E11736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Write it on your whiteboard</a:t>
            </a:r>
          </a:p>
          <a:p>
            <a:pPr algn="ctr"/>
            <a:r>
              <a:rPr lang="en-US" u="sng" dirty="0"/>
              <a:t>HOVER WHEN COMPLETE</a:t>
            </a:r>
          </a:p>
        </p:txBody>
      </p:sp>
    </p:spTree>
    <p:extLst>
      <p:ext uri="{BB962C8B-B14F-4D97-AF65-F5344CB8AC3E}">
        <p14:creationId xmlns:p14="http://schemas.microsoft.com/office/powerpoint/2010/main" val="901817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ED3D-85FB-E7DB-6B11-0D7C5E8B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 what year did Caesar cross the Rubicon?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6E0B2-E12D-CE75-F4C6-9980E11736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Write it on your whiteboard</a:t>
            </a:r>
          </a:p>
          <a:p>
            <a:pPr algn="ctr"/>
            <a:r>
              <a:rPr lang="en-US" u="sng" dirty="0"/>
              <a:t>HOVER WHEN COMPLETE</a:t>
            </a:r>
          </a:p>
        </p:txBody>
      </p:sp>
    </p:spTree>
    <p:extLst>
      <p:ext uri="{BB962C8B-B14F-4D97-AF65-F5344CB8AC3E}">
        <p14:creationId xmlns:p14="http://schemas.microsoft.com/office/powerpoint/2010/main" val="936504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ED3D-85FB-E7DB-6B11-0D7C5E8B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Who did Caesar marry in 84 BCE?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6E0B2-E12D-CE75-F4C6-9980E11736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Write it on your whiteboard</a:t>
            </a:r>
          </a:p>
          <a:p>
            <a:pPr algn="ctr"/>
            <a:r>
              <a:rPr lang="en-US" u="sng" dirty="0"/>
              <a:t>HOVER WHEN COMPLETE</a:t>
            </a:r>
          </a:p>
        </p:txBody>
      </p:sp>
    </p:spTree>
    <p:extLst>
      <p:ext uri="{BB962C8B-B14F-4D97-AF65-F5344CB8AC3E}">
        <p14:creationId xmlns:p14="http://schemas.microsoft.com/office/powerpoint/2010/main" val="21487916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E1D2BF"/>
      </a:accent1>
      <a:accent2>
        <a:srgbClr val="865852"/>
      </a:accent2>
      <a:accent3>
        <a:srgbClr val="B29480"/>
      </a:accent3>
      <a:accent4>
        <a:srgbClr val="FFBB99"/>
      </a:accent4>
      <a:accent5>
        <a:srgbClr val="8C6660"/>
      </a:accent5>
      <a:accent6>
        <a:srgbClr val="AA6650"/>
      </a:accent6>
      <a:hlink>
        <a:srgbClr val="F0D8A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8263</TotalTime>
  <Words>347</Words>
  <Application>Microsoft Macintosh PowerPoint</Application>
  <PresentationFormat>Widescreen</PresentationFormat>
  <Paragraphs>65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Palatino</vt:lpstr>
      <vt:lpstr>Wingdings</vt:lpstr>
      <vt:lpstr>Retrospect</vt:lpstr>
      <vt:lpstr>Julius Caesar</vt:lpstr>
      <vt:lpstr>Key Information – Julius Caesar</vt:lpstr>
      <vt:lpstr>Video</vt:lpstr>
      <vt:lpstr>Today’s Lesson</vt:lpstr>
      <vt:lpstr>ACTIVITY – Key people/events/ideas</vt:lpstr>
      <vt:lpstr>WHITEBOARD QUIZ</vt:lpstr>
      <vt:lpstr>What are the names of Caesar’s parents?</vt:lpstr>
      <vt:lpstr>In what year did Caesar cross the Rubicon?</vt:lpstr>
      <vt:lpstr>Who did Caesar marry in 84 BCE?</vt:lpstr>
      <vt:lpstr>Who ordered Caesar to divorce his wife?</vt:lpstr>
      <vt:lpstr>Who was Caesar captured by?</vt:lpstr>
      <vt:lpstr>What is the first role on the Roman political ladder?  Caesar was elected to this role in 69 or 68 BCE</vt:lpstr>
      <vt:lpstr>Who was Caesar’s second wife?</vt:lpstr>
      <vt:lpstr>Caesar was elected Praetor in what year?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346</cp:revision>
  <dcterms:created xsi:type="dcterms:W3CDTF">2022-07-13T05:26:46Z</dcterms:created>
  <dcterms:modified xsi:type="dcterms:W3CDTF">2023-08-16T01:17:55Z</dcterms:modified>
</cp:coreProperties>
</file>