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301" r:id="rId2"/>
    <p:sldId id="30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666"/>
    <p:restoredTop sz="92381"/>
  </p:normalViewPr>
  <p:slideViewPr>
    <p:cSldViewPr snapToGrid="0" snapToObjects="1">
      <p:cViewPr varScale="1">
        <p:scale>
          <a:sx n="116" d="100"/>
          <a:sy n="116" d="100"/>
        </p:scale>
        <p:origin x="19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8/16/23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ifeofcaesar.com/timeline-of-the-life-of-gaius-julius-caesar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66288-7E5A-5A18-A127-FBF5B3A0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Key Events</a:t>
            </a: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4FAC9-0213-55D0-296A-78DDE872F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- </a:t>
            </a:r>
            <a:r>
              <a:rPr lang="en-US" b="1" i="1" dirty="0"/>
              <a:t>Create</a:t>
            </a:r>
            <a:r>
              <a:rPr lang="en-US" dirty="0"/>
              <a:t> a timeline of key dates</a:t>
            </a:r>
          </a:p>
          <a:p>
            <a:endParaRPr lang="en-US" u="sng" dirty="0"/>
          </a:p>
          <a:p>
            <a:r>
              <a:rPr lang="en-US" b="1" dirty="0"/>
              <a:t>BOOK OUT – NO TITLE/GOALS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AF52991-4EDF-A8E5-0A06-E823C979D93E}"/>
              </a:ext>
            </a:extLst>
          </p:cNvPr>
          <p:cNvSpPr txBox="1">
            <a:spLocks/>
          </p:cNvSpPr>
          <p:nvPr/>
        </p:nvSpPr>
        <p:spPr>
          <a:xfrm>
            <a:off x="8262851" y="6447707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500" dirty="0" err="1">
                <a:solidFill>
                  <a:schemeClr val="bg1"/>
                </a:solidFill>
              </a:rPr>
              <a:t>Ms</a:t>
            </a:r>
            <a:r>
              <a:rPr lang="en-US" sz="1500" dirty="0">
                <a:solidFill>
                  <a:schemeClr val="bg1"/>
                </a:solidFill>
              </a:rPr>
              <a:t> Barrie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9344EC8-A66A-3780-B9F7-6B3591742A42}"/>
              </a:ext>
            </a:extLst>
          </p:cNvPr>
          <p:cNvSpPr txBox="1">
            <a:spLocks/>
          </p:cNvSpPr>
          <p:nvPr/>
        </p:nvSpPr>
        <p:spPr>
          <a:xfrm>
            <a:off x="202277" y="6514493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bg1"/>
                </a:solidFill>
              </a:rPr>
              <a:t>Week 6 Lesson 1</a:t>
            </a:r>
          </a:p>
        </p:txBody>
      </p:sp>
      <p:pic>
        <p:nvPicPr>
          <p:cNvPr id="1026" name="Picture 2" descr="Julius Caesar | Biography, Conquests, Facts, &amp; Death | Britannica">
            <a:extLst>
              <a:ext uri="{FF2B5EF4-FFF2-40B4-BE49-F238E27FC236}">
                <a16:creationId xmlns:a16="http://schemas.microsoft.com/office/drawing/2014/main" id="{3031CE66-342E-AB4A-64C5-B2318CE3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40" y="523684"/>
            <a:ext cx="7412806" cy="5434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8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6CE04-28A5-33C6-0FCD-64E907B9E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INSTRUCTIONS: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3D273-7C0C-D450-000C-9E1E2C9D8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1480" y="167640"/>
            <a:ext cx="7708392" cy="6507480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Go to: </a:t>
            </a:r>
            <a:r>
              <a:rPr lang="en-US" sz="2400" dirty="0">
                <a:hlinkClick r:id="rId2"/>
              </a:rPr>
              <a:t>https://lifeofcaesar.com/timeline-of-the-life-of-gaius-julius-caesar/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Using the key dates provided, create an A3 Timeline of key events from Caesar’s Life</a:t>
            </a:r>
          </a:p>
          <a:p>
            <a:endParaRPr lang="en-US" sz="2400" dirty="0"/>
          </a:p>
          <a:p>
            <a:r>
              <a:rPr lang="en-US" sz="2400" b="1" i="1" dirty="0">
                <a:solidFill>
                  <a:srgbClr val="FF0000"/>
                </a:solidFill>
              </a:rPr>
              <a:t>**NOTE: You don’t need to record EVERY date</a:t>
            </a:r>
            <a:endParaRPr lang="en-US" sz="2400" b="1" i="1" dirty="0"/>
          </a:p>
          <a:p>
            <a:r>
              <a:rPr lang="en-US" sz="2400" b="1" dirty="0"/>
              <a:t>Timeline Dates: 100 BCE – 44BCE</a:t>
            </a:r>
            <a:br>
              <a:rPr lang="en-US" sz="2400" b="1" dirty="0"/>
            </a:br>
            <a:endParaRPr lang="en-US" sz="2400" b="1" dirty="0"/>
          </a:p>
          <a:p>
            <a:r>
              <a:rPr lang="en-US" sz="2400" u="sng" dirty="0"/>
              <a:t>Categories: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Early Years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Political Ladder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 First Triumvirate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Civil War and Ruler of Rome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Assassinated</a:t>
            </a:r>
          </a:p>
        </p:txBody>
      </p:sp>
    </p:spTree>
    <p:extLst>
      <p:ext uri="{BB962C8B-B14F-4D97-AF65-F5344CB8AC3E}">
        <p14:creationId xmlns:p14="http://schemas.microsoft.com/office/powerpoint/2010/main" val="21479252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E1D2BF"/>
      </a:accent1>
      <a:accent2>
        <a:srgbClr val="865852"/>
      </a:accent2>
      <a:accent3>
        <a:srgbClr val="B29480"/>
      </a:accent3>
      <a:accent4>
        <a:srgbClr val="FFBB99"/>
      </a:accent4>
      <a:accent5>
        <a:srgbClr val="8C6660"/>
      </a:accent5>
      <a:accent6>
        <a:srgbClr val="AA6650"/>
      </a:accent6>
      <a:hlink>
        <a:srgbClr val="F0D8A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8265</TotalTime>
  <Words>85</Words>
  <Application>Microsoft Macintosh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Key Events</vt:lpstr>
      <vt:lpstr>INSTRUCTIONS: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347</cp:revision>
  <dcterms:created xsi:type="dcterms:W3CDTF">2022-07-13T05:26:46Z</dcterms:created>
  <dcterms:modified xsi:type="dcterms:W3CDTF">2023-08-16T01:23:59Z</dcterms:modified>
</cp:coreProperties>
</file>