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301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/>
    <p:restoredTop sz="92376"/>
  </p:normalViewPr>
  <p:slideViewPr>
    <p:cSldViewPr snapToGrid="0" snapToObjects="1">
      <p:cViewPr varScale="1">
        <p:scale>
          <a:sx n="72" d="100"/>
          <a:sy n="72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B21A6-EA7D-4674-8FAE-1769B8CF55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40A0E-421A-4CEA-9EFA-DC491658D6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through the information sheet provided and highlight key words</a:t>
          </a:r>
        </a:p>
      </dgm:t>
    </dgm:pt>
    <dgm:pt modelId="{1A56B7A0-83E7-4146-9B12-8787D87C38F2}" type="parTrans" cxnId="{BFECA99B-4A5F-4406-AC07-E4A9CC4CBDA5}">
      <dgm:prSet/>
      <dgm:spPr/>
      <dgm:t>
        <a:bodyPr/>
        <a:lstStyle/>
        <a:p>
          <a:endParaRPr lang="en-US"/>
        </a:p>
      </dgm:t>
    </dgm:pt>
    <dgm:pt modelId="{F9EC915F-2C67-4171-BF6E-5645E92A191D}" type="sibTrans" cxnId="{BFECA99B-4A5F-4406-AC07-E4A9CC4CBDA5}">
      <dgm:prSet/>
      <dgm:spPr/>
      <dgm:t>
        <a:bodyPr/>
        <a:lstStyle/>
        <a:p>
          <a:endParaRPr lang="en-US"/>
        </a:p>
      </dgm:t>
    </dgm:pt>
    <dgm:pt modelId="{E0D8BC18-B989-4AAC-B965-69960F60F3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the questions</a:t>
          </a:r>
        </a:p>
      </dgm:t>
    </dgm:pt>
    <dgm:pt modelId="{128A373F-5655-409E-B2E3-E10DEDC60469}" type="parTrans" cxnId="{589F8060-0E94-4B6E-AC48-CF39D37F3535}">
      <dgm:prSet/>
      <dgm:spPr/>
      <dgm:t>
        <a:bodyPr/>
        <a:lstStyle/>
        <a:p>
          <a:endParaRPr lang="en-US"/>
        </a:p>
      </dgm:t>
    </dgm:pt>
    <dgm:pt modelId="{2D4209D6-F1AA-4BC1-AA86-05CAB68C2E88}" type="sibTrans" cxnId="{589F8060-0E94-4B6E-AC48-CF39D37F3535}">
      <dgm:prSet/>
      <dgm:spPr/>
      <dgm:t>
        <a:bodyPr/>
        <a:lstStyle/>
        <a:p>
          <a:endParaRPr lang="en-US"/>
        </a:p>
      </dgm:t>
    </dgm:pt>
    <dgm:pt modelId="{4258AC54-47F2-4445-844F-E46E202E9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Fill in the blanks</a:t>
          </a:r>
        </a:p>
      </dgm:t>
    </dgm:pt>
    <dgm:pt modelId="{AE4D182A-F4B6-4C8E-AE38-1EF9D96FE641}" type="parTrans" cxnId="{29427B15-6C85-4D21-8F00-3A9B4051D5DD}">
      <dgm:prSet/>
      <dgm:spPr/>
      <dgm:t>
        <a:bodyPr/>
        <a:lstStyle/>
        <a:p>
          <a:endParaRPr lang="en-US"/>
        </a:p>
      </dgm:t>
    </dgm:pt>
    <dgm:pt modelId="{459937FF-39AD-4C87-A650-89D0272A471D}" type="sibTrans" cxnId="{29427B15-6C85-4D21-8F00-3A9B4051D5DD}">
      <dgm:prSet/>
      <dgm:spPr/>
      <dgm:t>
        <a:bodyPr/>
        <a:lstStyle/>
        <a:p>
          <a:endParaRPr lang="en-US"/>
        </a:p>
      </dgm:t>
    </dgm:pt>
    <dgm:pt modelId="{11BFE3FA-A411-4EE6-B2BF-B60D8FF73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Analyse the sources provided</a:t>
          </a:r>
        </a:p>
      </dgm:t>
    </dgm:pt>
    <dgm:pt modelId="{CCE52CCD-1B78-40CB-A1B8-D40D2D452078}" type="parTrans" cxnId="{5A945B0A-3F29-4AEF-9C46-8979E4F94C04}">
      <dgm:prSet/>
      <dgm:spPr/>
      <dgm:t>
        <a:bodyPr/>
        <a:lstStyle/>
        <a:p>
          <a:endParaRPr lang="en-US"/>
        </a:p>
      </dgm:t>
    </dgm:pt>
    <dgm:pt modelId="{40E6FD11-079F-440E-85B0-B99EDA964DFA}" type="sibTrans" cxnId="{5A945B0A-3F29-4AEF-9C46-8979E4F94C04}">
      <dgm:prSet/>
      <dgm:spPr/>
      <dgm:t>
        <a:bodyPr/>
        <a:lstStyle/>
        <a:p>
          <a:endParaRPr lang="en-US"/>
        </a:p>
      </dgm:t>
    </dgm:pt>
    <dgm:pt modelId="{D4A8C2EC-EAE0-44AD-A6D6-2CCE232B0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the questions</a:t>
          </a:r>
        </a:p>
      </dgm:t>
    </dgm:pt>
    <dgm:pt modelId="{BA5831BE-60ED-4108-ACFE-E76825008918}" type="parTrans" cxnId="{35F2C3E1-263E-44FC-BB21-FB4B433A7694}">
      <dgm:prSet/>
      <dgm:spPr/>
      <dgm:t>
        <a:bodyPr/>
        <a:lstStyle/>
        <a:p>
          <a:endParaRPr lang="en-US"/>
        </a:p>
      </dgm:t>
    </dgm:pt>
    <dgm:pt modelId="{FA5A6747-7608-4EB6-A3C6-A70D71BAE8A2}" type="sibTrans" cxnId="{35F2C3E1-263E-44FC-BB21-FB4B433A7694}">
      <dgm:prSet/>
      <dgm:spPr/>
      <dgm:t>
        <a:bodyPr/>
        <a:lstStyle/>
        <a:p>
          <a:endParaRPr lang="en-US"/>
        </a:p>
      </dgm:t>
    </dgm:pt>
    <dgm:pt modelId="{90427765-A8D4-4365-A506-06639BBE3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Analyse the sources</a:t>
          </a:r>
        </a:p>
      </dgm:t>
    </dgm:pt>
    <dgm:pt modelId="{5DEA43B2-5E22-45D2-8676-AADDA7DE0616}" type="parTrans" cxnId="{2A8DD841-7546-47B1-8D5B-EDC1583B7ED3}">
      <dgm:prSet/>
      <dgm:spPr/>
      <dgm:t>
        <a:bodyPr/>
        <a:lstStyle/>
        <a:p>
          <a:endParaRPr lang="en-US"/>
        </a:p>
      </dgm:t>
    </dgm:pt>
    <dgm:pt modelId="{B8045DE7-D46E-421C-8C97-2C81B0E44C37}" type="sibTrans" cxnId="{2A8DD841-7546-47B1-8D5B-EDC1583B7ED3}">
      <dgm:prSet/>
      <dgm:spPr/>
      <dgm:t>
        <a:bodyPr/>
        <a:lstStyle/>
        <a:p>
          <a:endParaRPr lang="en-US"/>
        </a:p>
      </dgm:t>
    </dgm:pt>
    <dgm:pt modelId="{FE202571-7D8A-4C6F-980C-404C9CE0FA70}" type="pres">
      <dgm:prSet presAssocID="{22EB21A6-EA7D-4674-8FAE-1769B8CF5529}" presName="root" presStyleCnt="0">
        <dgm:presLayoutVars>
          <dgm:dir/>
          <dgm:resizeHandles val="exact"/>
        </dgm:presLayoutVars>
      </dgm:prSet>
      <dgm:spPr/>
    </dgm:pt>
    <dgm:pt modelId="{D5704E94-B660-4EED-BA40-A4B1E799DB64}" type="pres">
      <dgm:prSet presAssocID="{31140A0E-421A-4CEA-9EFA-DC491658D653}" presName="compNode" presStyleCnt="0"/>
      <dgm:spPr/>
    </dgm:pt>
    <dgm:pt modelId="{B888344A-5097-4696-8011-0E5BB7CF8303}" type="pres">
      <dgm:prSet presAssocID="{31140A0E-421A-4CEA-9EFA-DC491658D653}" presName="bgRect" presStyleLbl="bgShp" presStyleIdx="0" presStyleCnt="2"/>
      <dgm:spPr/>
    </dgm:pt>
    <dgm:pt modelId="{B288575C-93C0-46DE-84FC-4C415EA50A98}" type="pres">
      <dgm:prSet presAssocID="{31140A0E-421A-4CEA-9EFA-DC491658D6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05BE5F7-5429-4FC6-AAB0-16D46D7BB840}" type="pres">
      <dgm:prSet presAssocID="{31140A0E-421A-4CEA-9EFA-DC491658D653}" presName="spaceRect" presStyleCnt="0"/>
      <dgm:spPr/>
    </dgm:pt>
    <dgm:pt modelId="{66D4FF91-7993-4DC1-A3DB-A424AF44AF00}" type="pres">
      <dgm:prSet presAssocID="{31140A0E-421A-4CEA-9EFA-DC491658D653}" presName="parTx" presStyleLbl="revTx" presStyleIdx="0" presStyleCnt="4">
        <dgm:presLayoutVars>
          <dgm:chMax val="0"/>
          <dgm:chPref val="0"/>
        </dgm:presLayoutVars>
      </dgm:prSet>
      <dgm:spPr/>
    </dgm:pt>
    <dgm:pt modelId="{635C552D-C927-4833-9309-59DBD57ED261}" type="pres">
      <dgm:prSet presAssocID="{31140A0E-421A-4CEA-9EFA-DC491658D653}" presName="desTx" presStyleLbl="revTx" presStyleIdx="1" presStyleCnt="4">
        <dgm:presLayoutVars/>
      </dgm:prSet>
      <dgm:spPr/>
    </dgm:pt>
    <dgm:pt modelId="{D8BE2A12-3A19-4C8A-A13F-67A4720D6204}" type="pres">
      <dgm:prSet presAssocID="{F9EC915F-2C67-4171-BF6E-5645E92A191D}" presName="sibTrans" presStyleCnt="0"/>
      <dgm:spPr/>
    </dgm:pt>
    <dgm:pt modelId="{92AA314B-BBCF-4FA4-86EA-D6F22265C22A}" type="pres">
      <dgm:prSet presAssocID="{11BFE3FA-A411-4EE6-B2BF-B60D8FF73AAC}" presName="compNode" presStyleCnt="0"/>
      <dgm:spPr/>
    </dgm:pt>
    <dgm:pt modelId="{30CBB93A-0733-4A6F-9B3B-C1BFB80857A0}" type="pres">
      <dgm:prSet presAssocID="{11BFE3FA-A411-4EE6-B2BF-B60D8FF73AAC}" presName="bgRect" presStyleLbl="bgShp" presStyleIdx="1" presStyleCnt="2"/>
      <dgm:spPr/>
    </dgm:pt>
    <dgm:pt modelId="{AC1B912E-FBA0-4DC2-9952-86346AB1C1FD}" type="pres">
      <dgm:prSet presAssocID="{11BFE3FA-A411-4EE6-B2BF-B60D8FF73A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02B57D5-BB4A-465D-BCBE-E843243166D9}" type="pres">
      <dgm:prSet presAssocID="{11BFE3FA-A411-4EE6-B2BF-B60D8FF73AAC}" presName="spaceRect" presStyleCnt="0"/>
      <dgm:spPr/>
    </dgm:pt>
    <dgm:pt modelId="{F726E52F-6072-4957-BA5C-33F2590629F2}" type="pres">
      <dgm:prSet presAssocID="{11BFE3FA-A411-4EE6-B2BF-B60D8FF73AAC}" presName="parTx" presStyleLbl="revTx" presStyleIdx="2" presStyleCnt="4">
        <dgm:presLayoutVars>
          <dgm:chMax val="0"/>
          <dgm:chPref val="0"/>
        </dgm:presLayoutVars>
      </dgm:prSet>
      <dgm:spPr/>
    </dgm:pt>
    <dgm:pt modelId="{FF050E10-449B-4C89-9F5A-BA7EBE1B9156}" type="pres">
      <dgm:prSet presAssocID="{11BFE3FA-A411-4EE6-B2BF-B60D8FF73AAC}" presName="desTx" presStyleLbl="revTx" presStyleIdx="3" presStyleCnt="4">
        <dgm:presLayoutVars/>
      </dgm:prSet>
      <dgm:spPr/>
    </dgm:pt>
  </dgm:ptLst>
  <dgm:cxnLst>
    <dgm:cxn modelId="{9440F901-777C-4889-B2ED-4167B5F55FDF}" type="presOf" srcId="{22EB21A6-EA7D-4674-8FAE-1769B8CF5529}" destId="{FE202571-7D8A-4C6F-980C-404C9CE0FA70}" srcOrd="0" destOrd="0" presId="urn:microsoft.com/office/officeart/2018/2/layout/IconVerticalSolidList"/>
    <dgm:cxn modelId="{5A945B0A-3F29-4AEF-9C46-8979E4F94C04}" srcId="{22EB21A6-EA7D-4674-8FAE-1769B8CF5529}" destId="{11BFE3FA-A411-4EE6-B2BF-B60D8FF73AAC}" srcOrd="1" destOrd="0" parTransId="{CCE52CCD-1B78-40CB-A1B8-D40D2D452078}" sibTransId="{40E6FD11-079F-440E-85B0-B99EDA964DFA}"/>
    <dgm:cxn modelId="{29427B15-6C85-4D21-8F00-3A9B4051D5DD}" srcId="{31140A0E-421A-4CEA-9EFA-DC491658D653}" destId="{4258AC54-47F2-4445-844F-E46E202E9BCA}" srcOrd="1" destOrd="0" parTransId="{AE4D182A-F4B6-4C8E-AE38-1EF9D96FE641}" sibTransId="{459937FF-39AD-4C87-A650-89D0272A471D}"/>
    <dgm:cxn modelId="{90154623-0EAF-457A-98E9-00524559CBB7}" type="presOf" srcId="{E0D8BC18-B989-4AAC-B965-69960F60F36F}" destId="{635C552D-C927-4833-9309-59DBD57ED261}" srcOrd="0" destOrd="0" presId="urn:microsoft.com/office/officeart/2018/2/layout/IconVerticalSolidList"/>
    <dgm:cxn modelId="{39A51930-42D9-46DD-9C31-9AA4F7D7FFAC}" type="presOf" srcId="{11BFE3FA-A411-4EE6-B2BF-B60D8FF73AAC}" destId="{F726E52F-6072-4957-BA5C-33F2590629F2}" srcOrd="0" destOrd="0" presId="urn:microsoft.com/office/officeart/2018/2/layout/IconVerticalSolidList"/>
    <dgm:cxn modelId="{1BC0C334-52B9-4A3A-B92D-190EF4637A55}" type="presOf" srcId="{90427765-A8D4-4365-A506-06639BBE34FA}" destId="{FF050E10-449B-4C89-9F5A-BA7EBE1B9156}" srcOrd="0" destOrd="1" presId="urn:microsoft.com/office/officeart/2018/2/layout/IconVerticalSolidList"/>
    <dgm:cxn modelId="{2A8DD841-7546-47B1-8D5B-EDC1583B7ED3}" srcId="{11BFE3FA-A411-4EE6-B2BF-B60D8FF73AAC}" destId="{90427765-A8D4-4365-A506-06639BBE34FA}" srcOrd="1" destOrd="0" parTransId="{5DEA43B2-5E22-45D2-8676-AADDA7DE0616}" sibTransId="{B8045DE7-D46E-421C-8C97-2C81B0E44C37}"/>
    <dgm:cxn modelId="{589F8060-0E94-4B6E-AC48-CF39D37F3535}" srcId="{31140A0E-421A-4CEA-9EFA-DC491658D653}" destId="{E0D8BC18-B989-4AAC-B965-69960F60F36F}" srcOrd="0" destOrd="0" parTransId="{128A373F-5655-409E-B2E3-E10DEDC60469}" sibTransId="{2D4209D6-F1AA-4BC1-AA86-05CAB68C2E88}"/>
    <dgm:cxn modelId="{60CCD36B-E625-4D0B-9AE2-0541438E0F50}" type="presOf" srcId="{31140A0E-421A-4CEA-9EFA-DC491658D653}" destId="{66D4FF91-7993-4DC1-A3DB-A424AF44AF00}" srcOrd="0" destOrd="0" presId="urn:microsoft.com/office/officeart/2018/2/layout/IconVerticalSolidList"/>
    <dgm:cxn modelId="{3E7C3E83-B9BA-4F42-8438-61EE8633CB4A}" type="presOf" srcId="{D4A8C2EC-EAE0-44AD-A6D6-2CCE232B023C}" destId="{FF050E10-449B-4C89-9F5A-BA7EBE1B9156}" srcOrd="0" destOrd="0" presId="urn:microsoft.com/office/officeart/2018/2/layout/IconVerticalSolidList"/>
    <dgm:cxn modelId="{BFECA99B-4A5F-4406-AC07-E4A9CC4CBDA5}" srcId="{22EB21A6-EA7D-4674-8FAE-1769B8CF5529}" destId="{31140A0E-421A-4CEA-9EFA-DC491658D653}" srcOrd="0" destOrd="0" parTransId="{1A56B7A0-83E7-4146-9B12-8787D87C38F2}" sibTransId="{F9EC915F-2C67-4171-BF6E-5645E92A191D}"/>
    <dgm:cxn modelId="{B47330AC-44DC-4E8F-84CA-678085F7DF3C}" type="presOf" srcId="{4258AC54-47F2-4445-844F-E46E202E9BCA}" destId="{635C552D-C927-4833-9309-59DBD57ED261}" srcOrd="0" destOrd="1" presId="urn:microsoft.com/office/officeart/2018/2/layout/IconVerticalSolidList"/>
    <dgm:cxn modelId="{35F2C3E1-263E-44FC-BB21-FB4B433A7694}" srcId="{11BFE3FA-A411-4EE6-B2BF-B60D8FF73AAC}" destId="{D4A8C2EC-EAE0-44AD-A6D6-2CCE232B023C}" srcOrd="0" destOrd="0" parTransId="{BA5831BE-60ED-4108-ACFE-E76825008918}" sibTransId="{FA5A6747-7608-4EB6-A3C6-A70D71BAE8A2}"/>
    <dgm:cxn modelId="{04C18753-9A67-47EC-9480-B55C053D75E3}" type="presParOf" srcId="{FE202571-7D8A-4C6F-980C-404C9CE0FA70}" destId="{D5704E94-B660-4EED-BA40-A4B1E799DB64}" srcOrd="0" destOrd="0" presId="urn:microsoft.com/office/officeart/2018/2/layout/IconVerticalSolidList"/>
    <dgm:cxn modelId="{0C3A0868-29FC-400F-9617-D7CF06AB58DE}" type="presParOf" srcId="{D5704E94-B660-4EED-BA40-A4B1E799DB64}" destId="{B888344A-5097-4696-8011-0E5BB7CF8303}" srcOrd="0" destOrd="0" presId="urn:microsoft.com/office/officeart/2018/2/layout/IconVerticalSolidList"/>
    <dgm:cxn modelId="{54F2C993-CA6A-49F6-A5C1-BFF85529A025}" type="presParOf" srcId="{D5704E94-B660-4EED-BA40-A4B1E799DB64}" destId="{B288575C-93C0-46DE-84FC-4C415EA50A98}" srcOrd="1" destOrd="0" presId="urn:microsoft.com/office/officeart/2018/2/layout/IconVerticalSolidList"/>
    <dgm:cxn modelId="{06A4AAE3-020A-4D04-8A57-15CF85E5BC18}" type="presParOf" srcId="{D5704E94-B660-4EED-BA40-A4B1E799DB64}" destId="{F05BE5F7-5429-4FC6-AAB0-16D46D7BB840}" srcOrd="2" destOrd="0" presId="urn:microsoft.com/office/officeart/2018/2/layout/IconVerticalSolidList"/>
    <dgm:cxn modelId="{84E65148-CBA2-4D45-80A0-55DABB42E844}" type="presParOf" srcId="{D5704E94-B660-4EED-BA40-A4B1E799DB64}" destId="{66D4FF91-7993-4DC1-A3DB-A424AF44AF00}" srcOrd="3" destOrd="0" presId="urn:microsoft.com/office/officeart/2018/2/layout/IconVerticalSolidList"/>
    <dgm:cxn modelId="{FE7D778A-1D25-469F-8ECC-19CA4BF5F6A9}" type="presParOf" srcId="{D5704E94-B660-4EED-BA40-A4B1E799DB64}" destId="{635C552D-C927-4833-9309-59DBD57ED261}" srcOrd="4" destOrd="0" presId="urn:microsoft.com/office/officeart/2018/2/layout/IconVerticalSolidList"/>
    <dgm:cxn modelId="{2D7498CA-568B-46C1-8F33-D33EB59E715F}" type="presParOf" srcId="{FE202571-7D8A-4C6F-980C-404C9CE0FA70}" destId="{D8BE2A12-3A19-4C8A-A13F-67A4720D6204}" srcOrd="1" destOrd="0" presId="urn:microsoft.com/office/officeart/2018/2/layout/IconVerticalSolidList"/>
    <dgm:cxn modelId="{789738E6-B145-49C2-95C8-77B18EA7DD9D}" type="presParOf" srcId="{FE202571-7D8A-4C6F-980C-404C9CE0FA70}" destId="{92AA314B-BBCF-4FA4-86EA-D6F22265C22A}" srcOrd="2" destOrd="0" presId="urn:microsoft.com/office/officeart/2018/2/layout/IconVerticalSolidList"/>
    <dgm:cxn modelId="{7B21237F-A347-4252-B5CE-B37976AB9721}" type="presParOf" srcId="{92AA314B-BBCF-4FA4-86EA-D6F22265C22A}" destId="{30CBB93A-0733-4A6F-9B3B-C1BFB80857A0}" srcOrd="0" destOrd="0" presId="urn:microsoft.com/office/officeart/2018/2/layout/IconVerticalSolidList"/>
    <dgm:cxn modelId="{E5DF3E11-4062-4211-8731-348E10CA7E7D}" type="presParOf" srcId="{92AA314B-BBCF-4FA4-86EA-D6F22265C22A}" destId="{AC1B912E-FBA0-4DC2-9952-86346AB1C1FD}" srcOrd="1" destOrd="0" presId="urn:microsoft.com/office/officeart/2018/2/layout/IconVerticalSolidList"/>
    <dgm:cxn modelId="{E977DB67-5671-41F2-879F-466333C3C592}" type="presParOf" srcId="{92AA314B-BBCF-4FA4-86EA-D6F22265C22A}" destId="{F02B57D5-BB4A-465D-BCBE-E843243166D9}" srcOrd="2" destOrd="0" presId="urn:microsoft.com/office/officeart/2018/2/layout/IconVerticalSolidList"/>
    <dgm:cxn modelId="{37A7FBC8-54D8-477D-8729-A4A00169EE79}" type="presParOf" srcId="{92AA314B-BBCF-4FA4-86EA-D6F22265C22A}" destId="{F726E52F-6072-4957-BA5C-33F2590629F2}" srcOrd="3" destOrd="0" presId="urn:microsoft.com/office/officeart/2018/2/layout/IconVerticalSolidList"/>
    <dgm:cxn modelId="{14B7D7FB-6B6F-4603-BEB4-46E49ADB0215}" type="presParOf" srcId="{92AA314B-BBCF-4FA4-86EA-D6F22265C22A}" destId="{FF050E10-449B-4C89-9F5A-BA7EBE1B915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8344A-5097-4696-8011-0E5BB7CF8303}">
      <dsp:nvSpPr>
        <dsp:cNvPr id="0" name=""/>
        <dsp:cNvSpPr/>
      </dsp:nvSpPr>
      <dsp:spPr>
        <a:xfrm>
          <a:off x="0" y="653795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8575C-93C0-46DE-84FC-4C415EA50A98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4FF91-7993-4DC1-A3DB-A424AF44AF00}">
      <dsp:nvSpPr>
        <dsp:cNvPr id="0" name=""/>
        <dsp:cNvSpPr/>
      </dsp:nvSpPr>
      <dsp:spPr>
        <a:xfrm>
          <a:off x="1394094" y="653795"/>
          <a:ext cx="4526280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Read through the information sheet provided and highlight key words</a:t>
          </a:r>
        </a:p>
      </dsp:txBody>
      <dsp:txXfrm>
        <a:off x="1394094" y="653795"/>
        <a:ext cx="4526280" cy="1207008"/>
      </dsp:txXfrm>
    </dsp:sp>
    <dsp:sp modelId="{635C552D-C927-4833-9309-59DBD57ED261}">
      <dsp:nvSpPr>
        <dsp:cNvPr id="0" name=""/>
        <dsp:cNvSpPr/>
      </dsp:nvSpPr>
      <dsp:spPr>
        <a:xfrm>
          <a:off x="5920374" y="653795"/>
          <a:ext cx="413802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Complete the questions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Fill in the blanks</a:t>
          </a:r>
        </a:p>
      </dsp:txBody>
      <dsp:txXfrm>
        <a:off x="5920374" y="653795"/>
        <a:ext cx="4138025" cy="1207008"/>
      </dsp:txXfrm>
    </dsp:sp>
    <dsp:sp modelId="{30CBB93A-0733-4A6F-9B3B-C1BFB80857A0}">
      <dsp:nvSpPr>
        <dsp:cNvPr id="0" name=""/>
        <dsp:cNvSpPr/>
      </dsp:nvSpPr>
      <dsp:spPr>
        <a:xfrm>
          <a:off x="0" y="2162556"/>
          <a:ext cx="10058399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B912E-FBA0-4DC2-9952-86346AB1C1FD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6E52F-6072-4957-BA5C-33F2590629F2}">
      <dsp:nvSpPr>
        <dsp:cNvPr id="0" name=""/>
        <dsp:cNvSpPr/>
      </dsp:nvSpPr>
      <dsp:spPr>
        <a:xfrm>
          <a:off x="1394094" y="2162556"/>
          <a:ext cx="4526280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Analyse the sources provided</a:t>
          </a:r>
        </a:p>
      </dsp:txBody>
      <dsp:txXfrm>
        <a:off x="1394094" y="2162556"/>
        <a:ext cx="4526280" cy="1207008"/>
      </dsp:txXfrm>
    </dsp:sp>
    <dsp:sp modelId="{FF050E10-449B-4C89-9F5A-BA7EBE1B9156}">
      <dsp:nvSpPr>
        <dsp:cNvPr id="0" name=""/>
        <dsp:cNvSpPr/>
      </dsp:nvSpPr>
      <dsp:spPr>
        <a:xfrm>
          <a:off x="5920374" y="2162556"/>
          <a:ext cx="4138025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Complete the questions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Analyse the sources</a:t>
          </a:r>
        </a:p>
      </dsp:txBody>
      <dsp:txXfrm>
        <a:off x="5920374" y="2162556"/>
        <a:ext cx="4138025" cy="1207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6288-7E5A-5A18-A127-FBF5B3A0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Assassination of JC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C9-0213-55D0-296A-78DDE872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BOOK OUT – No Title/Goals </a:t>
            </a:r>
            <a:endParaRPr lang="en-US" u="sng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F52991-4EDF-A8E5-0A06-E823C979D93E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344EC8-A66A-3780-B9F7-6B3591742A42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Week 7 Lesson 3</a:t>
            </a:r>
          </a:p>
        </p:txBody>
      </p:sp>
      <p:pic>
        <p:nvPicPr>
          <p:cNvPr id="1026" name="Picture 2" descr="Julius Caesar | Biography, Conquests, Facts, &amp; Death | Britannica">
            <a:extLst>
              <a:ext uri="{FF2B5EF4-FFF2-40B4-BE49-F238E27FC236}">
                <a16:creationId xmlns:a16="http://schemas.microsoft.com/office/drawing/2014/main" id="{3031CE66-342E-AB4A-64C5-B2318CE3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0" y="523684"/>
            <a:ext cx="7412806" cy="54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F14B-6979-7FD3-D2AC-68C70D25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ACTIVITIES – 1 and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45D339-16E6-897E-DFEB-3A818EA5A5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608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8318</TotalTime>
  <Words>48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Assassination of JC</vt:lpstr>
      <vt:lpstr>ACTIVITIES – 1 and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387</cp:revision>
  <dcterms:created xsi:type="dcterms:W3CDTF">2022-07-13T05:26:46Z</dcterms:created>
  <dcterms:modified xsi:type="dcterms:W3CDTF">2023-08-21T12:32:07Z</dcterms:modified>
</cp:coreProperties>
</file>