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301" r:id="rId2"/>
    <p:sldId id="303" r:id="rId3"/>
    <p:sldId id="304" r:id="rId4"/>
    <p:sldId id="305" r:id="rId5"/>
    <p:sldId id="306" r:id="rId6"/>
    <p:sldId id="308" r:id="rId7"/>
    <p:sldId id="309" r:id="rId8"/>
    <p:sldId id="31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7"/>
    <p:restoredTop sz="92407"/>
  </p:normalViewPr>
  <p:slideViewPr>
    <p:cSldViewPr snapToGrid="0" snapToObjects="1">
      <p:cViewPr varScale="1">
        <p:scale>
          <a:sx n="98" d="100"/>
          <a:sy n="98" d="100"/>
        </p:scale>
        <p:origin x="10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A99484-40F2-4731-A8F7-BE24B9E1349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AD6BE4A-3AD5-46CA-BC72-E9385CAB008B}">
      <dgm:prSet/>
      <dgm:spPr/>
      <dgm:t>
        <a:bodyPr/>
        <a:lstStyle/>
        <a:p>
          <a:pPr>
            <a:lnSpc>
              <a:spcPct val="100000"/>
            </a:lnSpc>
          </a:pPr>
          <a:r>
            <a:rPr lang="en-US"/>
            <a:t>Using the key words provided, create flash cards</a:t>
          </a:r>
        </a:p>
      </dgm:t>
    </dgm:pt>
    <dgm:pt modelId="{8667AE9C-DE68-4F40-889C-6F139D769DBB}" type="parTrans" cxnId="{CC9C5E3E-2975-40D5-8BD8-76053F8E91DD}">
      <dgm:prSet/>
      <dgm:spPr/>
      <dgm:t>
        <a:bodyPr/>
        <a:lstStyle/>
        <a:p>
          <a:endParaRPr lang="en-US"/>
        </a:p>
      </dgm:t>
    </dgm:pt>
    <dgm:pt modelId="{0D664DB3-C5DE-4BF6-88D5-5714DCFE41A1}" type="sibTrans" cxnId="{CC9C5E3E-2975-40D5-8BD8-76053F8E91DD}">
      <dgm:prSet/>
      <dgm:spPr/>
      <dgm:t>
        <a:bodyPr/>
        <a:lstStyle/>
        <a:p>
          <a:endParaRPr lang="en-US"/>
        </a:p>
      </dgm:t>
    </dgm:pt>
    <dgm:pt modelId="{F554DCF4-BD28-44C5-B534-E3AAD917B88E}">
      <dgm:prSet/>
      <dgm:spPr/>
      <dgm:t>
        <a:bodyPr/>
        <a:lstStyle/>
        <a:p>
          <a:pPr>
            <a:lnSpc>
              <a:spcPct val="100000"/>
            </a:lnSpc>
          </a:pPr>
          <a:r>
            <a:rPr lang="en-US"/>
            <a:t>Simplify each of the terms</a:t>
          </a:r>
        </a:p>
      </dgm:t>
    </dgm:pt>
    <dgm:pt modelId="{E10BFA62-1188-4CF4-B592-C66E0BEB0DC5}" type="parTrans" cxnId="{69BCC6B6-EC30-4A4F-BA0C-0FB8C0DBF3B8}">
      <dgm:prSet/>
      <dgm:spPr/>
      <dgm:t>
        <a:bodyPr/>
        <a:lstStyle/>
        <a:p>
          <a:endParaRPr lang="en-US"/>
        </a:p>
      </dgm:t>
    </dgm:pt>
    <dgm:pt modelId="{BA3BC733-1FAB-435D-84D6-3287EEEBE55A}" type="sibTrans" cxnId="{69BCC6B6-EC30-4A4F-BA0C-0FB8C0DBF3B8}">
      <dgm:prSet/>
      <dgm:spPr/>
      <dgm:t>
        <a:bodyPr/>
        <a:lstStyle/>
        <a:p>
          <a:endParaRPr lang="en-US"/>
        </a:p>
      </dgm:t>
    </dgm:pt>
    <dgm:pt modelId="{75C8B4FF-5CCA-4024-B873-8DD6CF535C1F}" type="pres">
      <dgm:prSet presAssocID="{1FA99484-40F2-4731-A8F7-BE24B9E13495}" presName="root" presStyleCnt="0">
        <dgm:presLayoutVars>
          <dgm:dir/>
          <dgm:resizeHandles val="exact"/>
        </dgm:presLayoutVars>
      </dgm:prSet>
      <dgm:spPr/>
    </dgm:pt>
    <dgm:pt modelId="{E8B3D24E-E122-44F2-9151-91E1CEE4D563}" type="pres">
      <dgm:prSet presAssocID="{BAD6BE4A-3AD5-46CA-BC72-E9385CAB008B}" presName="compNode" presStyleCnt="0"/>
      <dgm:spPr/>
    </dgm:pt>
    <dgm:pt modelId="{3CCA89F7-5AEF-40A7-A7FE-D8137039A26C}" type="pres">
      <dgm:prSet presAssocID="{BAD6BE4A-3AD5-46CA-BC72-E9385CAB00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866D12B3-2D96-4D4C-ABE0-56EFB71D7942}" type="pres">
      <dgm:prSet presAssocID="{BAD6BE4A-3AD5-46CA-BC72-E9385CAB008B}" presName="spaceRect" presStyleCnt="0"/>
      <dgm:spPr/>
    </dgm:pt>
    <dgm:pt modelId="{8A5668D6-6D47-49A6-B2C7-D6CEBE3620D2}" type="pres">
      <dgm:prSet presAssocID="{BAD6BE4A-3AD5-46CA-BC72-E9385CAB008B}" presName="textRect" presStyleLbl="revTx" presStyleIdx="0" presStyleCnt="2">
        <dgm:presLayoutVars>
          <dgm:chMax val="1"/>
          <dgm:chPref val="1"/>
        </dgm:presLayoutVars>
      </dgm:prSet>
      <dgm:spPr/>
    </dgm:pt>
    <dgm:pt modelId="{EE62DE9E-B28A-44D6-AEC5-5594B6310A80}" type="pres">
      <dgm:prSet presAssocID="{0D664DB3-C5DE-4BF6-88D5-5714DCFE41A1}" presName="sibTrans" presStyleCnt="0"/>
      <dgm:spPr/>
    </dgm:pt>
    <dgm:pt modelId="{49B3AE3B-64B3-4FC7-BFBD-12A1D1C9B023}" type="pres">
      <dgm:prSet presAssocID="{F554DCF4-BD28-44C5-B534-E3AAD917B88E}" presName="compNode" presStyleCnt="0"/>
      <dgm:spPr/>
    </dgm:pt>
    <dgm:pt modelId="{D36A2C24-94D6-4169-AAE1-15DE1F17BB5B}" type="pres">
      <dgm:prSet presAssocID="{F554DCF4-BD28-44C5-B534-E3AAD917B8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FB4A9D0B-1C97-47E3-9AE8-094B1560219E}" type="pres">
      <dgm:prSet presAssocID="{F554DCF4-BD28-44C5-B534-E3AAD917B88E}" presName="spaceRect" presStyleCnt="0"/>
      <dgm:spPr/>
    </dgm:pt>
    <dgm:pt modelId="{2EA5031A-D717-4046-B3B3-F89E54BBC771}" type="pres">
      <dgm:prSet presAssocID="{F554DCF4-BD28-44C5-B534-E3AAD917B88E}" presName="textRect" presStyleLbl="revTx" presStyleIdx="1" presStyleCnt="2">
        <dgm:presLayoutVars>
          <dgm:chMax val="1"/>
          <dgm:chPref val="1"/>
        </dgm:presLayoutVars>
      </dgm:prSet>
      <dgm:spPr/>
    </dgm:pt>
  </dgm:ptLst>
  <dgm:cxnLst>
    <dgm:cxn modelId="{7721B61F-C985-4B43-A0F5-6C4764E39ED2}" type="presOf" srcId="{F554DCF4-BD28-44C5-B534-E3AAD917B88E}" destId="{2EA5031A-D717-4046-B3B3-F89E54BBC771}" srcOrd="0" destOrd="0" presId="urn:microsoft.com/office/officeart/2018/2/layout/IconLabelList"/>
    <dgm:cxn modelId="{7D73363A-1274-4ADD-8EFB-63FF78C59625}" type="presOf" srcId="{1FA99484-40F2-4731-A8F7-BE24B9E13495}" destId="{75C8B4FF-5CCA-4024-B873-8DD6CF535C1F}" srcOrd="0" destOrd="0" presId="urn:microsoft.com/office/officeart/2018/2/layout/IconLabelList"/>
    <dgm:cxn modelId="{CC9C5E3E-2975-40D5-8BD8-76053F8E91DD}" srcId="{1FA99484-40F2-4731-A8F7-BE24B9E13495}" destId="{BAD6BE4A-3AD5-46CA-BC72-E9385CAB008B}" srcOrd="0" destOrd="0" parTransId="{8667AE9C-DE68-4F40-889C-6F139D769DBB}" sibTransId="{0D664DB3-C5DE-4BF6-88D5-5714DCFE41A1}"/>
    <dgm:cxn modelId="{69BCC6B6-EC30-4A4F-BA0C-0FB8C0DBF3B8}" srcId="{1FA99484-40F2-4731-A8F7-BE24B9E13495}" destId="{F554DCF4-BD28-44C5-B534-E3AAD917B88E}" srcOrd="1" destOrd="0" parTransId="{E10BFA62-1188-4CF4-B592-C66E0BEB0DC5}" sibTransId="{BA3BC733-1FAB-435D-84D6-3287EEEBE55A}"/>
    <dgm:cxn modelId="{06664FCB-8DDB-4E99-8B94-85F4C41E5C46}" type="presOf" srcId="{BAD6BE4A-3AD5-46CA-BC72-E9385CAB008B}" destId="{8A5668D6-6D47-49A6-B2C7-D6CEBE3620D2}" srcOrd="0" destOrd="0" presId="urn:microsoft.com/office/officeart/2018/2/layout/IconLabelList"/>
    <dgm:cxn modelId="{AA092BF4-AD35-477F-89FD-68F84215DCB8}" type="presParOf" srcId="{75C8B4FF-5CCA-4024-B873-8DD6CF535C1F}" destId="{E8B3D24E-E122-44F2-9151-91E1CEE4D563}" srcOrd="0" destOrd="0" presId="urn:microsoft.com/office/officeart/2018/2/layout/IconLabelList"/>
    <dgm:cxn modelId="{9E7752CB-55FC-4DA3-A0EC-7B3E0C4E5BA1}" type="presParOf" srcId="{E8B3D24E-E122-44F2-9151-91E1CEE4D563}" destId="{3CCA89F7-5AEF-40A7-A7FE-D8137039A26C}" srcOrd="0" destOrd="0" presId="urn:microsoft.com/office/officeart/2018/2/layout/IconLabelList"/>
    <dgm:cxn modelId="{55739652-999A-4AFE-95B6-6DB0CC4A0C3B}" type="presParOf" srcId="{E8B3D24E-E122-44F2-9151-91E1CEE4D563}" destId="{866D12B3-2D96-4D4C-ABE0-56EFB71D7942}" srcOrd="1" destOrd="0" presId="urn:microsoft.com/office/officeart/2018/2/layout/IconLabelList"/>
    <dgm:cxn modelId="{E284144B-2D89-4178-AA76-3E1CC8E41096}" type="presParOf" srcId="{E8B3D24E-E122-44F2-9151-91E1CEE4D563}" destId="{8A5668D6-6D47-49A6-B2C7-D6CEBE3620D2}" srcOrd="2" destOrd="0" presId="urn:microsoft.com/office/officeart/2018/2/layout/IconLabelList"/>
    <dgm:cxn modelId="{981706DD-40BF-4231-A8C9-012FB4798F76}" type="presParOf" srcId="{75C8B4FF-5CCA-4024-B873-8DD6CF535C1F}" destId="{EE62DE9E-B28A-44D6-AEC5-5594B6310A80}" srcOrd="1" destOrd="0" presId="urn:microsoft.com/office/officeart/2018/2/layout/IconLabelList"/>
    <dgm:cxn modelId="{E1482886-EFA1-437A-BA7B-BD22FDF5C07F}" type="presParOf" srcId="{75C8B4FF-5CCA-4024-B873-8DD6CF535C1F}" destId="{49B3AE3B-64B3-4FC7-BFBD-12A1D1C9B023}" srcOrd="2" destOrd="0" presId="urn:microsoft.com/office/officeart/2018/2/layout/IconLabelList"/>
    <dgm:cxn modelId="{35BE4D9B-5906-4D12-82C8-87059622149E}" type="presParOf" srcId="{49B3AE3B-64B3-4FC7-BFBD-12A1D1C9B023}" destId="{D36A2C24-94D6-4169-AAE1-15DE1F17BB5B}" srcOrd="0" destOrd="0" presId="urn:microsoft.com/office/officeart/2018/2/layout/IconLabelList"/>
    <dgm:cxn modelId="{AFFCFEB3-D988-4156-85D6-C3B6CA0027FA}" type="presParOf" srcId="{49B3AE3B-64B3-4FC7-BFBD-12A1D1C9B023}" destId="{FB4A9D0B-1C97-47E3-9AE8-094B1560219E}" srcOrd="1" destOrd="0" presId="urn:microsoft.com/office/officeart/2018/2/layout/IconLabelList"/>
    <dgm:cxn modelId="{9F010698-9E1D-4D2B-A4A4-8AC00FBA5743}" type="presParOf" srcId="{49B3AE3B-64B3-4FC7-BFBD-12A1D1C9B023}" destId="{2EA5031A-D717-4046-B3B3-F89E54BBC77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FF56AE-471B-4B22-8DD6-FAACE7FFC8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510CAC9-B35A-4C4A-B5D0-801AB9429E14}">
      <dgm:prSet/>
      <dgm:spPr/>
      <dgm:t>
        <a:bodyPr/>
        <a:lstStyle/>
        <a:p>
          <a:r>
            <a:rPr lang="en-US"/>
            <a:t>Make a timeline of key events</a:t>
          </a:r>
        </a:p>
      </dgm:t>
    </dgm:pt>
    <dgm:pt modelId="{879A3B66-72B5-4056-A26C-177BC67C42FF}" type="parTrans" cxnId="{783F80E2-32C4-4E54-95BF-A0C49027522D}">
      <dgm:prSet/>
      <dgm:spPr/>
      <dgm:t>
        <a:bodyPr/>
        <a:lstStyle/>
        <a:p>
          <a:endParaRPr lang="en-US"/>
        </a:p>
      </dgm:t>
    </dgm:pt>
    <dgm:pt modelId="{7051B5DE-6178-44B9-98A7-7E48A6C7C273}" type="sibTrans" cxnId="{783F80E2-32C4-4E54-95BF-A0C49027522D}">
      <dgm:prSet/>
      <dgm:spPr/>
      <dgm:t>
        <a:bodyPr/>
        <a:lstStyle/>
        <a:p>
          <a:endParaRPr lang="en-US"/>
        </a:p>
      </dgm:t>
    </dgm:pt>
    <dgm:pt modelId="{5E3E92F5-B38A-4F0D-B841-5D781F3420CA}">
      <dgm:prSet/>
      <dgm:spPr/>
      <dgm:t>
        <a:bodyPr/>
        <a:lstStyle/>
        <a:p>
          <a:r>
            <a:rPr lang="en-US"/>
            <a:t>OR</a:t>
          </a:r>
          <a:br>
            <a:rPr lang="en-US"/>
          </a:br>
          <a:endParaRPr lang="en-US"/>
        </a:p>
      </dgm:t>
    </dgm:pt>
    <dgm:pt modelId="{579413AE-C36D-4809-BAF5-CE0D21745FCE}" type="parTrans" cxnId="{7291B781-FB75-4CB7-8E70-D40E00ADF41E}">
      <dgm:prSet/>
      <dgm:spPr/>
      <dgm:t>
        <a:bodyPr/>
        <a:lstStyle/>
        <a:p>
          <a:endParaRPr lang="en-US"/>
        </a:p>
      </dgm:t>
    </dgm:pt>
    <dgm:pt modelId="{3C34003A-641D-4C72-B742-9513C5CA78E9}" type="sibTrans" cxnId="{7291B781-FB75-4CB7-8E70-D40E00ADF41E}">
      <dgm:prSet/>
      <dgm:spPr/>
      <dgm:t>
        <a:bodyPr/>
        <a:lstStyle/>
        <a:p>
          <a:endParaRPr lang="en-US"/>
        </a:p>
      </dgm:t>
    </dgm:pt>
    <dgm:pt modelId="{AD530FF2-7A64-4001-BE63-E967873FE206}">
      <dgm:prSet/>
      <dgm:spPr/>
      <dgm:t>
        <a:bodyPr/>
        <a:lstStyle/>
        <a:p>
          <a:r>
            <a:rPr lang="en-US"/>
            <a:t>Make flashcards of key words</a:t>
          </a:r>
        </a:p>
      </dgm:t>
    </dgm:pt>
    <dgm:pt modelId="{EA5548F1-0AB7-4D6D-A23B-3F4132F7CADC}" type="parTrans" cxnId="{51DB5BEB-2326-4E60-A028-71015E6647E2}">
      <dgm:prSet/>
      <dgm:spPr/>
      <dgm:t>
        <a:bodyPr/>
        <a:lstStyle/>
        <a:p>
          <a:endParaRPr lang="en-US"/>
        </a:p>
      </dgm:t>
    </dgm:pt>
    <dgm:pt modelId="{42271C0D-32B4-4D0C-833E-1484A790C034}" type="sibTrans" cxnId="{51DB5BEB-2326-4E60-A028-71015E6647E2}">
      <dgm:prSet/>
      <dgm:spPr/>
      <dgm:t>
        <a:bodyPr/>
        <a:lstStyle/>
        <a:p>
          <a:endParaRPr lang="en-US"/>
        </a:p>
      </dgm:t>
    </dgm:pt>
    <dgm:pt modelId="{1AE4DDAF-D98D-5B43-BD8E-9B6EBF77B0ED}" type="pres">
      <dgm:prSet presAssocID="{D3FF56AE-471B-4B22-8DD6-FAACE7FFC85B}" presName="hierChild1" presStyleCnt="0">
        <dgm:presLayoutVars>
          <dgm:chPref val="1"/>
          <dgm:dir/>
          <dgm:animOne val="branch"/>
          <dgm:animLvl val="lvl"/>
          <dgm:resizeHandles/>
        </dgm:presLayoutVars>
      </dgm:prSet>
      <dgm:spPr/>
    </dgm:pt>
    <dgm:pt modelId="{C1041C84-50C7-EF41-88AA-48F0278CD725}" type="pres">
      <dgm:prSet presAssocID="{0510CAC9-B35A-4C4A-B5D0-801AB9429E14}" presName="hierRoot1" presStyleCnt="0"/>
      <dgm:spPr/>
    </dgm:pt>
    <dgm:pt modelId="{5A3FEB73-5967-0144-80A3-274DFD364939}" type="pres">
      <dgm:prSet presAssocID="{0510CAC9-B35A-4C4A-B5D0-801AB9429E14}" presName="composite" presStyleCnt="0"/>
      <dgm:spPr/>
    </dgm:pt>
    <dgm:pt modelId="{81929503-5829-A942-9DCA-94DB4B812CCE}" type="pres">
      <dgm:prSet presAssocID="{0510CAC9-B35A-4C4A-B5D0-801AB9429E14}" presName="background" presStyleLbl="node0" presStyleIdx="0" presStyleCnt="3"/>
      <dgm:spPr/>
    </dgm:pt>
    <dgm:pt modelId="{981B9080-6E2A-5449-A808-2D1A42A86FF0}" type="pres">
      <dgm:prSet presAssocID="{0510CAC9-B35A-4C4A-B5D0-801AB9429E14}" presName="text" presStyleLbl="fgAcc0" presStyleIdx="0" presStyleCnt="3">
        <dgm:presLayoutVars>
          <dgm:chPref val="3"/>
        </dgm:presLayoutVars>
      </dgm:prSet>
      <dgm:spPr/>
    </dgm:pt>
    <dgm:pt modelId="{F7C1C8A1-175B-1749-A560-8FC02C921A86}" type="pres">
      <dgm:prSet presAssocID="{0510CAC9-B35A-4C4A-B5D0-801AB9429E14}" presName="hierChild2" presStyleCnt="0"/>
      <dgm:spPr/>
    </dgm:pt>
    <dgm:pt modelId="{AFBDEBB3-BE1E-364A-9FED-45557631661F}" type="pres">
      <dgm:prSet presAssocID="{5E3E92F5-B38A-4F0D-B841-5D781F3420CA}" presName="hierRoot1" presStyleCnt="0"/>
      <dgm:spPr/>
    </dgm:pt>
    <dgm:pt modelId="{70BCBB36-3BAB-B440-B383-DEEFC27350C3}" type="pres">
      <dgm:prSet presAssocID="{5E3E92F5-B38A-4F0D-B841-5D781F3420CA}" presName="composite" presStyleCnt="0"/>
      <dgm:spPr/>
    </dgm:pt>
    <dgm:pt modelId="{868A8064-232D-E740-8518-F69828C856F7}" type="pres">
      <dgm:prSet presAssocID="{5E3E92F5-B38A-4F0D-B841-5D781F3420CA}" presName="background" presStyleLbl="node0" presStyleIdx="1" presStyleCnt="3"/>
      <dgm:spPr/>
    </dgm:pt>
    <dgm:pt modelId="{F79FF980-5B42-3248-8E54-97E1BF78E878}" type="pres">
      <dgm:prSet presAssocID="{5E3E92F5-B38A-4F0D-B841-5D781F3420CA}" presName="text" presStyleLbl="fgAcc0" presStyleIdx="1" presStyleCnt="3">
        <dgm:presLayoutVars>
          <dgm:chPref val="3"/>
        </dgm:presLayoutVars>
      </dgm:prSet>
      <dgm:spPr/>
    </dgm:pt>
    <dgm:pt modelId="{A06D07A5-269D-504D-904D-8315E603E52D}" type="pres">
      <dgm:prSet presAssocID="{5E3E92F5-B38A-4F0D-B841-5D781F3420CA}" presName="hierChild2" presStyleCnt="0"/>
      <dgm:spPr/>
    </dgm:pt>
    <dgm:pt modelId="{D3EDB4D9-9957-F345-A929-876649EBCA0B}" type="pres">
      <dgm:prSet presAssocID="{AD530FF2-7A64-4001-BE63-E967873FE206}" presName="hierRoot1" presStyleCnt="0"/>
      <dgm:spPr/>
    </dgm:pt>
    <dgm:pt modelId="{66E63EF1-45EF-494C-A392-FFFC9E580D72}" type="pres">
      <dgm:prSet presAssocID="{AD530FF2-7A64-4001-BE63-E967873FE206}" presName="composite" presStyleCnt="0"/>
      <dgm:spPr/>
    </dgm:pt>
    <dgm:pt modelId="{95319A15-B2CA-F74A-AE2D-A4DCDB41E9AA}" type="pres">
      <dgm:prSet presAssocID="{AD530FF2-7A64-4001-BE63-E967873FE206}" presName="background" presStyleLbl="node0" presStyleIdx="2" presStyleCnt="3"/>
      <dgm:spPr/>
    </dgm:pt>
    <dgm:pt modelId="{FAF7A8CC-5A09-6E4D-85A0-9EBF65BDC074}" type="pres">
      <dgm:prSet presAssocID="{AD530FF2-7A64-4001-BE63-E967873FE206}" presName="text" presStyleLbl="fgAcc0" presStyleIdx="2" presStyleCnt="3">
        <dgm:presLayoutVars>
          <dgm:chPref val="3"/>
        </dgm:presLayoutVars>
      </dgm:prSet>
      <dgm:spPr/>
    </dgm:pt>
    <dgm:pt modelId="{95BF7E3B-DE11-774E-86CE-486BA8212571}" type="pres">
      <dgm:prSet presAssocID="{AD530FF2-7A64-4001-BE63-E967873FE206}" presName="hierChild2" presStyleCnt="0"/>
      <dgm:spPr/>
    </dgm:pt>
  </dgm:ptLst>
  <dgm:cxnLst>
    <dgm:cxn modelId="{9F7CC112-340E-6C4D-B31F-DB5A87B7882C}" type="presOf" srcId="{0510CAC9-B35A-4C4A-B5D0-801AB9429E14}" destId="{981B9080-6E2A-5449-A808-2D1A42A86FF0}" srcOrd="0" destOrd="0" presId="urn:microsoft.com/office/officeart/2005/8/layout/hierarchy1"/>
    <dgm:cxn modelId="{A45B902B-DAFA-2A4C-8962-BF3354D5E818}" type="presOf" srcId="{D3FF56AE-471B-4B22-8DD6-FAACE7FFC85B}" destId="{1AE4DDAF-D98D-5B43-BD8E-9B6EBF77B0ED}" srcOrd="0" destOrd="0" presId="urn:microsoft.com/office/officeart/2005/8/layout/hierarchy1"/>
    <dgm:cxn modelId="{1CE08B52-C64C-7F42-AAA9-F6E590B11720}" type="presOf" srcId="{5E3E92F5-B38A-4F0D-B841-5D781F3420CA}" destId="{F79FF980-5B42-3248-8E54-97E1BF78E878}" srcOrd="0" destOrd="0" presId="urn:microsoft.com/office/officeart/2005/8/layout/hierarchy1"/>
    <dgm:cxn modelId="{7291B781-FB75-4CB7-8E70-D40E00ADF41E}" srcId="{D3FF56AE-471B-4B22-8DD6-FAACE7FFC85B}" destId="{5E3E92F5-B38A-4F0D-B841-5D781F3420CA}" srcOrd="1" destOrd="0" parTransId="{579413AE-C36D-4809-BAF5-CE0D21745FCE}" sibTransId="{3C34003A-641D-4C72-B742-9513C5CA78E9}"/>
    <dgm:cxn modelId="{A18062E0-145C-A54C-A352-B82D94A9F119}" type="presOf" srcId="{AD530FF2-7A64-4001-BE63-E967873FE206}" destId="{FAF7A8CC-5A09-6E4D-85A0-9EBF65BDC074}" srcOrd="0" destOrd="0" presId="urn:microsoft.com/office/officeart/2005/8/layout/hierarchy1"/>
    <dgm:cxn modelId="{783F80E2-32C4-4E54-95BF-A0C49027522D}" srcId="{D3FF56AE-471B-4B22-8DD6-FAACE7FFC85B}" destId="{0510CAC9-B35A-4C4A-B5D0-801AB9429E14}" srcOrd="0" destOrd="0" parTransId="{879A3B66-72B5-4056-A26C-177BC67C42FF}" sibTransId="{7051B5DE-6178-44B9-98A7-7E48A6C7C273}"/>
    <dgm:cxn modelId="{51DB5BEB-2326-4E60-A028-71015E6647E2}" srcId="{D3FF56AE-471B-4B22-8DD6-FAACE7FFC85B}" destId="{AD530FF2-7A64-4001-BE63-E967873FE206}" srcOrd="2" destOrd="0" parTransId="{EA5548F1-0AB7-4D6D-A23B-3F4132F7CADC}" sibTransId="{42271C0D-32B4-4D0C-833E-1484A790C034}"/>
    <dgm:cxn modelId="{00E7FC74-CFC6-584A-9CA0-A86E29E9FE99}" type="presParOf" srcId="{1AE4DDAF-D98D-5B43-BD8E-9B6EBF77B0ED}" destId="{C1041C84-50C7-EF41-88AA-48F0278CD725}" srcOrd="0" destOrd="0" presId="urn:microsoft.com/office/officeart/2005/8/layout/hierarchy1"/>
    <dgm:cxn modelId="{B839C18E-B2E7-5D44-8578-90E7C4ABFE75}" type="presParOf" srcId="{C1041C84-50C7-EF41-88AA-48F0278CD725}" destId="{5A3FEB73-5967-0144-80A3-274DFD364939}" srcOrd="0" destOrd="0" presId="urn:microsoft.com/office/officeart/2005/8/layout/hierarchy1"/>
    <dgm:cxn modelId="{5D4E23C3-7305-C54E-9E5B-3BACBDDD184F}" type="presParOf" srcId="{5A3FEB73-5967-0144-80A3-274DFD364939}" destId="{81929503-5829-A942-9DCA-94DB4B812CCE}" srcOrd="0" destOrd="0" presId="urn:microsoft.com/office/officeart/2005/8/layout/hierarchy1"/>
    <dgm:cxn modelId="{89710930-D871-2348-B08A-293E2462233C}" type="presParOf" srcId="{5A3FEB73-5967-0144-80A3-274DFD364939}" destId="{981B9080-6E2A-5449-A808-2D1A42A86FF0}" srcOrd="1" destOrd="0" presId="urn:microsoft.com/office/officeart/2005/8/layout/hierarchy1"/>
    <dgm:cxn modelId="{AA039CCC-55C0-604F-A3C2-E321F0AB1643}" type="presParOf" srcId="{C1041C84-50C7-EF41-88AA-48F0278CD725}" destId="{F7C1C8A1-175B-1749-A560-8FC02C921A86}" srcOrd="1" destOrd="0" presId="urn:microsoft.com/office/officeart/2005/8/layout/hierarchy1"/>
    <dgm:cxn modelId="{FD71677A-FB32-EF4F-9598-A5717F8C5BD4}" type="presParOf" srcId="{1AE4DDAF-D98D-5B43-BD8E-9B6EBF77B0ED}" destId="{AFBDEBB3-BE1E-364A-9FED-45557631661F}" srcOrd="1" destOrd="0" presId="urn:microsoft.com/office/officeart/2005/8/layout/hierarchy1"/>
    <dgm:cxn modelId="{D7C169DC-8D27-6241-9AA5-5992C43DF46D}" type="presParOf" srcId="{AFBDEBB3-BE1E-364A-9FED-45557631661F}" destId="{70BCBB36-3BAB-B440-B383-DEEFC27350C3}" srcOrd="0" destOrd="0" presId="urn:microsoft.com/office/officeart/2005/8/layout/hierarchy1"/>
    <dgm:cxn modelId="{46042FE1-3EC5-2340-A9B7-FB55BC8C9845}" type="presParOf" srcId="{70BCBB36-3BAB-B440-B383-DEEFC27350C3}" destId="{868A8064-232D-E740-8518-F69828C856F7}" srcOrd="0" destOrd="0" presId="urn:microsoft.com/office/officeart/2005/8/layout/hierarchy1"/>
    <dgm:cxn modelId="{075FA61D-8722-CF4B-963D-A3EB649822C2}" type="presParOf" srcId="{70BCBB36-3BAB-B440-B383-DEEFC27350C3}" destId="{F79FF980-5B42-3248-8E54-97E1BF78E878}" srcOrd="1" destOrd="0" presId="urn:microsoft.com/office/officeart/2005/8/layout/hierarchy1"/>
    <dgm:cxn modelId="{6208CD7A-F0AE-6E4B-96F1-D103E8829314}" type="presParOf" srcId="{AFBDEBB3-BE1E-364A-9FED-45557631661F}" destId="{A06D07A5-269D-504D-904D-8315E603E52D}" srcOrd="1" destOrd="0" presId="urn:microsoft.com/office/officeart/2005/8/layout/hierarchy1"/>
    <dgm:cxn modelId="{176B78B7-EFFA-D048-8455-82879A9E3D7F}" type="presParOf" srcId="{1AE4DDAF-D98D-5B43-BD8E-9B6EBF77B0ED}" destId="{D3EDB4D9-9957-F345-A929-876649EBCA0B}" srcOrd="2" destOrd="0" presId="urn:microsoft.com/office/officeart/2005/8/layout/hierarchy1"/>
    <dgm:cxn modelId="{8E1721AF-D609-CE43-B82D-A6DE9E64E71B}" type="presParOf" srcId="{D3EDB4D9-9957-F345-A929-876649EBCA0B}" destId="{66E63EF1-45EF-494C-A392-FFFC9E580D72}" srcOrd="0" destOrd="0" presId="urn:microsoft.com/office/officeart/2005/8/layout/hierarchy1"/>
    <dgm:cxn modelId="{323EF531-F8D3-3C4A-AFEC-2EE56EFB2B7E}" type="presParOf" srcId="{66E63EF1-45EF-494C-A392-FFFC9E580D72}" destId="{95319A15-B2CA-F74A-AE2D-A4DCDB41E9AA}" srcOrd="0" destOrd="0" presId="urn:microsoft.com/office/officeart/2005/8/layout/hierarchy1"/>
    <dgm:cxn modelId="{B37A0B6E-B4C2-4144-A790-6F1FF550EF0F}" type="presParOf" srcId="{66E63EF1-45EF-494C-A392-FFFC9E580D72}" destId="{FAF7A8CC-5A09-6E4D-85A0-9EBF65BDC074}" srcOrd="1" destOrd="0" presId="urn:microsoft.com/office/officeart/2005/8/layout/hierarchy1"/>
    <dgm:cxn modelId="{BF55C85A-D08A-CB40-B3F6-0E9C09AB07F1}" type="presParOf" srcId="{D3EDB4D9-9957-F345-A929-876649EBCA0B}" destId="{95BF7E3B-DE11-774E-86CE-486BA821257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CA89F7-5AEF-40A7-A7FE-D8137039A26C}">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668D6-6D47-49A6-B2C7-D6CEBE3620D2}">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Using the key words provided, create flash cards</a:t>
          </a:r>
        </a:p>
      </dsp:txBody>
      <dsp:txXfrm>
        <a:off x="331199" y="2858834"/>
        <a:ext cx="4320000" cy="720000"/>
      </dsp:txXfrm>
    </dsp:sp>
    <dsp:sp modelId="{D36A2C24-94D6-4169-AAE1-15DE1F17BB5B}">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A5031A-D717-4046-B3B3-F89E54BBC771}">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Simplify each of the terms</a:t>
          </a:r>
        </a:p>
      </dsp:txBody>
      <dsp:txXfrm>
        <a:off x="5407199" y="2858834"/>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29503-5829-A942-9DCA-94DB4B812CCE}">
      <dsp:nvSpPr>
        <dsp:cNvPr id="0" name=""/>
        <dsp:cNvSpPr/>
      </dsp:nvSpPr>
      <dsp:spPr>
        <a:xfrm>
          <a:off x="0"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1B9080-6E2A-5449-A808-2D1A42A86FF0}">
      <dsp:nvSpPr>
        <dsp:cNvPr id="0" name=""/>
        <dsp:cNvSpPr/>
      </dsp:nvSpPr>
      <dsp:spPr>
        <a:xfrm>
          <a:off x="314325"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Make a timeline of key events</a:t>
          </a:r>
        </a:p>
      </dsp:txBody>
      <dsp:txXfrm>
        <a:off x="366939" y="1315414"/>
        <a:ext cx="2723696" cy="1691139"/>
      </dsp:txXfrm>
    </dsp:sp>
    <dsp:sp modelId="{868A8064-232D-E740-8518-F69828C856F7}">
      <dsp:nvSpPr>
        <dsp:cNvPr id="0" name=""/>
        <dsp:cNvSpPr/>
      </dsp:nvSpPr>
      <dsp:spPr>
        <a:xfrm>
          <a:off x="3457574"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9FF980-5B42-3248-8E54-97E1BF78E878}">
      <dsp:nvSpPr>
        <dsp:cNvPr id="0" name=""/>
        <dsp:cNvSpPr/>
      </dsp:nvSpPr>
      <dsp:spPr>
        <a:xfrm>
          <a:off x="3771899"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OR</a:t>
          </a:r>
          <a:br>
            <a:rPr lang="en-US" sz="3400" kern="1200"/>
          </a:br>
          <a:endParaRPr lang="en-US" sz="3400" kern="1200"/>
        </a:p>
      </dsp:txBody>
      <dsp:txXfrm>
        <a:off x="3824513" y="1315414"/>
        <a:ext cx="2723696" cy="1691139"/>
      </dsp:txXfrm>
    </dsp:sp>
    <dsp:sp modelId="{95319A15-B2CA-F74A-AE2D-A4DCDB41E9AA}">
      <dsp:nvSpPr>
        <dsp:cNvPr id="0" name=""/>
        <dsp:cNvSpPr/>
      </dsp:nvSpPr>
      <dsp:spPr>
        <a:xfrm>
          <a:off x="6915149"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7A8CC-5A09-6E4D-85A0-9EBF65BDC074}">
      <dsp:nvSpPr>
        <dsp:cNvPr id="0" name=""/>
        <dsp:cNvSpPr/>
      </dsp:nvSpPr>
      <dsp:spPr>
        <a:xfrm>
          <a:off x="7229475"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Make flashcards of key words</a:t>
          </a:r>
        </a:p>
      </dsp:txBody>
      <dsp:txXfrm>
        <a:off x="7282089" y="131541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11/7/23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11/7/23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11/7/23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pPr algn="ctr"/>
            <a:r>
              <a:rPr lang="en-US" sz="4400" b="1" dirty="0"/>
              <a:t>Year 12 Ancient History</a:t>
            </a:r>
          </a:p>
        </p:txBody>
      </p:sp>
      <p:pic>
        <p:nvPicPr>
          <p:cNvPr id="1026" name="Picture 2" descr="Pompey – History by Nicklin">
            <a:extLst>
              <a:ext uri="{FF2B5EF4-FFF2-40B4-BE49-F238E27FC236}">
                <a16:creationId xmlns:a16="http://schemas.microsoft.com/office/drawing/2014/main" id="{FB1F7FF1-46BD-8887-943D-C0FFAC8B06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76" r="15088" b="-1"/>
          <a:stretch/>
        </p:blipFill>
        <p:spPr bwMode="auto">
          <a:xfrm>
            <a:off x="542559" y="634946"/>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2068" name="Straight Connector 2067">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sz="2800" b="1" u="sng" dirty="0"/>
              <a:t>LEARNING INTENTIONS:</a:t>
            </a:r>
          </a:p>
          <a:p>
            <a:r>
              <a:rPr lang="en-US" sz="2800" b="1" i="1" dirty="0"/>
              <a:t>- Define </a:t>
            </a:r>
            <a:r>
              <a:rPr lang="en-US" sz="2800" dirty="0"/>
              <a:t>key terms</a:t>
            </a:r>
          </a:p>
          <a:p>
            <a:r>
              <a:rPr lang="en-US" sz="2800" b="1" i="1" dirty="0"/>
              <a:t>- Create </a:t>
            </a:r>
            <a:r>
              <a:rPr lang="en-US" sz="2800" dirty="0"/>
              <a:t>a timeline</a:t>
            </a:r>
          </a:p>
        </p:txBody>
      </p:sp>
      <p:sp>
        <p:nvSpPr>
          <p:cNvPr id="2070" name="Rectangle 2069">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2" name="Rectangle 207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5 Lesson 1</a:t>
            </a:r>
          </a:p>
        </p:txBody>
      </p:sp>
    </p:spTree>
    <p:extLst>
      <p:ext uri="{BB962C8B-B14F-4D97-AF65-F5344CB8AC3E}">
        <p14:creationId xmlns:p14="http://schemas.microsoft.com/office/powerpoint/2010/main" val="19508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8070-7BAE-16B1-2C47-8020BFE83FE3}"/>
              </a:ext>
            </a:extLst>
          </p:cNvPr>
          <p:cNvSpPr>
            <a:spLocks noGrp="1"/>
          </p:cNvSpPr>
          <p:nvPr>
            <p:ph type="title"/>
          </p:nvPr>
        </p:nvSpPr>
        <p:spPr/>
        <p:txBody>
          <a:bodyPr/>
          <a:lstStyle/>
          <a:p>
            <a:pPr algn="ctr"/>
            <a:r>
              <a:rPr lang="en-US" dirty="0"/>
              <a:t>Year 12 Overview</a:t>
            </a:r>
          </a:p>
        </p:txBody>
      </p:sp>
      <p:sp>
        <p:nvSpPr>
          <p:cNvPr id="3" name="Content Placeholder 2">
            <a:extLst>
              <a:ext uri="{FF2B5EF4-FFF2-40B4-BE49-F238E27FC236}">
                <a16:creationId xmlns:a16="http://schemas.microsoft.com/office/drawing/2014/main" id="{6FFDDC64-6A9D-3CE8-0947-4C7CE79BBF4E}"/>
              </a:ext>
            </a:extLst>
          </p:cNvPr>
          <p:cNvSpPr>
            <a:spLocks noGrp="1"/>
          </p:cNvSpPr>
          <p:nvPr>
            <p:ph idx="1"/>
          </p:nvPr>
        </p:nvSpPr>
        <p:spPr>
          <a:xfrm>
            <a:off x="400594" y="1845734"/>
            <a:ext cx="11486606" cy="4023360"/>
          </a:xfrm>
        </p:spPr>
        <p:txBody>
          <a:bodyPr>
            <a:normAutofit fontScale="92500" lnSpcReduction="20000"/>
          </a:bodyPr>
          <a:lstStyle/>
          <a:p>
            <a:pPr algn="ctr">
              <a:lnSpc>
                <a:spcPct val="115000"/>
              </a:lnSpc>
              <a:spcAft>
                <a:spcPts val="1000"/>
              </a:spcAft>
            </a:pPr>
            <a:r>
              <a:rPr lang="en-GB" sz="1800" b="1" dirty="0">
                <a:solidFill>
                  <a:schemeClr val="tx1"/>
                </a:solidFill>
                <a:effectLst/>
                <a:highlight>
                  <a:srgbClr val="FFFF00"/>
                </a:highlight>
                <a:latin typeface="Calibri" panose="020F0502020204030204" pitchFamily="34" charset="0"/>
                <a:ea typeface="Calibri" panose="020F0502020204030204" pitchFamily="34" charset="0"/>
                <a:cs typeface="Helvetica Neue" panose="02000503000000020004" pitchFamily="2" charset="0"/>
              </a:rPr>
              <a:t>SEM 1 - Unit 3 – Societies and change: </a:t>
            </a:r>
            <a:br>
              <a:rPr lang="en-GB" sz="1800" b="1" dirty="0">
                <a:solidFill>
                  <a:schemeClr val="tx1"/>
                </a:solidFill>
                <a:effectLst/>
                <a:highlight>
                  <a:srgbClr val="FFFF00"/>
                </a:highlight>
                <a:latin typeface="Calibri" panose="020F0502020204030204" pitchFamily="34" charset="0"/>
                <a:ea typeface="Calibri" panose="020F0502020204030204" pitchFamily="34" charset="0"/>
                <a:cs typeface="Helvetica Neue" panose="02000503000000020004" pitchFamily="2" charset="0"/>
              </a:rPr>
            </a:br>
            <a:r>
              <a:rPr lang="en-AU" sz="18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Rome, the Late Republic to the Lex </a:t>
            </a:r>
            <a:r>
              <a:rPr lang="en-AU" sz="1800" b="1" dirty="0" err="1">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Manilia</a:t>
            </a:r>
            <a:r>
              <a:rPr lang="en-AU" sz="1800" b="1"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c. 133–66 BC</a:t>
            </a:r>
            <a:r>
              <a:rPr lang="en-AU" sz="1600" dirty="0">
                <a:solidFill>
                  <a:schemeClr val="tx1"/>
                </a:solidFill>
                <a:effectLst/>
                <a:highlight>
                  <a:srgbClr val="FFFF00"/>
                </a:highlight>
              </a:rPr>
              <a:t> </a:t>
            </a:r>
            <a:endParaRPr lang="en-AU" sz="1800" dirty="0">
              <a:solidFill>
                <a:schemeClr val="tx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A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this unit, students examine the evolving nature of societies and the various forces for continuity and change that exist. They also learn that values, beliefs and traditions are linked to the identity of a society. Students learn that in any period of change there are those individuals and/or groups that support change, but others that oppose it, and that there are different interpretations of the resultant society.</a:t>
            </a:r>
          </a:p>
          <a:p>
            <a:pPr algn="ctr">
              <a:lnSpc>
                <a:spcPct val="115000"/>
              </a:lnSpc>
              <a:spcAft>
                <a:spcPts val="1000"/>
              </a:spcAft>
            </a:pPr>
            <a:r>
              <a:rPr lang="en-GB" sz="1800" b="1" dirty="0">
                <a:solidFill>
                  <a:schemeClr val="tx1"/>
                </a:solidFill>
                <a:effectLst/>
                <a:highlight>
                  <a:srgbClr val="00FF00"/>
                </a:highlight>
                <a:latin typeface="Calibri" panose="020F0502020204030204" pitchFamily="34" charset="0"/>
                <a:ea typeface="Calibri" panose="020F0502020204030204" pitchFamily="34" charset="0"/>
                <a:cs typeface="Helvetica Neue" panose="02000503000000020004" pitchFamily="2" charset="0"/>
              </a:rPr>
              <a:t>SEM 2 - Unit 4 – Confrontation and Resolution: </a:t>
            </a:r>
            <a:br>
              <a:rPr lang="en-GB" sz="1800" b="1" dirty="0">
                <a:solidFill>
                  <a:schemeClr val="tx1"/>
                </a:solidFill>
                <a:effectLst/>
                <a:highlight>
                  <a:srgbClr val="00FF00"/>
                </a:highlight>
                <a:latin typeface="Calibri" panose="020F0502020204030204" pitchFamily="34" charset="0"/>
                <a:ea typeface="Calibri" panose="020F0502020204030204" pitchFamily="34" charset="0"/>
                <a:cs typeface="Helvetica Neue" panose="02000503000000020004" pitchFamily="2" charset="0"/>
              </a:rPr>
            </a:br>
            <a:r>
              <a:rPr lang="en-AU" sz="1800" b="1" dirty="0">
                <a:solidFill>
                  <a:schemeClr val="tx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Egypt, Akhenaten and the Amarna Revolution, Amenhotep IV/</a:t>
            </a:r>
            <a:br>
              <a:rPr lang="en-AU" sz="1800" b="1" dirty="0">
                <a:solidFill>
                  <a:schemeClr val="tx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br>
            <a:r>
              <a:rPr lang="en-AU" sz="1800" b="1" dirty="0">
                <a:solidFill>
                  <a:schemeClr val="tx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Akhenaten to the death of </a:t>
            </a:r>
            <a:r>
              <a:rPr lang="en-AU" sz="1800" b="1" dirty="0" err="1">
                <a:solidFill>
                  <a:schemeClr val="tx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Horemheb</a:t>
            </a:r>
            <a:r>
              <a:rPr lang="en-AU" sz="1800" b="1" dirty="0">
                <a:solidFill>
                  <a:schemeClr val="tx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c. 1352 – c. 1295BCE</a:t>
            </a:r>
            <a:r>
              <a:rPr lang="en-AU" sz="1600" dirty="0">
                <a:solidFill>
                  <a:schemeClr val="tx1"/>
                </a:solidFill>
                <a:effectLst/>
                <a:highlight>
                  <a:srgbClr val="00FF00"/>
                </a:highlight>
              </a:rPr>
              <a:t> </a:t>
            </a:r>
            <a:endParaRPr lang="en-AU" sz="1800" dirty="0">
              <a:solidFill>
                <a:schemeClr val="tx1"/>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this unit, students learn that there are internal and external forces that result in confrontation and resolution within societies, and these have consequences for continuity and change. Students assess how power is used, how different groups and individuals respond, and whether there is the potential for greater confrontation or more effective resolution to conflict.</a:t>
            </a:r>
            <a:endParaRPr lang="en-A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solidFill>
                <a:schemeClr val="tx1"/>
              </a:solidFill>
            </a:endParaRPr>
          </a:p>
        </p:txBody>
      </p:sp>
    </p:spTree>
    <p:extLst>
      <p:ext uri="{BB962C8B-B14F-4D97-AF65-F5344CB8AC3E}">
        <p14:creationId xmlns:p14="http://schemas.microsoft.com/office/powerpoint/2010/main" val="302813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8D30-5F91-79A1-7C5B-438818BC044B}"/>
              </a:ext>
            </a:extLst>
          </p:cNvPr>
          <p:cNvSpPr>
            <a:spLocks noGrp="1"/>
          </p:cNvSpPr>
          <p:nvPr>
            <p:ph type="title"/>
          </p:nvPr>
        </p:nvSpPr>
        <p:spPr/>
        <p:txBody>
          <a:bodyPr/>
          <a:lstStyle/>
          <a:p>
            <a:pPr algn="ctr"/>
            <a:r>
              <a:rPr lang="en-US" dirty="0"/>
              <a:t>Year 12 Semester 1 Overview</a:t>
            </a:r>
          </a:p>
        </p:txBody>
      </p:sp>
      <p:graphicFrame>
        <p:nvGraphicFramePr>
          <p:cNvPr id="3" name="Table 3">
            <a:extLst>
              <a:ext uri="{FF2B5EF4-FFF2-40B4-BE49-F238E27FC236}">
                <a16:creationId xmlns:a16="http://schemas.microsoft.com/office/drawing/2014/main" id="{3F92E0C8-000F-7E9B-9A19-F86EAD01D68B}"/>
              </a:ext>
            </a:extLst>
          </p:cNvPr>
          <p:cNvGraphicFramePr>
            <a:graphicFrameLocks noGrp="1"/>
          </p:cNvGraphicFramePr>
          <p:nvPr>
            <p:extLst>
              <p:ext uri="{D42A27DB-BD31-4B8C-83A1-F6EECF244321}">
                <p14:modId xmlns:p14="http://schemas.microsoft.com/office/powerpoint/2010/main" val="2536027470"/>
              </p:ext>
            </p:extLst>
          </p:nvPr>
        </p:nvGraphicFramePr>
        <p:xfrm>
          <a:off x="794607" y="2094495"/>
          <a:ext cx="10602786" cy="3657600"/>
        </p:xfrm>
        <a:graphic>
          <a:graphicData uri="http://schemas.openxmlformats.org/drawingml/2006/table">
            <a:tbl>
              <a:tblPr firstRow="1" bandRow="1">
                <a:tableStyleId>{5C22544A-7EE6-4342-B048-85BDC9FD1C3A}</a:tableStyleId>
              </a:tblPr>
              <a:tblGrid>
                <a:gridCol w="1200872">
                  <a:extLst>
                    <a:ext uri="{9D8B030D-6E8A-4147-A177-3AD203B41FA5}">
                      <a16:colId xmlns:a16="http://schemas.microsoft.com/office/drawing/2014/main" val="223942513"/>
                    </a:ext>
                  </a:extLst>
                </a:gridCol>
                <a:gridCol w="5867652">
                  <a:extLst>
                    <a:ext uri="{9D8B030D-6E8A-4147-A177-3AD203B41FA5}">
                      <a16:colId xmlns:a16="http://schemas.microsoft.com/office/drawing/2014/main" val="1301474405"/>
                    </a:ext>
                  </a:extLst>
                </a:gridCol>
                <a:gridCol w="3534262">
                  <a:extLst>
                    <a:ext uri="{9D8B030D-6E8A-4147-A177-3AD203B41FA5}">
                      <a16:colId xmlns:a16="http://schemas.microsoft.com/office/drawing/2014/main" val="2839956087"/>
                    </a:ext>
                  </a:extLst>
                </a:gridCol>
              </a:tblGrid>
              <a:tr h="368167">
                <a:tc>
                  <a:txBody>
                    <a:bodyPr/>
                    <a:lstStyle/>
                    <a:p>
                      <a:pPr algn="ctr"/>
                      <a:r>
                        <a:rPr lang="en-US" sz="2400" dirty="0">
                          <a:solidFill>
                            <a:schemeClr val="tx1"/>
                          </a:solidFill>
                        </a:rPr>
                        <a:t>Week</a:t>
                      </a:r>
                    </a:p>
                  </a:txBody>
                  <a:tcPr/>
                </a:tc>
                <a:tc>
                  <a:txBody>
                    <a:bodyPr/>
                    <a:lstStyle/>
                    <a:p>
                      <a:pPr algn="ctr"/>
                      <a:r>
                        <a:rPr lang="en-US" sz="2400" dirty="0">
                          <a:solidFill>
                            <a:schemeClr val="tx1"/>
                          </a:solidFill>
                        </a:rPr>
                        <a:t>Topic</a:t>
                      </a:r>
                    </a:p>
                  </a:txBody>
                  <a:tcPr/>
                </a:tc>
                <a:tc>
                  <a:txBody>
                    <a:bodyPr/>
                    <a:lstStyle/>
                    <a:p>
                      <a:pPr algn="ctr"/>
                      <a:r>
                        <a:rPr lang="en-US" sz="2400" dirty="0">
                          <a:solidFill>
                            <a:schemeClr val="tx1"/>
                          </a:solidFill>
                        </a:rPr>
                        <a:t>Assessments</a:t>
                      </a:r>
                    </a:p>
                  </a:txBody>
                  <a:tcPr/>
                </a:tc>
                <a:extLst>
                  <a:ext uri="{0D108BD9-81ED-4DB2-BD59-A6C34878D82A}">
                    <a16:rowId xmlns:a16="http://schemas.microsoft.com/office/drawing/2014/main" val="2790058997"/>
                  </a:ext>
                </a:extLst>
              </a:tr>
              <a:tr h="368167">
                <a:tc>
                  <a:txBody>
                    <a:bodyPr/>
                    <a:lstStyle/>
                    <a:p>
                      <a:pPr algn="ctr"/>
                      <a:r>
                        <a:rPr lang="en-US" sz="2400" dirty="0">
                          <a:solidFill>
                            <a:schemeClr val="tx1"/>
                          </a:solidFill>
                        </a:rPr>
                        <a:t>1</a:t>
                      </a:r>
                    </a:p>
                  </a:txBody>
                  <a:tcPr/>
                </a:tc>
                <a:tc>
                  <a:txBody>
                    <a:bodyPr/>
                    <a:lstStyle/>
                    <a:p>
                      <a:pPr algn="ctr"/>
                      <a:r>
                        <a:rPr lang="en-US" sz="2400" dirty="0">
                          <a:solidFill>
                            <a:schemeClr val="tx1"/>
                          </a:solidFill>
                        </a:rPr>
                        <a:t>Overview of Rome</a:t>
                      </a:r>
                    </a:p>
                  </a:txBody>
                  <a:tcPr/>
                </a:tc>
                <a:tc>
                  <a:txBody>
                    <a:bodyPr/>
                    <a:lstStyle/>
                    <a:p>
                      <a:pPr algn="ctr"/>
                      <a:endParaRPr lang="en-US" sz="2400">
                        <a:solidFill>
                          <a:schemeClr val="tx1"/>
                        </a:solidFill>
                      </a:endParaRPr>
                    </a:p>
                  </a:txBody>
                  <a:tcPr/>
                </a:tc>
                <a:extLst>
                  <a:ext uri="{0D108BD9-81ED-4DB2-BD59-A6C34878D82A}">
                    <a16:rowId xmlns:a16="http://schemas.microsoft.com/office/drawing/2014/main" val="1866917050"/>
                  </a:ext>
                </a:extLst>
              </a:tr>
              <a:tr h="368167">
                <a:tc>
                  <a:txBody>
                    <a:bodyPr/>
                    <a:lstStyle/>
                    <a:p>
                      <a:pPr algn="ctr"/>
                      <a:r>
                        <a:rPr lang="en-US" sz="2400" dirty="0">
                          <a:solidFill>
                            <a:schemeClr val="tx1"/>
                          </a:solidFill>
                        </a:rPr>
                        <a:t>2 - 4</a:t>
                      </a:r>
                    </a:p>
                  </a:txBody>
                  <a:tcPr/>
                </a:tc>
                <a:tc>
                  <a:txBody>
                    <a:bodyPr/>
                    <a:lstStyle/>
                    <a:p>
                      <a:pPr algn="ctr"/>
                      <a:r>
                        <a:rPr lang="en-US" sz="2400" dirty="0">
                          <a:solidFill>
                            <a:schemeClr val="tx1"/>
                          </a:solidFill>
                        </a:rPr>
                        <a:t>Roman Society (SPERMC)</a:t>
                      </a:r>
                    </a:p>
                  </a:txBody>
                  <a:tcPr/>
                </a:tc>
                <a:tc>
                  <a:txBody>
                    <a:bodyPr/>
                    <a:lstStyle/>
                    <a:p>
                      <a:pPr algn="ctr"/>
                      <a:endParaRPr lang="en-US" sz="2400">
                        <a:solidFill>
                          <a:schemeClr val="tx1"/>
                        </a:solidFill>
                      </a:endParaRPr>
                    </a:p>
                  </a:txBody>
                  <a:tcPr/>
                </a:tc>
                <a:extLst>
                  <a:ext uri="{0D108BD9-81ED-4DB2-BD59-A6C34878D82A}">
                    <a16:rowId xmlns:a16="http://schemas.microsoft.com/office/drawing/2014/main" val="1899484701"/>
                  </a:ext>
                </a:extLst>
              </a:tr>
              <a:tr h="368167">
                <a:tc>
                  <a:txBody>
                    <a:bodyPr/>
                    <a:lstStyle/>
                    <a:p>
                      <a:pPr algn="ctr"/>
                      <a:r>
                        <a:rPr lang="en-US" sz="2400" dirty="0">
                          <a:solidFill>
                            <a:schemeClr val="tx1"/>
                          </a:solidFill>
                        </a:rPr>
                        <a:t>5 - 6</a:t>
                      </a:r>
                    </a:p>
                  </a:txBody>
                  <a:tcPr/>
                </a:tc>
                <a:tc>
                  <a:txBody>
                    <a:bodyPr/>
                    <a:lstStyle/>
                    <a:p>
                      <a:pPr algn="ctr"/>
                      <a:r>
                        <a:rPr lang="en-US" sz="2400" b="1" i="1" dirty="0">
                          <a:solidFill>
                            <a:schemeClr val="tx1"/>
                          </a:solidFill>
                        </a:rPr>
                        <a:t>Tiberius and Gaius Gracchus (133 – 121 BCE)</a:t>
                      </a:r>
                    </a:p>
                  </a:txBody>
                  <a:tcPr/>
                </a:tc>
                <a:tc>
                  <a:txBody>
                    <a:bodyPr/>
                    <a:lstStyle/>
                    <a:p>
                      <a:pPr algn="ctr"/>
                      <a:r>
                        <a:rPr lang="en-US" sz="2400" dirty="0">
                          <a:solidFill>
                            <a:schemeClr val="tx1"/>
                          </a:solidFill>
                        </a:rPr>
                        <a:t>1 - Essay</a:t>
                      </a:r>
                    </a:p>
                  </a:txBody>
                  <a:tcPr/>
                </a:tc>
                <a:extLst>
                  <a:ext uri="{0D108BD9-81ED-4DB2-BD59-A6C34878D82A}">
                    <a16:rowId xmlns:a16="http://schemas.microsoft.com/office/drawing/2014/main" val="605802451"/>
                  </a:ext>
                </a:extLst>
              </a:tr>
              <a:tr h="368167">
                <a:tc>
                  <a:txBody>
                    <a:bodyPr/>
                    <a:lstStyle/>
                    <a:p>
                      <a:pPr algn="ctr"/>
                      <a:r>
                        <a:rPr lang="en-US" sz="2400" dirty="0">
                          <a:solidFill>
                            <a:schemeClr val="tx1"/>
                          </a:solidFill>
                        </a:rPr>
                        <a:t>7 - 8</a:t>
                      </a:r>
                    </a:p>
                  </a:txBody>
                  <a:tcPr/>
                </a:tc>
                <a:tc>
                  <a:txBody>
                    <a:bodyPr/>
                    <a:lstStyle/>
                    <a:p>
                      <a:pPr algn="ctr"/>
                      <a:r>
                        <a:rPr lang="en-US" sz="2400" b="1" i="1" dirty="0">
                          <a:solidFill>
                            <a:schemeClr val="tx1"/>
                          </a:solidFill>
                        </a:rPr>
                        <a:t>Gaius Marius (133 – 87 BCE)</a:t>
                      </a:r>
                    </a:p>
                  </a:txBody>
                  <a:tcPr/>
                </a:tc>
                <a:tc>
                  <a:txBody>
                    <a:bodyPr/>
                    <a:lstStyle/>
                    <a:p>
                      <a:pPr algn="ctr"/>
                      <a:r>
                        <a:rPr lang="en-US" sz="2400" dirty="0">
                          <a:solidFill>
                            <a:schemeClr val="tx1"/>
                          </a:solidFill>
                        </a:rPr>
                        <a:t>2 – Source Analysis</a:t>
                      </a:r>
                    </a:p>
                  </a:txBody>
                  <a:tcPr/>
                </a:tc>
                <a:extLst>
                  <a:ext uri="{0D108BD9-81ED-4DB2-BD59-A6C34878D82A}">
                    <a16:rowId xmlns:a16="http://schemas.microsoft.com/office/drawing/2014/main" val="2006713594"/>
                  </a:ext>
                </a:extLst>
              </a:tr>
              <a:tr h="368167">
                <a:tc>
                  <a:txBody>
                    <a:bodyPr/>
                    <a:lstStyle/>
                    <a:p>
                      <a:pPr algn="ctr"/>
                      <a:r>
                        <a:rPr lang="en-US" sz="2400" dirty="0">
                          <a:solidFill>
                            <a:schemeClr val="tx1"/>
                          </a:solidFill>
                        </a:rPr>
                        <a:t>9 , 1 - 2</a:t>
                      </a:r>
                    </a:p>
                  </a:txBody>
                  <a:tcPr/>
                </a:tc>
                <a:tc>
                  <a:txBody>
                    <a:bodyPr/>
                    <a:lstStyle/>
                    <a:p>
                      <a:pPr algn="ctr"/>
                      <a:r>
                        <a:rPr lang="en-US" sz="2400" b="1" i="1" dirty="0">
                          <a:solidFill>
                            <a:schemeClr val="tx1"/>
                          </a:solidFill>
                        </a:rPr>
                        <a:t>Sulla (90 – 78 BCE)</a:t>
                      </a:r>
                    </a:p>
                  </a:txBody>
                  <a:tcPr/>
                </a:tc>
                <a:tc>
                  <a:txBody>
                    <a:bodyPr/>
                    <a:lstStyle/>
                    <a:p>
                      <a:pPr algn="ctr"/>
                      <a:endParaRPr lang="en-US" sz="2400" dirty="0">
                        <a:solidFill>
                          <a:schemeClr val="tx1"/>
                        </a:solidFill>
                      </a:endParaRPr>
                    </a:p>
                  </a:txBody>
                  <a:tcPr/>
                </a:tc>
                <a:extLst>
                  <a:ext uri="{0D108BD9-81ED-4DB2-BD59-A6C34878D82A}">
                    <a16:rowId xmlns:a16="http://schemas.microsoft.com/office/drawing/2014/main" val="649393184"/>
                  </a:ext>
                </a:extLst>
              </a:tr>
              <a:tr h="368167">
                <a:tc>
                  <a:txBody>
                    <a:bodyPr/>
                    <a:lstStyle/>
                    <a:p>
                      <a:pPr algn="ctr"/>
                      <a:r>
                        <a:rPr lang="en-US" sz="2400" dirty="0">
                          <a:solidFill>
                            <a:schemeClr val="tx1"/>
                          </a:solidFill>
                        </a:rPr>
                        <a:t>3 - 4</a:t>
                      </a:r>
                    </a:p>
                  </a:txBody>
                  <a:tcPr/>
                </a:tc>
                <a:tc>
                  <a:txBody>
                    <a:bodyPr/>
                    <a:lstStyle/>
                    <a:p>
                      <a:pPr algn="ctr"/>
                      <a:r>
                        <a:rPr lang="en-US" sz="2400" dirty="0">
                          <a:solidFill>
                            <a:schemeClr val="tx1"/>
                          </a:solidFill>
                        </a:rPr>
                        <a:t>EST</a:t>
                      </a:r>
                    </a:p>
                  </a:txBody>
                  <a:tcPr/>
                </a:tc>
                <a:tc>
                  <a:txBody>
                    <a:bodyPr/>
                    <a:lstStyle/>
                    <a:p>
                      <a:pPr algn="ctr"/>
                      <a:r>
                        <a:rPr lang="en-US" sz="2400" dirty="0">
                          <a:solidFill>
                            <a:schemeClr val="tx1"/>
                          </a:solidFill>
                        </a:rPr>
                        <a:t>3 - EST</a:t>
                      </a:r>
                    </a:p>
                  </a:txBody>
                  <a:tcPr/>
                </a:tc>
                <a:extLst>
                  <a:ext uri="{0D108BD9-81ED-4DB2-BD59-A6C34878D82A}">
                    <a16:rowId xmlns:a16="http://schemas.microsoft.com/office/drawing/2014/main" val="2473746554"/>
                  </a:ext>
                </a:extLst>
              </a:tr>
              <a:tr h="368167">
                <a:tc>
                  <a:txBody>
                    <a:bodyPr/>
                    <a:lstStyle/>
                    <a:p>
                      <a:pPr algn="ctr"/>
                      <a:r>
                        <a:rPr lang="en-US" sz="2400" dirty="0">
                          <a:solidFill>
                            <a:schemeClr val="tx1"/>
                          </a:solidFill>
                        </a:rPr>
                        <a:t>5 - 6</a:t>
                      </a:r>
                    </a:p>
                  </a:txBody>
                  <a:tcPr/>
                </a:tc>
                <a:tc>
                  <a:txBody>
                    <a:bodyPr/>
                    <a:lstStyle/>
                    <a:p>
                      <a:pPr algn="ctr"/>
                      <a:r>
                        <a:rPr lang="en-US" sz="2400" b="1" i="1" dirty="0">
                          <a:solidFill>
                            <a:schemeClr val="tx1"/>
                          </a:solidFill>
                        </a:rPr>
                        <a:t>Pompey (66 BCE)</a:t>
                      </a:r>
                    </a:p>
                  </a:txBody>
                  <a:tcPr/>
                </a:tc>
                <a:tc>
                  <a:txBody>
                    <a:bodyPr/>
                    <a:lstStyle/>
                    <a:p>
                      <a:pPr algn="ctr"/>
                      <a:r>
                        <a:rPr lang="en-US" sz="2400" dirty="0">
                          <a:solidFill>
                            <a:schemeClr val="tx1"/>
                          </a:solidFill>
                        </a:rPr>
                        <a:t>4 - Inquiry</a:t>
                      </a:r>
                    </a:p>
                  </a:txBody>
                  <a:tcPr/>
                </a:tc>
                <a:extLst>
                  <a:ext uri="{0D108BD9-81ED-4DB2-BD59-A6C34878D82A}">
                    <a16:rowId xmlns:a16="http://schemas.microsoft.com/office/drawing/2014/main" val="1716555401"/>
                  </a:ext>
                </a:extLst>
              </a:tr>
            </a:tbl>
          </a:graphicData>
        </a:graphic>
      </p:graphicFrame>
    </p:spTree>
    <p:extLst>
      <p:ext uri="{BB962C8B-B14F-4D97-AF65-F5344CB8AC3E}">
        <p14:creationId xmlns:p14="http://schemas.microsoft.com/office/powerpoint/2010/main" val="84462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80A8-68CA-EDAE-4925-860DA1864478}"/>
              </a:ext>
            </a:extLst>
          </p:cNvPr>
          <p:cNvSpPr>
            <a:spLocks noGrp="1"/>
          </p:cNvSpPr>
          <p:nvPr>
            <p:ph type="ctrTitle"/>
          </p:nvPr>
        </p:nvSpPr>
        <p:spPr/>
        <p:txBody>
          <a:bodyPr/>
          <a:lstStyle/>
          <a:p>
            <a:r>
              <a:rPr lang="en-US" dirty="0"/>
              <a:t>Our Focus</a:t>
            </a:r>
          </a:p>
        </p:txBody>
      </p:sp>
      <p:sp>
        <p:nvSpPr>
          <p:cNvPr id="3" name="Subtitle 2">
            <a:extLst>
              <a:ext uri="{FF2B5EF4-FFF2-40B4-BE49-F238E27FC236}">
                <a16:creationId xmlns:a16="http://schemas.microsoft.com/office/drawing/2014/main" id="{D8D8618C-7449-6916-E0F8-D08CF946D88C}"/>
              </a:ext>
            </a:extLst>
          </p:cNvPr>
          <p:cNvSpPr>
            <a:spLocks noGrp="1"/>
          </p:cNvSpPr>
          <p:nvPr>
            <p:ph type="subTitle" idx="1"/>
          </p:nvPr>
        </p:nvSpPr>
        <p:spPr/>
        <p:txBody>
          <a:bodyPr/>
          <a:lstStyle/>
          <a:p>
            <a:r>
              <a:rPr lang="en-US" b="1" dirty="0"/>
              <a:t>Key people – their </a:t>
            </a:r>
            <a:r>
              <a:rPr lang="en-US" b="1" u="sng" dirty="0"/>
              <a:t>society</a:t>
            </a:r>
            <a:r>
              <a:rPr lang="en-US" b="1" dirty="0"/>
              <a:t> and what they </a:t>
            </a:r>
            <a:r>
              <a:rPr lang="en-US" b="1" u="sng" dirty="0"/>
              <a:t>changed</a:t>
            </a:r>
          </a:p>
        </p:txBody>
      </p:sp>
    </p:spTree>
    <p:extLst>
      <p:ext uri="{BB962C8B-B14F-4D97-AF65-F5344CB8AC3E}">
        <p14:creationId xmlns:p14="http://schemas.microsoft.com/office/powerpoint/2010/main" val="166383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304828-EA7C-1D1E-DA43-B4D4667D699C}"/>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This Week:</a:t>
            </a:r>
          </a:p>
        </p:txBody>
      </p:sp>
      <p:sp>
        <p:nvSpPr>
          <p:cNvPr id="19" name="Rectangle 18">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4">
            <a:extLst>
              <a:ext uri="{FF2B5EF4-FFF2-40B4-BE49-F238E27FC236}">
                <a16:creationId xmlns:a16="http://schemas.microsoft.com/office/drawing/2014/main" id="{85DD8CAA-2755-FC1D-11CB-80D51514F897}"/>
              </a:ext>
            </a:extLst>
          </p:cNvPr>
          <p:cNvGraphicFramePr>
            <a:graphicFrameLocks noGrp="1"/>
          </p:cNvGraphicFramePr>
          <p:nvPr>
            <p:extLst>
              <p:ext uri="{D42A27DB-BD31-4B8C-83A1-F6EECF244321}">
                <p14:modId xmlns:p14="http://schemas.microsoft.com/office/powerpoint/2010/main" val="2438068198"/>
              </p:ext>
            </p:extLst>
          </p:nvPr>
        </p:nvGraphicFramePr>
        <p:xfrm>
          <a:off x="647239" y="1109012"/>
          <a:ext cx="6473798" cy="4914296"/>
        </p:xfrm>
        <a:graphic>
          <a:graphicData uri="http://schemas.openxmlformats.org/drawingml/2006/table">
            <a:tbl>
              <a:tblPr firstRow="1" bandRow="1">
                <a:tableStyleId>{5C22544A-7EE6-4342-B048-85BDC9FD1C3A}</a:tableStyleId>
              </a:tblPr>
              <a:tblGrid>
                <a:gridCol w="2521426">
                  <a:extLst>
                    <a:ext uri="{9D8B030D-6E8A-4147-A177-3AD203B41FA5}">
                      <a16:colId xmlns:a16="http://schemas.microsoft.com/office/drawing/2014/main" val="3062505079"/>
                    </a:ext>
                  </a:extLst>
                </a:gridCol>
                <a:gridCol w="3952372">
                  <a:extLst>
                    <a:ext uri="{9D8B030D-6E8A-4147-A177-3AD203B41FA5}">
                      <a16:colId xmlns:a16="http://schemas.microsoft.com/office/drawing/2014/main" val="1725382475"/>
                    </a:ext>
                  </a:extLst>
                </a:gridCol>
              </a:tblGrid>
              <a:tr h="758206">
                <a:tc>
                  <a:txBody>
                    <a:bodyPr/>
                    <a:lstStyle/>
                    <a:p>
                      <a:pPr algn="ctr"/>
                      <a:r>
                        <a:rPr lang="en-US" sz="3600" dirty="0"/>
                        <a:t>Lesson</a:t>
                      </a:r>
                    </a:p>
                  </a:txBody>
                  <a:tcPr marL="114799" marR="114799" marT="57399" marB="57399"/>
                </a:tc>
                <a:tc>
                  <a:txBody>
                    <a:bodyPr/>
                    <a:lstStyle/>
                    <a:p>
                      <a:pPr algn="ctr"/>
                      <a:r>
                        <a:rPr lang="en-US" sz="3600"/>
                        <a:t>Topic/Activities</a:t>
                      </a:r>
                    </a:p>
                  </a:txBody>
                  <a:tcPr marL="114799" marR="114799" marT="57399" marB="57399"/>
                </a:tc>
                <a:extLst>
                  <a:ext uri="{0D108BD9-81ED-4DB2-BD59-A6C34878D82A}">
                    <a16:rowId xmlns:a16="http://schemas.microsoft.com/office/drawing/2014/main" val="4281465212"/>
                  </a:ext>
                </a:extLst>
              </a:tr>
              <a:tr h="1319839">
                <a:tc>
                  <a:txBody>
                    <a:bodyPr/>
                    <a:lstStyle/>
                    <a:p>
                      <a:pPr algn="ctr"/>
                      <a:r>
                        <a:rPr lang="en-US" sz="3600" dirty="0"/>
                        <a:t>Tuesday</a:t>
                      </a:r>
                    </a:p>
                  </a:txBody>
                  <a:tcPr marL="114799" marR="114799" marT="57399" marB="57399"/>
                </a:tc>
                <a:tc>
                  <a:txBody>
                    <a:bodyPr/>
                    <a:lstStyle/>
                    <a:p>
                      <a:pPr marL="342900" indent="-342900" algn="l">
                        <a:buFont typeface="Arial" panose="020B0604020202020204" pitchFamily="34" charset="0"/>
                        <a:buChar char="•"/>
                      </a:pPr>
                      <a:r>
                        <a:rPr lang="en-US" sz="3600"/>
                        <a:t>Key terms</a:t>
                      </a:r>
                    </a:p>
                    <a:p>
                      <a:pPr marL="342900" indent="-342900" algn="l">
                        <a:buFont typeface="Arial" panose="020B0604020202020204" pitchFamily="34" charset="0"/>
                        <a:buChar char="•"/>
                      </a:pPr>
                      <a:r>
                        <a:rPr lang="en-US" sz="3600"/>
                        <a:t>Timeline</a:t>
                      </a:r>
                    </a:p>
                  </a:txBody>
                  <a:tcPr marL="114799" marR="114799" marT="57399" marB="57399"/>
                </a:tc>
                <a:extLst>
                  <a:ext uri="{0D108BD9-81ED-4DB2-BD59-A6C34878D82A}">
                    <a16:rowId xmlns:a16="http://schemas.microsoft.com/office/drawing/2014/main" val="3780379051"/>
                  </a:ext>
                </a:extLst>
              </a:tr>
              <a:tr h="758206">
                <a:tc>
                  <a:txBody>
                    <a:bodyPr/>
                    <a:lstStyle/>
                    <a:p>
                      <a:pPr algn="ctr"/>
                      <a:r>
                        <a:rPr lang="en-US" sz="3600"/>
                        <a:t>Wednesday</a:t>
                      </a:r>
                    </a:p>
                  </a:txBody>
                  <a:tcPr marL="114799" marR="114799" marT="57399" marB="57399"/>
                </a:tc>
                <a:tc>
                  <a:txBody>
                    <a:bodyPr/>
                    <a:lstStyle/>
                    <a:p>
                      <a:pPr marL="342900" indent="-342900" algn="l">
                        <a:buFont typeface="Arial" panose="020B0604020202020204" pitchFamily="34" charset="0"/>
                        <a:buChar char="•"/>
                      </a:pPr>
                      <a:r>
                        <a:rPr lang="en-US" sz="3600"/>
                        <a:t>Key people</a:t>
                      </a:r>
                    </a:p>
                  </a:txBody>
                  <a:tcPr marL="114799" marR="114799" marT="57399" marB="57399"/>
                </a:tc>
                <a:extLst>
                  <a:ext uri="{0D108BD9-81ED-4DB2-BD59-A6C34878D82A}">
                    <a16:rowId xmlns:a16="http://schemas.microsoft.com/office/drawing/2014/main" val="782006719"/>
                  </a:ext>
                </a:extLst>
              </a:tr>
              <a:tr h="758206">
                <a:tc>
                  <a:txBody>
                    <a:bodyPr/>
                    <a:lstStyle/>
                    <a:p>
                      <a:pPr algn="ctr"/>
                      <a:r>
                        <a:rPr lang="en-US" sz="3600" dirty="0"/>
                        <a:t>Thursday</a:t>
                      </a:r>
                    </a:p>
                  </a:txBody>
                  <a:tcPr marL="114799" marR="114799" marT="57399" marB="57399"/>
                </a:tc>
                <a:tc>
                  <a:txBody>
                    <a:bodyPr/>
                    <a:lstStyle/>
                    <a:p>
                      <a:pPr marL="342900" indent="-342900" algn="l">
                        <a:buFont typeface="Arial" panose="020B0604020202020204" pitchFamily="34" charset="0"/>
                        <a:buChar char="•"/>
                      </a:pPr>
                      <a:r>
                        <a:rPr lang="en-US" sz="3600"/>
                        <a:t>Political Structure</a:t>
                      </a:r>
                    </a:p>
                  </a:txBody>
                  <a:tcPr marL="114799" marR="114799" marT="57399" marB="57399"/>
                </a:tc>
                <a:extLst>
                  <a:ext uri="{0D108BD9-81ED-4DB2-BD59-A6C34878D82A}">
                    <a16:rowId xmlns:a16="http://schemas.microsoft.com/office/drawing/2014/main" val="2155474887"/>
                  </a:ext>
                </a:extLst>
              </a:tr>
              <a:tr h="1319839">
                <a:tc>
                  <a:txBody>
                    <a:bodyPr/>
                    <a:lstStyle/>
                    <a:p>
                      <a:pPr algn="ctr"/>
                      <a:r>
                        <a:rPr lang="en-US" sz="3600"/>
                        <a:t>Friday</a:t>
                      </a:r>
                    </a:p>
                  </a:txBody>
                  <a:tcPr marL="114799" marR="114799" marT="57399" marB="57399"/>
                </a:tc>
                <a:tc>
                  <a:txBody>
                    <a:bodyPr/>
                    <a:lstStyle/>
                    <a:p>
                      <a:pPr marL="342900" indent="-342900" algn="l">
                        <a:buFont typeface="Arial" panose="020B0604020202020204" pitchFamily="34" charset="0"/>
                        <a:buChar char="•"/>
                      </a:pPr>
                      <a:r>
                        <a:rPr lang="en-US" sz="3600" dirty="0" err="1"/>
                        <a:t>Doco</a:t>
                      </a:r>
                      <a:r>
                        <a:rPr lang="en-US" sz="3600" dirty="0"/>
                        <a:t> – Relief Teacher</a:t>
                      </a:r>
                    </a:p>
                  </a:txBody>
                  <a:tcPr marL="114799" marR="114799" marT="57399" marB="57399"/>
                </a:tc>
                <a:extLst>
                  <a:ext uri="{0D108BD9-81ED-4DB2-BD59-A6C34878D82A}">
                    <a16:rowId xmlns:a16="http://schemas.microsoft.com/office/drawing/2014/main" val="3674028596"/>
                  </a:ext>
                </a:extLst>
              </a:tr>
            </a:tbl>
          </a:graphicData>
        </a:graphic>
      </p:graphicFrame>
    </p:spTree>
    <p:extLst>
      <p:ext uri="{BB962C8B-B14F-4D97-AF65-F5344CB8AC3E}">
        <p14:creationId xmlns:p14="http://schemas.microsoft.com/office/powerpoint/2010/main" val="317922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26EF5B3-5083-CA92-9591-F0EC23AF63F5}"/>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dirty="0">
                <a:solidFill>
                  <a:schemeClr val="tx1">
                    <a:lumMod val="85000"/>
                    <a:lumOff val="15000"/>
                  </a:schemeClr>
                </a:solidFill>
              </a:rPr>
              <a:t>ACTIVITY 1 - Timeline</a:t>
            </a:r>
          </a:p>
        </p:txBody>
      </p:sp>
      <p:sp>
        <p:nvSpPr>
          <p:cNvPr id="3" name="Content Placeholder 2">
            <a:extLst>
              <a:ext uri="{FF2B5EF4-FFF2-40B4-BE49-F238E27FC236}">
                <a16:creationId xmlns:a16="http://schemas.microsoft.com/office/drawing/2014/main" id="{C08B7CC1-F42D-1344-6C03-DEC51A2B5A2D}"/>
              </a:ext>
            </a:extLst>
          </p:cNvPr>
          <p:cNvSpPr>
            <a:spLocks noGrp="1"/>
          </p:cNvSpPr>
          <p:nvPr>
            <p:ph idx="1"/>
          </p:nvPr>
        </p:nvSpPr>
        <p:spPr>
          <a:xfrm>
            <a:off x="3836504" y="4455620"/>
            <a:ext cx="7321946" cy="1143000"/>
          </a:xfrm>
        </p:spPr>
        <p:txBody>
          <a:bodyPr vert="horz" lIns="91440" tIns="45720" rIns="91440" bIns="45720" rtlCol="0">
            <a:normAutofit/>
          </a:bodyPr>
          <a:lstStyle/>
          <a:p>
            <a:pPr marL="0" indent="0">
              <a:buNone/>
            </a:pPr>
            <a:r>
              <a:rPr lang="en-US" sz="2400" cap="all" spc="200">
                <a:solidFill>
                  <a:schemeClr val="tx2"/>
                </a:solidFill>
                <a:latin typeface="+mj-lt"/>
              </a:rPr>
              <a:t>Using the key dates provided, create a timeline of Ancient Rome</a:t>
            </a:r>
          </a:p>
        </p:txBody>
      </p:sp>
      <p:pic>
        <p:nvPicPr>
          <p:cNvPr id="7" name="Graphic 6" descr="Stopwatch">
            <a:extLst>
              <a:ext uri="{FF2B5EF4-FFF2-40B4-BE49-F238E27FC236}">
                <a16:creationId xmlns:a16="http://schemas.microsoft.com/office/drawing/2014/main" id="{4D934346-1249-6335-3B87-3D7E23C1C7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379" y="1946296"/>
            <a:ext cx="3077747" cy="3077747"/>
          </a:xfrm>
          <a:prstGeom prst="rect">
            <a:avLst/>
          </a:prstGeom>
        </p:spPr>
      </p:pic>
      <p:sp>
        <p:nvSpPr>
          <p:cNvPr id="20" name="Rectangle 19">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149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1C0B-4781-511E-93DC-E69F33C3290F}"/>
              </a:ext>
            </a:extLst>
          </p:cNvPr>
          <p:cNvSpPr>
            <a:spLocks noGrp="1"/>
          </p:cNvSpPr>
          <p:nvPr>
            <p:ph type="title"/>
          </p:nvPr>
        </p:nvSpPr>
        <p:spPr/>
        <p:txBody>
          <a:bodyPr/>
          <a:lstStyle/>
          <a:p>
            <a:pPr algn="ctr"/>
            <a:r>
              <a:rPr lang="en-US" dirty="0"/>
              <a:t>ACTIVITY – Key words</a:t>
            </a:r>
          </a:p>
        </p:txBody>
      </p:sp>
      <p:graphicFrame>
        <p:nvGraphicFramePr>
          <p:cNvPr id="5" name="Content Placeholder 2">
            <a:extLst>
              <a:ext uri="{FF2B5EF4-FFF2-40B4-BE49-F238E27FC236}">
                <a16:creationId xmlns:a16="http://schemas.microsoft.com/office/drawing/2014/main" id="{020ADF40-F1B0-F05D-7687-F189D7F53993}"/>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238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F5C1-41A9-715B-3B41-6828373F4244}"/>
              </a:ext>
            </a:extLst>
          </p:cNvPr>
          <p:cNvSpPr>
            <a:spLocks noGrp="1"/>
          </p:cNvSpPr>
          <p:nvPr>
            <p:ph type="title"/>
          </p:nvPr>
        </p:nvSpPr>
        <p:spPr/>
        <p:txBody>
          <a:bodyPr/>
          <a:lstStyle/>
          <a:p>
            <a:r>
              <a:rPr lang="en-US" dirty="0"/>
              <a:t>INSTRUCTIONS</a:t>
            </a:r>
          </a:p>
        </p:txBody>
      </p:sp>
      <p:graphicFrame>
        <p:nvGraphicFramePr>
          <p:cNvPr id="5" name="Content Placeholder 2">
            <a:extLst>
              <a:ext uri="{FF2B5EF4-FFF2-40B4-BE49-F238E27FC236}">
                <a16:creationId xmlns:a16="http://schemas.microsoft.com/office/drawing/2014/main" id="{B3AC53A1-3A69-07C9-0AC1-F16F9424D91F}"/>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202179"/>
      </p:ext>
    </p:extLst>
  </p:cSld>
  <p:clrMapOvr>
    <a:masterClrMapping/>
  </p:clrMapOvr>
</p:sld>
</file>

<file path=ppt/theme/theme1.xml><?xml version="1.0" encoding="utf-8"?>
<a:theme xmlns:a="http://schemas.openxmlformats.org/drawingml/2006/main" name="Retrospect">
  <a:themeElements>
    <a:clrScheme name="Custom 12">
      <a:dk1>
        <a:srgbClr val="000000"/>
      </a:dk1>
      <a:lt1>
        <a:srgbClr val="FFFFFF"/>
      </a:lt1>
      <a:dk2>
        <a:srgbClr val="D783FF"/>
      </a:dk2>
      <a:lt2>
        <a:srgbClr val="D9E0E6"/>
      </a:lt2>
      <a:accent1>
        <a:srgbClr val="D2C8F0"/>
      </a:accent1>
      <a:accent2>
        <a:srgbClr val="A015BB"/>
      </a:accent2>
      <a:accent3>
        <a:srgbClr val="A9BBEC"/>
      </a:accent3>
      <a:accent4>
        <a:srgbClr val="EC9FE5"/>
      </a:accent4>
      <a:accent5>
        <a:srgbClr val="A926EE"/>
      </a:accent5>
      <a:accent6>
        <a:srgbClr val="61179D"/>
      </a:accent6>
      <a:hlink>
        <a:srgbClr val="C59CEA"/>
      </a:hlink>
      <a:folHlink>
        <a:srgbClr val="6B168A"/>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8327</TotalTime>
  <Words>384</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Year 12 Ancient History</vt:lpstr>
      <vt:lpstr>Year 12 Overview</vt:lpstr>
      <vt:lpstr>Year 12 Semester 1 Overview</vt:lpstr>
      <vt:lpstr>Our Focus</vt:lpstr>
      <vt:lpstr>This Week:</vt:lpstr>
      <vt:lpstr>ACTIVITY 1 - Timeline</vt:lpstr>
      <vt:lpstr>ACTIVITY – Key words</vt:lpstr>
      <vt:lpstr>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331</cp:revision>
  <dcterms:created xsi:type="dcterms:W3CDTF">2022-07-13T05:26:46Z</dcterms:created>
  <dcterms:modified xsi:type="dcterms:W3CDTF">2023-11-07T01:03:15Z</dcterms:modified>
</cp:coreProperties>
</file>