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30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1"/>
    <p:restoredTop sz="92295"/>
  </p:normalViewPr>
  <p:slideViewPr>
    <p:cSldViewPr snapToGrid="0" snapToObjects="1">
      <p:cViewPr varScale="1">
        <p:scale>
          <a:sx n="99" d="100"/>
          <a:sy n="99" d="100"/>
        </p:scale>
        <p:origin x="10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66288-7E5A-5A18-A127-FBF5B3A0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Key People</a:t>
            </a:r>
          </a:p>
        </p:txBody>
      </p:sp>
      <p:pic>
        <p:nvPicPr>
          <p:cNvPr id="1026" name="Picture 2" descr="Pompey – History by Nicklin">
            <a:extLst>
              <a:ext uri="{FF2B5EF4-FFF2-40B4-BE49-F238E27FC236}">
                <a16:creationId xmlns:a16="http://schemas.microsoft.com/office/drawing/2014/main" id="{FB1F7FF1-46BD-8887-943D-C0FFAC8B06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6" r="15088" b="-1"/>
          <a:stretch/>
        </p:blipFill>
        <p:spPr bwMode="auto">
          <a:xfrm>
            <a:off x="633999" y="640081"/>
            <a:ext cx="6909801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8" name="Straight Connector 2067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4FAC9-0213-55D0-296A-78DDE872F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LEARNING INTENTIONS:</a:t>
            </a:r>
          </a:p>
          <a:p>
            <a:r>
              <a:rPr lang="en-US" sz="2800" b="1" i="1" dirty="0"/>
              <a:t>- Research </a:t>
            </a:r>
            <a:r>
              <a:rPr lang="en-US" sz="2800" dirty="0"/>
              <a:t>key people for Unit 1</a:t>
            </a:r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AF52991-4EDF-A8E5-0A06-E823C979D93E}"/>
              </a:ext>
            </a:extLst>
          </p:cNvPr>
          <p:cNvSpPr txBox="1">
            <a:spLocks/>
          </p:cNvSpPr>
          <p:nvPr/>
        </p:nvSpPr>
        <p:spPr>
          <a:xfrm>
            <a:off x="8262851" y="6447707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 err="1">
                <a:solidFill>
                  <a:schemeClr val="bg1"/>
                </a:solidFill>
              </a:rPr>
              <a:t>Ms</a:t>
            </a:r>
            <a:r>
              <a:rPr lang="en-US" sz="1500" dirty="0">
                <a:solidFill>
                  <a:schemeClr val="bg1"/>
                </a:solidFill>
              </a:rPr>
              <a:t> Barrie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9344EC8-A66A-3780-B9F7-6B3591742A42}"/>
              </a:ext>
            </a:extLst>
          </p:cNvPr>
          <p:cNvSpPr txBox="1">
            <a:spLocks/>
          </p:cNvSpPr>
          <p:nvPr/>
        </p:nvSpPr>
        <p:spPr>
          <a:xfrm>
            <a:off x="202277" y="6514493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bg1"/>
                </a:solidFill>
              </a:rPr>
              <a:t>Week 5 Lesson 2</a:t>
            </a:r>
          </a:p>
        </p:txBody>
      </p:sp>
    </p:spTree>
    <p:extLst>
      <p:ext uri="{BB962C8B-B14F-4D97-AF65-F5344CB8AC3E}">
        <p14:creationId xmlns:p14="http://schemas.microsoft.com/office/powerpoint/2010/main" val="1950815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2">
      <a:dk1>
        <a:srgbClr val="000000"/>
      </a:dk1>
      <a:lt1>
        <a:srgbClr val="FFFFFF"/>
      </a:lt1>
      <a:dk2>
        <a:srgbClr val="D783FF"/>
      </a:dk2>
      <a:lt2>
        <a:srgbClr val="D9E0E6"/>
      </a:lt2>
      <a:accent1>
        <a:srgbClr val="D2C8F0"/>
      </a:accent1>
      <a:accent2>
        <a:srgbClr val="A015BB"/>
      </a:accent2>
      <a:accent3>
        <a:srgbClr val="A9BBEC"/>
      </a:accent3>
      <a:accent4>
        <a:srgbClr val="EC9FE5"/>
      </a:accent4>
      <a:accent5>
        <a:srgbClr val="A926EE"/>
      </a:accent5>
      <a:accent6>
        <a:srgbClr val="61179D"/>
      </a:accent6>
      <a:hlink>
        <a:srgbClr val="C59CEA"/>
      </a:hlink>
      <a:folHlink>
        <a:srgbClr val="6B168A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8149</TotalTime>
  <Words>18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Key People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333</cp:revision>
  <dcterms:created xsi:type="dcterms:W3CDTF">2022-07-13T05:26:46Z</dcterms:created>
  <dcterms:modified xsi:type="dcterms:W3CDTF">2023-10-24T01:10:23Z</dcterms:modified>
</cp:coreProperties>
</file>