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83" r:id="rId2"/>
    <p:sldId id="260" r:id="rId3"/>
    <p:sldId id="284" r:id="rId4"/>
    <p:sldId id="28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FFFD78"/>
    <a:srgbClr val="D5F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/>
    <p:restoredTop sz="92299"/>
  </p:normalViewPr>
  <p:slideViewPr>
    <p:cSldViewPr snapToGrid="0" snapToObjects="1">
      <p:cViewPr varScale="1">
        <p:scale>
          <a:sx n="147" d="100"/>
          <a:sy n="147" d="100"/>
        </p:scale>
        <p:origin x="1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86E148-A7CC-4C0E-B136-F474CC212F1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7D5EA6-C72A-46CA-A03D-E3533C3EFA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an A3 Poster about the life of Alexander the Great</a:t>
          </a:r>
        </a:p>
      </dgm:t>
    </dgm:pt>
    <dgm:pt modelId="{97158118-5EC0-4686-88FC-02D6F684EEF7}" type="parTrans" cxnId="{6E2FB72A-2153-409D-B8B4-17F74711DD1A}">
      <dgm:prSet/>
      <dgm:spPr/>
      <dgm:t>
        <a:bodyPr/>
        <a:lstStyle/>
        <a:p>
          <a:endParaRPr lang="en-US"/>
        </a:p>
      </dgm:t>
    </dgm:pt>
    <dgm:pt modelId="{A0C93A2F-4A8C-4361-A113-EE6DBBCE6A52}" type="sibTrans" cxnId="{6E2FB72A-2153-409D-B8B4-17F74711DD1A}">
      <dgm:prSet/>
      <dgm:spPr/>
      <dgm:t>
        <a:bodyPr/>
        <a:lstStyle/>
        <a:p>
          <a:endParaRPr lang="en-US"/>
        </a:p>
      </dgm:t>
    </dgm:pt>
    <dgm:pt modelId="{0EFA6AF0-B0C5-40F2-B7B7-47495B0832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Due at the end of the Lesson</a:t>
          </a:r>
        </a:p>
      </dgm:t>
    </dgm:pt>
    <dgm:pt modelId="{C1FF1E60-029C-46A5-B1E0-9F1D737E3247}" type="parTrans" cxnId="{93C3EE20-8D5A-42EA-AC07-4EDEDEC79DEC}">
      <dgm:prSet/>
      <dgm:spPr/>
      <dgm:t>
        <a:bodyPr/>
        <a:lstStyle/>
        <a:p>
          <a:endParaRPr lang="en-US"/>
        </a:p>
      </dgm:t>
    </dgm:pt>
    <dgm:pt modelId="{820BD560-2C1A-44C8-9CB6-E1D6A41FA4EB}" type="sibTrans" cxnId="{93C3EE20-8D5A-42EA-AC07-4EDEDEC79DEC}">
      <dgm:prSet/>
      <dgm:spPr/>
      <dgm:t>
        <a:bodyPr/>
        <a:lstStyle/>
        <a:p>
          <a:endParaRPr lang="en-US"/>
        </a:p>
      </dgm:t>
    </dgm:pt>
    <dgm:pt modelId="{DA9243F8-98A7-4B46-BF05-4110EFF915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/>
            <a:t>These will be displayed!</a:t>
          </a:r>
          <a:endParaRPr lang="en-US"/>
        </a:p>
      </dgm:t>
    </dgm:pt>
    <dgm:pt modelId="{C5C7D020-D240-4AB3-80DD-E6FFD68DABFC}" type="parTrans" cxnId="{E5B32881-7F43-4A7C-AA2A-A4008AF7B9C7}">
      <dgm:prSet/>
      <dgm:spPr/>
      <dgm:t>
        <a:bodyPr/>
        <a:lstStyle/>
        <a:p>
          <a:endParaRPr lang="en-US"/>
        </a:p>
      </dgm:t>
    </dgm:pt>
    <dgm:pt modelId="{29313356-EC7B-483A-B273-778C64561444}" type="sibTrans" cxnId="{E5B32881-7F43-4A7C-AA2A-A4008AF7B9C7}">
      <dgm:prSet/>
      <dgm:spPr/>
      <dgm:t>
        <a:bodyPr/>
        <a:lstStyle/>
        <a:p>
          <a:endParaRPr lang="en-US"/>
        </a:p>
      </dgm:t>
    </dgm:pt>
    <dgm:pt modelId="{B0C24FA4-B249-4F60-8F56-0D1B25F83EEC}" type="pres">
      <dgm:prSet presAssocID="{8586E148-A7CC-4C0E-B136-F474CC212F14}" presName="root" presStyleCnt="0">
        <dgm:presLayoutVars>
          <dgm:dir/>
          <dgm:resizeHandles val="exact"/>
        </dgm:presLayoutVars>
      </dgm:prSet>
      <dgm:spPr/>
    </dgm:pt>
    <dgm:pt modelId="{57827BBB-2A39-44B6-AC39-5A61AE894156}" type="pres">
      <dgm:prSet presAssocID="{E67D5EA6-C72A-46CA-A03D-E3533C3EFAAD}" presName="compNode" presStyleCnt="0"/>
      <dgm:spPr/>
    </dgm:pt>
    <dgm:pt modelId="{F9027C47-B54A-4AD2-BAED-DAF1D97E7BD8}" type="pres">
      <dgm:prSet presAssocID="{E67D5EA6-C72A-46CA-A03D-E3533C3EFAAD}" presName="bgRect" presStyleLbl="bgShp" presStyleIdx="0" presStyleCnt="3"/>
      <dgm:spPr/>
    </dgm:pt>
    <dgm:pt modelId="{C1C66C3C-B760-48D2-9E35-9553BEFA8E7A}" type="pres">
      <dgm:prSet presAssocID="{E67D5EA6-C72A-46CA-A03D-E3533C3EFA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67E2E1F-4ADB-45D3-B4A0-AEA80939FD3D}" type="pres">
      <dgm:prSet presAssocID="{E67D5EA6-C72A-46CA-A03D-E3533C3EFAAD}" presName="spaceRect" presStyleCnt="0"/>
      <dgm:spPr/>
    </dgm:pt>
    <dgm:pt modelId="{FC5E6911-E575-4C69-903B-56B4F3D3BE55}" type="pres">
      <dgm:prSet presAssocID="{E67D5EA6-C72A-46CA-A03D-E3533C3EFAAD}" presName="parTx" presStyleLbl="revTx" presStyleIdx="0" presStyleCnt="3">
        <dgm:presLayoutVars>
          <dgm:chMax val="0"/>
          <dgm:chPref val="0"/>
        </dgm:presLayoutVars>
      </dgm:prSet>
      <dgm:spPr/>
    </dgm:pt>
    <dgm:pt modelId="{16EF5281-76C0-417C-AEF2-3391155ECD4E}" type="pres">
      <dgm:prSet presAssocID="{A0C93A2F-4A8C-4361-A113-EE6DBBCE6A52}" presName="sibTrans" presStyleCnt="0"/>
      <dgm:spPr/>
    </dgm:pt>
    <dgm:pt modelId="{03857197-D844-4272-92F4-43B9C870E504}" type="pres">
      <dgm:prSet presAssocID="{0EFA6AF0-B0C5-40F2-B7B7-47495B0832EF}" presName="compNode" presStyleCnt="0"/>
      <dgm:spPr/>
    </dgm:pt>
    <dgm:pt modelId="{E8E8D0D5-2A0C-4535-908D-1AFB0DC50DE4}" type="pres">
      <dgm:prSet presAssocID="{0EFA6AF0-B0C5-40F2-B7B7-47495B0832EF}" presName="bgRect" presStyleLbl="bgShp" presStyleIdx="1" presStyleCnt="3"/>
      <dgm:spPr/>
    </dgm:pt>
    <dgm:pt modelId="{751B8731-5506-4DB2-BEE6-166E9209E261}" type="pres">
      <dgm:prSet presAssocID="{0EFA6AF0-B0C5-40F2-B7B7-47495B0832E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14E767F-C514-4E1B-8533-742C1329F694}" type="pres">
      <dgm:prSet presAssocID="{0EFA6AF0-B0C5-40F2-B7B7-47495B0832EF}" presName="spaceRect" presStyleCnt="0"/>
      <dgm:spPr/>
    </dgm:pt>
    <dgm:pt modelId="{C8A1A23F-DED7-4A2E-AF5D-FE9E198E31E8}" type="pres">
      <dgm:prSet presAssocID="{0EFA6AF0-B0C5-40F2-B7B7-47495B0832EF}" presName="parTx" presStyleLbl="revTx" presStyleIdx="1" presStyleCnt="3">
        <dgm:presLayoutVars>
          <dgm:chMax val="0"/>
          <dgm:chPref val="0"/>
        </dgm:presLayoutVars>
      </dgm:prSet>
      <dgm:spPr/>
    </dgm:pt>
    <dgm:pt modelId="{73BA2F25-5626-42BF-91BE-0B8A7E784401}" type="pres">
      <dgm:prSet presAssocID="{820BD560-2C1A-44C8-9CB6-E1D6A41FA4EB}" presName="sibTrans" presStyleCnt="0"/>
      <dgm:spPr/>
    </dgm:pt>
    <dgm:pt modelId="{9B382D24-E8B3-4D78-A64B-FE67E4A7A010}" type="pres">
      <dgm:prSet presAssocID="{DA9243F8-98A7-4B46-BF05-4110EFF91544}" presName="compNode" presStyleCnt="0"/>
      <dgm:spPr/>
    </dgm:pt>
    <dgm:pt modelId="{FD99A59A-5B05-44B9-8C0A-20501161722E}" type="pres">
      <dgm:prSet presAssocID="{DA9243F8-98A7-4B46-BF05-4110EFF91544}" presName="bgRect" presStyleLbl="bgShp" presStyleIdx="2" presStyleCnt="3"/>
      <dgm:spPr/>
    </dgm:pt>
    <dgm:pt modelId="{E88D8CC3-B6E6-42D3-A73F-A94EB23E985A}" type="pres">
      <dgm:prSet presAssocID="{DA9243F8-98A7-4B46-BF05-4110EFF915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DB7F161E-7C2E-4A43-ABA9-301D9872D301}" type="pres">
      <dgm:prSet presAssocID="{DA9243F8-98A7-4B46-BF05-4110EFF91544}" presName="spaceRect" presStyleCnt="0"/>
      <dgm:spPr/>
    </dgm:pt>
    <dgm:pt modelId="{395D269D-283B-4811-BF3D-14FC9E5D7C64}" type="pres">
      <dgm:prSet presAssocID="{DA9243F8-98A7-4B46-BF05-4110EFF9154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3C3EE20-8D5A-42EA-AC07-4EDEDEC79DEC}" srcId="{8586E148-A7CC-4C0E-B136-F474CC212F14}" destId="{0EFA6AF0-B0C5-40F2-B7B7-47495B0832EF}" srcOrd="1" destOrd="0" parTransId="{C1FF1E60-029C-46A5-B1E0-9F1D737E3247}" sibTransId="{820BD560-2C1A-44C8-9CB6-E1D6A41FA4EB}"/>
    <dgm:cxn modelId="{6E2FB72A-2153-409D-B8B4-17F74711DD1A}" srcId="{8586E148-A7CC-4C0E-B136-F474CC212F14}" destId="{E67D5EA6-C72A-46CA-A03D-E3533C3EFAAD}" srcOrd="0" destOrd="0" parTransId="{97158118-5EC0-4686-88FC-02D6F684EEF7}" sibTransId="{A0C93A2F-4A8C-4361-A113-EE6DBBCE6A52}"/>
    <dgm:cxn modelId="{12113446-E300-4E72-8578-0BB9699570E9}" type="presOf" srcId="{0EFA6AF0-B0C5-40F2-B7B7-47495B0832EF}" destId="{C8A1A23F-DED7-4A2E-AF5D-FE9E198E31E8}" srcOrd="0" destOrd="0" presId="urn:microsoft.com/office/officeart/2018/2/layout/IconVerticalSolidList"/>
    <dgm:cxn modelId="{9D993970-5827-4374-8632-E7CD993FB0BC}" type="presOf" srcId="{DA9243F8-98A7-4B46-BF05-4110EFF91544}" destId="{395D269D-283B-4811-BF3D-14FC9E5D7C64}" srcOrd="0" destOrd="0" presId="urn:microsoft.com/office/officeart/2018/2/layout/IconVerticalSolidList"/>
    <dgm:cxn modelId="{E5B32881-7F43-4A7C-AA2A-A4008AF7B9C7}" srcId="{8586E148-A7CC-4C0E-B136-F474CC212F14}" destId="{DA9243F8-98A7-4B46-BF05-4110EFF91544}" srcOrd="2" destOrd="0" parTransId="{C5C7D020-D240-4AB3-80DD-E6FFD68DABFC}" sibTransId="{29313356-EC7B-483A-B273-778C64561444}"/>
    <dgm:cxn modelId="{7FE302B2-A1B0-4146-837E-50764737DFBF}" type="presOf" srcId="{E67D5EA6-C72A-46CA-A03D-E3533C3EFAAD}" destId="{FC5E6911-E575-4C69-903B-56B4F3D3BE55}" srcOrd="0" destOrd="0" presId="urn:microsoft.com/office/officeart/2018/2/layout/IconVerticalSolidList"/>
    <dgm:cxn modelId="{2CBC02FB-6075-4F14-8728-12A0F27FD005}" type="presOf" srcId="{8586E148-A7CC-4C0E-B136-F474CC212F14}" destId="{B0C24FA4-B249-4F60-8F56-0D1B25F83EEC}" srcOrd="0" destOrd="0" presId="urn:microsoft.com/office/officeart/2018/2/layout/IconVerticalSolidList"/>
    <dgm:cxn modelId="{15436810-0174-461A-9554-4B1EE48E7FC1}" type="presParOf" srcId="{B0C24FA4-B249-4F60-8F56-0D1B25F83EEC}" destId="{57827BBB-2A39-44B6-AC39-5A61AE894156}" srcOrd="0" destOrd="0" presId="urn:microsoft.com/office/officeart/2018/2/layout/IconVerticalSolidList"/>
    <dgm:cxn modelId="{E79BB2A0-6949-4563-85D5-3D892296DB2E}" type="presParOf" srcId="{57827BBB-2A39-44B6-AC39-5A61AE894156}" destId="{F9027C47-B54A-4AD2-BAED-DAF1D97E7BD8}" srcOrd="0" destOrd="0" presId="urn:microsoft.com/office/officeart/2018/2/layout/IconVerticalSolidList"/>
    <dgm:cxn modelId="{DD23010F-9EB3-4242-B2DF-DA04D4E0059A}" type="presParOf" srcId="{57827BBB-2A39-44B6-AC39-5A61AE894156}" destId="{C1C66C3C-B760-48D2-9E35-9553BEFA8E7A}" srcOrd="1" destOrd="0" presId="urn:microsoft.com/office/officeart/2018/2/layout/IconVerticalSolidList"/>
    <dgm:cxn modelId="{F52650AF-1156-40EB-80A4-299C9A7E819F}" type="presParOf" srcId="{57827BBB-2A39-44B6-AC39-5A61AE894156}" destId="{067E2E1F-4ADB-45D3-B4A0-AEA80939FD3D}" srcOrd="2" destOrd="0" presId="urn:microsoft.com/office/officeart/2018/2/layout/IconVerticalSolidList"/>
    <dgm:cxn modelId="{4AF5C4EA-A722-42F8-9253-E5EC00A99016}" type="presParOf" srcId="{57827BBB-2A39-44B6-AC39-5A61AE894156}" destId="{FC5E6911-E575-4C69-903B-56B4F3D3BE55}" srcOrd="3" destOrd="0" presId="urn:microsoft.com/office/officeart/2018/2/layout/IconVerticalSolidList"/>
    <dgm:cxn modelId="{8C68D81F-1A66-49D2-BDA8-5B8295E7AA53}" type="presParOf" srcId="{B0C24FA4-B249-4F60-8F56-0D1B25F83EEC}" destId="{16EF5281-76C0-417C-AEF2-3391155ECD4E}" srcOrd="1" destOrd="0" presId="urn:microsoft.com/office/officeart/2018/2/layout/IconVerticalSolidList"/>
    <dgm:cxn modelId="{A780819A-9A41-4D8E-BA98-F5E089BFC3F8}" type="presParOf" srcId="{B0C24FA4-B249-4F60-8F56-0D1B25F83EEC}" destId="{03857197-D844-4272-92F4-43B9C870E504}" srcOrd="2" destOrd="0" presId="urn:microsoft.com/office/officeart/2018/2/layout/IconVerticalSolidList"/>
    <dgm:cxn modelId="{599DC87F-CC8A-4F7B-94CD-3811CEB93112}" type="presParOf" srcId="{03857197-D844-4272-92F4-43B9C870E504}" destId="{E8E8D0D5-2A0C-4535-908D-1AFB0DC50DE4}" srcOrd="0" destOrd="0" presId="urn:microsoft.com/office/officeart/2018/2/layout/IconVerticalSolidList"/>
    <dgm:cxn modelId="{82C05721-75F2-4446-8123-5C2BF58FA832}" type="presParOf" srcId="{03857197-D844-4272-92F4-43B9C870E504}" destId="{751B8731-5506-4DB2-BEE6-166E9209E261}" srcOrd="1" destOrd="0" presId="urn:microsoft.com/office/officeart/2018/2/layout/IconVerticalSolidList"/>
    <dgm:cxn modelId="{B437080A-88ED-4C9A-A420-74EE8E5C80A5}" type="presParOf" srcId="{03857197-D844-4272-92F4-43B9C870E504}" destId="{514E767F-C514-4E1B-8533-742C1329F694}" srcOrd="2" destOrd="0" presId="urn:microsoft.com/office/officeart/2018/2/layout/IconVerticalSolidList"/>
    <dgm:cxn modelId="{DB34E07E-FD9B-4D62-9D6A-58029531C316}" type="presParOf" srcId="{03857197-D844-4272-92F4-43B9C870E504}" destId="{C8A1A23F-DED7-4A2E-AF5D-FE9E198E31E8}" srcOrd="3" destOrd="0" presId="urn:microsoft.com/office/officeart/2018/2/layout/IconVerticalSolidList"/>
    <dgm:cxn modelId="{951FEF03-8C51-49BA-888C-16F9C9F53EC3}" type="presParOf" srcId="{B0C24FA4-B249-4F60-8F56-0D1B25F83EEC}" destId="{73BA2F25-5626-42BF-91BE-0B8A7E784401}" srcOrd="3" destOrd="0" presId="urn:microsoft.com/office/officeart/2018/2/layout/IconVerticalSolidList"/>
    <dgm:cxn modelId="{6DEAB500-5289-4EDE-9B65-EC0B030F15A6}" type="presParOf" srcId="{B0C24FA4-B249-4F60-8F56-0D1B25F83EEC}" destId="{9B382D24-E8B3-4D78-A64B-FE67E4A7A010}" srcOrd="4" destOrd="0" presId="urn:microsoft.com/office/officeart/2018/2/layout/IconVerticalSolidList"/>
    <dgm:cxn modelId="{0571AF5B-95F7-48F7-8F42-71896F781AC2}" type="presParOf" srcId="{9B382D24-E8B3-4D78-A64B-FE67E4A7A010}" destId="{FD99A59A-5B05-44B9-8C0A-20501161722E}" srcOrd="0" destOrd="0" presId="urn:microsoft.com/office/officeart/2018/2/layout/IconVerticalSolidList"/>
    <dgm:cxn modelId="{D1BE866B-CE4D-4AF2-B8A6-B7CBFE97D4BD}" type="presParOf" srcId="{9B382D24-E8B3-4D78-A64B-FE67E4A7A010}" destId="{E88D8CC3-B6E6-42D3-A73F-A94EB23E985A}" srcOrd="1" destOrd="0" presId="urn:microsoft.com/office/officeart/2018/2/layout/IconVerticalSolidList"/>
    <dgm:cxn modelId="{0BE74A19-DFEE-48BC-8431-2543540A0CFB}" type="presParOf" srcId="{9B382D24-E8B3-4D78-A64B-FE67E4A7A010}" destId="{DB7F161E-7C2E-4A43-ABA9-301D9872D301}" srcOrd="2" destOrd="0" presId="urn:microsoft.com/office/officeart/2018/2/layout/IconVerticalSolidList"/>
    <dgm:cxn modelId="{9DA58D10-AB57-48C1-ABA6-E68987D52FF7}" type="presParOf" srcId="{9B382D24-E8B3-4D78-A64B-FE67E4A7A010}" destId="{395D269D-283B-4811-BF3D-14FC9E5D7C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27C47-B54A-4AD2-BAED-DAF1D97E7BD8}">
      <dsp:nvSpPr>
        <dsp:cNvPr id="0" name=""/>
        <dsp:cNvSpPr/>
      </dsp:nvSpPr>
      <dsp:spPr>
        <a:xfrm>
          <a:off x="0" y="491"/>
          <a:ext cx="10058399" cy="1149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66C3C-B760-48D2-9E35-9553BEFA8E7A}">
      <dsp:nvSpPr>
        <dsp:cNvPr id="0" name=""/>
        <dsp:cNvSpPr/>
      </dsp:nvSpPr>
      <dsp:spPr>
        <a:xfrm>
          <a:off x="347648" y="259072"/>
          <a:ext cx="632087" cy="632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E6911-E575-4C69-903B-56B4F3D3BE55}">
      <dsp:nvSpPr>
        <dsp:cNvPr id="0" name=""/>
        <dsp:cNvSpPr/>
      </dsp:nvSpPr>
      <dsp:spPr>
        <a:xfrm>
          <a:off x="1327384" y="491"/>
          <a:ext cx="8731015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an A3 Poster about the life of Alexander the Great</a:t>
          </a:r>
        </a:p>
      </dsp:txBody>
      <dsp:txXfrm>
        <a:off x="1327384" y="491"/>
        <a:ext cx="8731015" cy="1149250"/>
      </dsp:txXfrm>
    </dsp:sp>
    <dsp:sp modelId="{E8E8D0D5-2A0C-4535-908D-1AFB0DC50DE4}">
      <dsp:nvSpPr>
        <dsp:cNvPr id="0" name=""/>
        <dsp:cNvSpPr/>
      </dsp:nvSpPr>
      <dsp:spPr>
        <a:xfrm>
          <a:off x="0" y="1437054"/>
          <a:ext cx="10058399" cy="1149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B8731-5506-4DB2-BEE6-166E9209E261}">
      <dsp:nvSpPr>
        <dsp:cNvPr id="0" name=""/>
        <dsp:cNvSpPr/>
      </dsp:nvSpPr>
      <dsp:spPr>
        <a:xfrm>
          <a:off x="347648" y="1695636"/>
          <a:ext cx="632087" cy="632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1A23F-DED7-4A2E-AF5D-FE9E198E31E8}">
      <dsp:nvSpPr>
        <dsp:cNvPr id="0" name=""/>
        <dsp:cNvSpPr/>
      </dsp:nvSpPr>
      <dsp:spPr>
        <a:xfrm>
          <a:off x="1327384" y="1437054"/>
          <a:ext cx="8731015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Due at the end of the Lesson</a:t>
          </a:r>
        </a:p>
      </dsp:txBody>
      <dsp:txXfrm>
        <a:off x="1327384" y="1437054"/>
        <a:ext cx="8731015" cy="1149250"/>
      </dsp:txXfrm>
    </dsp:sp>
    <dsp:sp modelId="{FD99A59A-5B05-44B9-8C0A-20501161722E}">
      <dsp:nvSpPr>
        <dsp:cNvPr id="0" name=""/>
        <dsp:cNvSpPr/>
      </dsp:nvSpPr>
      <dsp:spPr>
        <a:xfrm>
          <a:off x="0" y="2873618"/>
          <a:ext cx="10058399" cy="1149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8D8CC3-B6E6-42D3-A73F-A94EB23E985A}">
      <dsp:nvSpPr>
        <dsp:cNvPr id="0" name=""/>
        <dsp:cNvSpPr/>
      </dsp:nvSpPr>
      <dsp:spPr>
        <a:xfrm>
          <a:off x="347648" y="3132199"/>
          <a:ext cx="632087" cy="632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D269D-283B-4811-BF3D-14FC9E5D7C64}">
      <dsp:nvSpPr>
        <dsp:cNvPr id="0" name=""/>
        <dsp:cNvSpPr/>
      </dsp:nvSpPr>
      <dsp:spPr>
        <a:xfrm>
          <a:off x="1327384" y="2873618"/>
          <a:ext cx="8731015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/>
            <a:t>These will be displayed!</a:t>
          </a:r>
          <a:endParaRPr lang="en-US" sz="2500" kern="1200"/>
        </a:p>
      </dsp:txBody>
      <dsp:txXfrm>
        <a:off x="1327384" y="2873618"/>
        <a:ext cx="8731015" cy="1149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6/27/23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6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ars of Alexander the Great - Wikipedia">
            <a:extLst>
              <a:ext uri="{FF2B5EF4-FFF2-40B4-BE49-F238E27FC236}">
                <a16:creationId xmlns:a16="http://schemas.microsoft.com/office/drawing/2014/main" id="{75AFF93F-C1A0-32D4-B36B-A8C1B8CAA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250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2C91A4-B280-BACD-3CB8-10ECFE24C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Alexander the Great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8C59-D441-C9CB-FDC4-52B6130F5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Goal/s: </a:t>
            </a:r>
          </a:p>
          <a:p>
            <a:r>
              <a:rPr lang="en-US" dirty="0">
                <a:solidFill>
                  <a:schemeClr val="tx1"/>
                </a:solidFill>
              </a:rPr>
              <a:t>Review Alexander the great 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F3CC58E3-BDF9-495D-9327-85F68058B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A0CA737-33FC-47E3-965A-D1C2CAA6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3A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2189942-24EB-488E-8B69-EB80F7E53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A4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1A8AB3-9E63-D616-FB92-EAC843A64C98}"/>
              </a:ext>
            </a:extLst>
          </p:cNvPr>
          <p:cNvSpPr txBox="1">
            <a:spLocks/>
          </p:cNvSpPr>
          <p:nvPr/>
        </p:nvSpPr>
        <p:spPr>
          <a:xfrm>
            <a:off x="8262851" y="6447707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dirty="0" err="1">
                <a:solidFill>
                  <a:schemeClr val="tx1"/>
                </a:solidFill>
              </a:rPr>
              <a:t>Ms</a:t>
            </a:r>
            <a:r>
              <a:rPr lang="en-US" sz="1500" dirty="0">
                <a:solidFill>
                  <a:schemeClr val="tx1"/>
                </a:solidFill>
              </a:rPr>
              <a:t> Barrie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F372439-CBEF-34EE-8047-9719C19FB7D1}"/>
              </a:ext>
            </a:extLst>
          </p:cNvPr>
          <p:cNvSpPr txBox="1">
            <a:spLocks/>
          </p:cNvSpPr>
          <p:nvPr/>
        </p:nvSpPr>
        <p:spPr>
          <a:xfrm>
            <a:off x="202277" y="6514493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tx1"/>
                </a:solidFill>
              </a:rPr>
              <a:t>Week 1 Lesson 1 – unit 2</a:t>
            </a:r>
          </a:p>
        </p:txBody>
      </p:sp>
    </p:spTree>
    <p:extLst>
      <p:ext uri="{BB962C8B-B14F-4D97-AF65-F5344CB8AC3E}">
        <p14:creationId xmlns:p14="http://schemas.microsoft.com/office/powerpoint/2010/main" val="3994021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18806"/>
            <a:ext cx="10058400" cy="7695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Term 3 - 4 Overview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63615"/>
              </p:ext>
            </p:extLst>
          </p:nvPr>
        </p:nvGraphicFramePr>
        <p:xfrm>
          <a:off x="309456" y="495759"/>
          <a:ext cx="11573087" cy="57158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2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29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panose="020F0502020204030204" pitchFamily="34" charset="0"/>
                      </a:endParaRPr>
                    </a:p>
                  </a:txBody>
                  <a:tcPr marL="60678" marR="606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Topic/s</a:t>
                      </a:r>
                      <a:endParaRPr lang="en-GB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panose="020F0502020204030204" pitchFamily="34" charset="0"/>
                      </a:endParaRPr>
                    </a:p>
                  </a:txBody>
                  <a:tcPr marL="60678" marR="606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Assessment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panose="020F0502020204030204" pitchFamily="34" charset="0"/>
                      </a:endParaRPr>
                    </a:p>
                  </a:txBody>
                  <a:tcPr marL="60678" marR="606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1 - 2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panose="020F0502020204030204" pitchFamily="34" charset="0"/>
                      </a:endParaRPr>
                    </a:p>
                  </a:txBody>
                  <a:tcPr marL="60678" marR="606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Review of Alexander the Great</a:t>
                      </a:r>
                    </a:p>
                  </a:txBody>
                  <a:tcPr marL="60678" marR="606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panose="020F0502020204030204" pitchFamily="34" charset="0"/>
                      </a:endParaRPr>
                    </a:p>
                  </a:txBody>
                  <a:tcPr marL="60678" marR="606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charset="0"/>
                          <a:cs typeface="Calibri" panose="020F0502020204030204" pitchFamily="34" charset="0"/>
                        </a:rPr>
                        <a:t>3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panose="020F0502020204030204" pitchFamily="34" charset="0"/>
                      </a:endParaRPr>
                    </a:p>
                  </a:txBody>
                  <a:tcPr marL="60678" marR="606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 Analysis Skills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panose="020F0502020204030204" pitchFamily="34" charset="0"/>
                      </a:endParaRPr>
                    </a:p>
                  </a:txBody>
                  <a:tcPr marL="60678" marR="606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1" i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 3: TASK 5 – Source Analysis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panose="020F0502020204030204" pitchFamily="34" charset="0"/>
                      </a:endParaRPr>
                    </a:p>
                  </a:txBody>
                  <a:tcPr marL="60678" marR="606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5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0678" marR="606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charset="0"/>
                          <a:cs typeface="Calibri" panose="020F0502020204030204" pitchFamily="34" charset="0"/>
                        </a:rPr>
                        <a:t>ATG – Continuity and Change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charset="0"/>
                          <a:cs typeface="Calibri" panose="020F0502020204030204" pitchFamily="34" charset="0"/>
                        </a:rPr>
                        <a:t>ATG – Legacy and Impacts</a:t>
                      </a:r>
                    </a:p>
                  </a:txBody>
                  <a:tcPr marL="60678" marR="606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panose="020F0502020204030204" pitchFamily="34" charset="0"/>
                      </a:endParaRPr>
                    </a:p>
                  </a:txBody>
                  <a:tcPr marL="60678" marR="606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93046"/>
                  </a:ext>
                </a:extLst>
              </a:tr>
              <a:tr h="1746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charset="0"/>
                          <a:cs typeface="Calibri" panose="020F0502020204030204" pitchFamily="34" charset="0"/>
                        </a:rPr>
                        <a:t>5 - 6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panose="020F0502020204030204" pitchFamily="34" charset="0"/>
                      </a:endParaRPr>
                    </a:p>
                  </a:txBody>
                  <a:tcPr marL="60678" marR="606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Ancient Rome Overview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678" marR="606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panose="020F0502020204030204" pitchFamily="34" charset="0"/>
                      </a:endParaRPr>
                    </a:p>
                  </a:txBody>
                  <a:tcPr marL="60678" marR="606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7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charset="0"/>
                          <a:cs typeface="Calibri" panose="020F0502020204030204" pitchFamily="34" charset="0"/>
                        </a:rPr>
                        <a:t>7 - 10</a:t>
                      </a:r>
                    </a:p>
                  </a:txBody>
                  <a:tcPr marL="60678" marR="606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charset="2"/>
                        <a:buChar char=""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Julius Caesar (JC) 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678" marR="606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1" i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 8: TASK 6 – Test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1" i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 10: TASK 7 – Explanation (Essay)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panose="020F0502020204030204" pitchFamily="34" charset="0"/>
                      </a:endParaRPr>
                    </a:p>
                  </a:txBody>
                  <a:tcPr marL="60678" marR="606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278666"/>
                  </a:ext>
                </a:extLst>
              </a:tr>
              <a:tr h="11378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charset="0"/>
                          <a:cs typeface="Calibri" panose="020F0502020204030204" pitchFamily="34" charset="0"/>
                        </a:rPr>
                        <a:t>1 – 4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charset="0"/>
                          <a:cs typeface="Calibri" panose="020F0502020204030204" pitchFamily="34" charset="0"/>
                        </a:rPr>
                        <a:t>(Term 4)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panose="020F0502020204030204" pitchFamily="34" charset="0"/>
                      </a:endParaRPr>
                    </a:p>
                  </a:txBody>
                  <a:tcPr marL="60678" marR="606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Historical Inquiry Project</a:t>
                      </a:r>
                    </a:p>
                    <a:p>
                      <a:pPr marL="800100" lvl="1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charset="0"/>
                          <a:cs typeface="Calibri" panose="020F0502020204030204" pitchFamily="34" charset="0"/>
                        </a:rPr>
                        <a:t>Selected Individual</a:t>
                      </a:r>
                    </a:p>
                  </a:txBody>
                  <a:tcPr marL="60678" marR="606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1" i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 1 - 4: TASK 8 – Historical Inquiry Project/Validation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panose="020F0502020204030204" pitchFamily="34" charset="0"/>
                      </a:endParaRPr>
                    </a:p>
                  </a:txBody>
                  <a:tcPr marL="60678" marR="606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31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C670-8097-51E8-7832-4654440EF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do you already know about </a:t>
            </a:r>
            <a:r>
              <a:rPr lang="en-US" sz="6000" b="1" i="1" dirty="0">
                <a:solidFill>
                  <a:schemeClr val="accent6"/>
                </a:solidFill>
              </a:rPr>
              <a:t>Alexander the Great</a:t>
            </a:r>
            <a:r>
              <a:rPr lang="en-US" sz="6000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D6A0C-57DE-D0CF-BA07-27D8921CC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discussion</a:t>
            </a:r>
          </a:p>
        </p:txBody>
      </p:sp>
    </p:spTree>
    <p:extLst>
      <p:ext uri="{BB962C8B-B14F-4D97-AF65-F5344CB8AC3E}">
        <p14:creationId xmlns:p14="http://schemas.microsoft.com/office/powerpoint/2010/main" val="247043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4A58-F00E-453F-DEC9-F1078EBFB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ACTIVITY - Poster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13D92E2-2932-F026-FAB9-78AFE15FB6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34784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E1D2BF"/>
      </a:accent1>
      <a:accent2>
        <a:srgbClr val="865852"/>
      </a:accent2>
      <a:accent3>
        <a:srgbClr val="B29480"/>
      </a:accent3>
      <a:accent4>
        <a:srgbClr val="FFBB99"/>
      </a:accent4>
      <a:accent5>
        <a:srgbClr val="8C6660"/>
      </a:accent5>
      <a:accent6>
        <a:srgbClr val="AA6650"/>
      </a:accent6>
      <a:hlink>
        <a:srgbClr val="F0D8A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8208</TotalTime>
  <Words>160</Words>
  <Application>Microsoft Macintosh PowerPoint</Application>
  <PresentationFormat>Widescreen</PresentationFormat>
  <Paragraphs>38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Symbol</vt:lpstr>
      <vt:lpstr>Retrospect</vt:lpstr>
      <vt:lpstr>Alexander the Great Review</vt:lpstr>
      <vt:lpstr>Term 3 - 4 Overview</vt:lpstr>
      <vt:lpstr>What do you already know about Alexander the Great?</vt:lpstr>
      <vt:lpstr>ACTIVITY - Poster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402</cp:revision>
  <dcterms:created xsi:type="dcterms:W3CDTF">2022-07-13T05:26:46Z</dcterms:created>
  <dcterms:modified xsi:type="dcterms:W3CDTF">2023-06-27T01:18:27Z</dcterms:modified>
</cp:coreProperties>
</file>