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83" r:id="rId2"/>
    <p:sldId id="290" r:id="rId3"/>
    <p:sldId id="289" r:id="rId4"/>
    <p:sldId id="296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2326"/>
  </p:normalViewPr>
  <p:slideViewPr>
    <p:cSldViewPr snapToGrid="0" snapToObjects="1">
      <p:cViewPr varScale="1">
        <p:scale>
          <a:sx n="98" d="100"/>
          <a:sy n="98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456D4-7871-437A-9097-5FEDA4ACE4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9D7441-8F0D-4069-82D7-728E5F8FBA07}">
      <dgm:prSet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Cut out the label </a:t>
          </a:r>
        </a:p>
      </dgm:t>
    </dgm:pt>
    <dgm:pt modelId="{53CDCC67-CB13-4858-9FB9-24D89D3A58C3}" type="parTrans" cxnId="{490CE558-26FA-42FC-A51F-33D583A9797D}">
      <dgm:prSet/>
      <dgm:spPr/>
      <dgm:t>
        <a:bodyPr/>
        <a:lstStyle/>
        <a:p>
          <a:endParaRPr lang="en-US"/>
        </a:p>
      </dgm:t>
    </dgm:pt>
    <dgm:pt modelId="{8F791971-5328-4673-B964-49791B5A2999}" type="sibTrans" cxnId="{490CE558-26FA-42FC-A51F-33D583A9797D}">
      <dgm:prSet/>
      <dgm:spPr/>
      <dgm:t>
        <a:bodyPr/>
        <a:lstStyle/>
        <a:p>
          <a:endParaRPr lang="en-US"/>
        </a:p>
      </dgm:t>
    </dgm:pt>
    <dgm:pt modelId="{8B6930F0-CD98-422E-9CE6-43FB12836989}">
      <dgm:prSet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Glue the label to the front of the folder</a:t>
          </a:r>
        </a:p>
      </dgm:t>
    </dgm:pt>
    <dgm:pt modelId="{6CD31DF1-91B6-4FD3-A371-7FBA96B2EFB3}" type="parTrans" cxnId="{1F5992B8-E3C7-4443-84CC-6A062B48AF58}">
      <dgm:prSet/>
      <dgm:spPr/>
      <dgm:t>
        <a:bodyPr/>
        <a:lstStyle/>
        <a:p>
          <a:endParaRPr lang="en-US"/>
        </a:p>
      </dgm:t>
    </dgm:pt>
    <dgm:pt modelId="{5E1AE59C-9952-4C76-92DF-37FAB4B8A074}" type="sibTrans" cxnId="{1F5992B8-E3C7-4443-84CC-6A062B48AF58}">
      <dgm:prSet/>
      <dgm:spPr/>
      <dgm:t>
        <a:bodyPr/>
        <a:lstStyle/>
        <a:p>
          <a:endParaRPr lang="en-US"/>
        </a:p>
      </dgm:t>
    </dgm:pt>
    <dgm:pt modelId="{EC7BCD85-E3BA-4E03-AF41-9644916FF5A3}">
      <dgm:prSet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Using a marker/texta, write your name on the front of your review folder</a:t>
          </a:r>
        </a:p>
      </dgm:t>
    </dgm:pt>
    <dgm:pt modelId="{CE487EE5-B66E-4F01-B2CB-68FE3C767C5F}" type="parTrans" cxnId="{5D05170B-3F04-4222-BC64-EAE9221943F2}">
      <dgm:prSet/>
      <dgm:spPr/>
      <dgm:t>
        <a:bodyPr/>
        <a:lstStyle/>
        <a:p>
          <a:endParaRPr lang="en-US"/>
        </a:p>
      </dgm:t>
    </dgm:pt>
    <dgm:pt modelId="{DD5A644E-A01B-45BD-9EBD-989CE4BEE778}" type="sibTrans" cxnId="{5D05170B-3F04-4222-BC64-EAE9221943F2}">
      <dgm:prSet/>
      <dgm:spPr/>
      <dgm:t>
        <a:bodyPr/>
        <a:lstStyle/>
        <a:p>
          <a:endParaRPr lang="en-US"/>
        </a:p>
      </dgm:t>
    </dgm:pt>
    <dgm:pt modelId="{F9CEE1E5-93C1-4D4C-9B73-D4A022A2ADBB}">
      <dgm:prSet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This is where you will store all of your ATG review sheets</a:t>
          </a:r>
        </a:p>
      </dgm:t>
    </dgm:pt>
    <dgm:pt modelId="{BC29202E-795F-4E63-BD1A-41B00E0D7C56}" type="parTrans" cxnId="{A57330AA-114C-487A-99A7-3F2BD67058AF}">
      <dgm:prSet/>
      <dgm:spPr/>
      <dgm:t>
        <a:bodyPr/>
        <a:lstStyle/>
        <a:p>
          <a:endParaRPr lang="en-US"/>
        </a:p>
      </dgm:t>
    </dgm:pt>
    <dgm:pt modelId="{4C12C9AE-AEC3-42A1-A027-F5729E647634}" type="sibTrans" cxnId="{A57330AA-114C-487A-99A7-3F2BD67058AF}">
      <dgm:prSet/>
      <dgm:spPr/>
      <dgm:t>
        <a:bodyPr/>
        <a:lstStyle/>
        <a:p>
          <a:endParaRPr lang="en-US"/>
        </a:p>
      </dgm:t>
    </dgm:pt>
    <dgm:pt modelId="{EA5D26A3-1277-DB46-B42D-8ED16D9247D9}" type="pres">
      <dgm:prSet presAssocID="{1D7456D4-7871-437A-9097-5FEDA4ACE4C5}" presName="linear" presStyleCnt="0">
        <dgm:presLayoutVars>
          <dgm:animLvl val="lvl"/>
          <dgm:resizeHandles val="exact"/>
        </dgm:presLayoutVars>
      </dgm:prSet>
      <dgm:spPr/>
    </dgm:pt>
    <dgm:pt modelId="{4970E388-43CD-FA4C-BF32-907F0002F3B8}" type="pres">
      <dgm:prSet presAssocID="{A29D7441-8F0D-4069-82D7-728E5F8FBA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60D5F9-8DF4-8C4E-8193-D3C6DCA790C8}" type="pres">
      <dgm:prSet presAssocID="{8F791971-5328-4673-B964-49791B5A2999}" presName="spacer" presStyleCnt="0"/>
      <dgm:spPr/>
    </dgm:pt>
    <dgm:pt modelId="{3C7A8F0E-41D0-B142-B2E0-DE7DB1186458}" type="pres">
      <dgm:prSet presAssocID="{8B6930F0-CD98-422E-9CE6-43FB128369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9C37C7-D237-834D-A7E6-836BB8EC6076}" type="pres">
      <dgm:prSet presAssocID="{5E1AE59C-9952-4C76-92DF-37FAB4B8A074}" presName="spacer" presStyleCnt="0"/>
      <dgm:spPr/>
    </dgm:pt>
    <dgm:pt modelId="{E1AD279D-D276-E24E-9C24-C6C7EA25822B}" type="pres">
      <dgm:prSet presAssocID="{EC7BCD85-E3BA-4E03-AF41-9644916FF5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B3775E-7AF9-624C-9DF8-3877BEA8D6C3}" type="pres">
      <dgm:prSet presAssocID="{DD5A644E-A01B-45BD-9EBD-989CE4BEE778}" presName="spacer" presStyleCnt="0"/>
      <dgm:spPr/>
    </dgm:pt>
    <dgm:pt modelId="{132DD454-188D-404C-B260-073CE9B2F06B}" type="pres">
      <dgm:prSet presAssocID="{F9CEE1E5-93C1-4D4C-9B73-D4A022A2AD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05170B-3F04-4222-BC64-EAE9221943F2}" srcId="{1D7456D4-7871-437A-9097-5FEDA4ACE4C5}" destId="{EC7BCD85-E3BA-4E03-AF41-9644916FF5A3}" srcOrd="2" destOrd="0" parTransId="{CE487EE5-B66E-4F01-B2CB-68FE3C767C5F}" sibTransId="{DD5A644E-A01B-45BD-9EBD-989CE4BEE778}"/>
    <dgm:cxn modelId="{29EBBF44-4BCB-C64E-B04A-C43DE85C50BA}" type="presOf" srcId="{1D7456D4-7871-437A-9097-5FEDA4ACE4C5}" destId="{EA5D26A3-1277-DB46-B42D-8ED16D9247D9}" srcOrd="0" destOrd="0" presId="urn:microsoft.com/office/officeart/2005/8/layout/vList2"/>
    <dgm:cxn modelId="{13D55648-B903-FD43-9DFC-7BA354929527}" type="presOf" srcId="{A29D7441-8F0D-4069-82D7-728E5F8FBA07}" destId="{4970E388-43CD-FA4C-BF32-907F0002F3B8}" srcOrd="0" destOrd="0" presId="urn:microsoft.com/office/officeart/2005/8/layout/vList2"/>
    <dgm:cxn modelId="{490CE558-26FA-42FC-A51F-33D583A9797D}" srcId="{1D7456D4-7871-437A-9097-5FEDA4ACE4C5}" destId="{A29D7441-8F0D-4069-82D7-728E5F8FBA07}" srcOrd="0" destOrd="0" parTransId="{53CDCC67-CB13-4858-9FB9-24D89D3A58C3}" sibTransId="{8F791971-5328-4673-B964-49791B5A2999}"/>
    <dgm:cxn modelId="{EA43159C-B000-7740-A45D-A6988D665760}" type="presOf" srcId="{EC7BCD85-E3BA-4E03-AF41-9644916FF5A3}" destId="{E1AD279D-D276-E24E-9C24-C6C7EA25822B}" srcOrd="0" destOrd="0" presId="urn:microsoft.com/office/officeart/2005/8/layout/vList2"/>
    <dgm:cxn modelId="{A57330AA-114C-487A-99A7-3F2BD67058AF}" srcId="{1D7456D4-7871-437A-9097-5FEDA4ACE4C5}" destId="{F9CEE1E5-93C1-4D4C-9B73-D4A022A2ADBB}" srcOrd="3" destOrd="0" parTransId="{BC29202E-795F-4E63-BD1A-41B00E0D7C56}" sibTransId="{4C12C9AE-AEC3-42A1-A027-F5729E647634}"/>
    <dgm:cxn modelId="{6C3013B3-F72F-2F4C-B290-D9101DF998AB}" type="presOf" srcId="{F9CEE1E5-93C1-4D4C-9B73-D4A022A2ADBB}" destId="{132DD454-188D-404C-B260-073CE9B2F06B}" srcOrd="0" destOrd="0" presId="urn:microsoft.com/office/officeart/2005/8/layout/vList2"/>
    <dgm:cxn modelId="{1F5992B8-E3C7-4443-84CC-6A062B48AF58}" srcId="{1D7456D4-7871-437A-9097-5FEDA4ACE4C5}" destId="{8B6930F0-CD98-422E-9CE6-43FB12836989}" srcOrd="1" destOrd="0" parTransId="{6CD31DF1-91B6-4FD3-A371-7FBA96B2EFB3}" sibTransId="{5E1AE59C-9952-4C76-92DF-37FAB4B8A074}"/>
    <dgm:cxn modelId="{C34A86D9-8B49-094C-BB4A-1783051C8A16}" type="presOf" srcId="{8B6930F0-CD98-422E-9CE6-43FB12836989}" destId="{3C7A8F0E-41D0-B142-B2E0-DE7DB1186458}" srcOrd="0" destOrd="0" presId="urn:microsoft.com/office/officeart/2005/8/layout/vList2"/>
    <dgm:cxn modelId="{F47CD82B-CBC1-6C48-90CA-A783DDFAA3D2}" type="presParOf" srcId="{EA5D26A3-1277-DB46-B42D-8ED16D9247D9}" destId="{4970E388-43CD-FA4C-BF32-907F0002F3B8}" srcOrd="0" destOrd="0" presId="urn:microsoft.com/office/officeart/2005/8/layout/vList2"/>
    <dgm:cxn modelId="{5AA8BECE-B62F-C347-AE4C-BD71BE2357C0}" type="presParOf" srcId="{EA5D26A3-1277-DB46-B42D-8ED16D9247D9}" destId="{7060D5F9-8DF4-8C4E-8193-D3C6DCA790C8}" srcOrd="1" destOrd="0" presId="urn:microsoft.com/office/officeart/2005/8/layout/vList2"/>
    <dgm:cxn modelId="{7DBC76E3-9419-F842-83C3-5F03AF111BA6}" type="presParOf" srcId="{EA5D26A3-1277-DB46-B42D-8ED16D9247D9}" destId="{3C7A8F0E-41D0-B142-B2E0-DE7DB1186458}" srcOrd="2" destOrd="0" presId="urn:microsoft.com/office/officeart/2005/8/layout/vList2"/>
    <dgm:cxn modelId="{4658D7D9-09E8-314E-A5DF-14A1855667F0}" type="presParOf" srcId="{EA5D26A3-1277-DB46-B42D-8ED16D9247D9}" destId="{239C37C7-D237-834D-A7E6-836BB8EC6076}" srcOrd="3" destOrd="0" presId="urn:microsoft.com/office/officeart/2005/8/layout/vList2"/>
    <dgm:cxn modelId="{30ADD068-FD07-394C-A00C-AD284B888DAF}" type="presParOf" srcId="{EA5D26A3-1277-DB46-B42D-8ED16D9247D9}" destId="{E1AD279D-D276-E24E-9C24-C6C7EA25822B}" srcOrd="4" destOrd="0" presId="urn:microsoft.com/office/officeart/2005/8/layout/vList2"/>
    <dgm:cxn modelId="{08DFB144-6060-F442-A5E0-F27697800981}" type="presParOf" srcId="{EA5D26A3-1277-DB46-B42D-8ED16D9247D9}" destId="{7CB3775E-7AF9-624C-9DF8-3877BEA8D6C3}" srcOrd="5" destOrd="0" presId="urn:microsoft.com/office/officeart/2005/8/layout/vList2"/>
    <dgm:cxn modelId="{B63099EE-7006-DA48-B9EF-131430F2E565}" type="presParOf" srcId="{EA5D26A3-1277-DB46-B42D-8ED16D9247D9}" destId="{132DD454-188D-404C-B260-073CE9B2F0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0E388-43CD-FA4C-BF32-907F0002F3B8}">
      <dsp:nvSpPr>
        <dsp:cNvPr id="0" name=""/>
        <dsp:cNvSpPr/>
      </dsp:nvSpPr>
      <dsp:spPr>
        <a:xfrm>
          <a:off x="0" y="652139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Cut out the label </a:t>
          </a:r>
        </a:p>
      </dsp:txBody>
      <dsp:txXfrm>
        <a:off x="30442" y="682581"/>
        <a:ext cx="9997515" cy="562726"/>
      </dsp:txXfrm>
    </dsp:sp>
    <dsp:sp modelId="{3C7A8F0E-41D0-B142-B2E0-DE7DB1186458}">
      <dsp:nvSpPr>
        <dsp:cNvPr id="0" name=""/>
        <dsp:cNvSpPr/>
      </dsp:nvSpPr>
      <dsp:spPr>
        <a:xfrm>
          <a:off x="0" y="1350630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Glue the label to the front of the folder</a:t>
          </a:r>
        </a:p>
      </dsp:txBody>
      <dsp:txXfrm>
        <a:off x="30442" y="1381072"/>
        <a:ext cx="9997515" cy="562726"/>
      </dsp:txXfrm>
    </dsp:sp>
    <dsp:sp modelId="{E1AD279D-D276-E24E-9C24-C6C7EA25822B}">
      <dsp:nvSpPr>
        <dsp:cNvPr id="0" name=""/>
        <dsp:cNvSpPr/>
      </dsp:nvSpPr>
      <dsp:spPr>
        <a:xfrm>
          <a:off x="0" y="2049120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Using a marker/texta, write your name on the front of your review folder</a:t>
          </a:r>
        </a:p>
      </dsp:txBody>
      <dsp:txXfrm>
        <a:off x="30442" y="2079562"/>
        <a:ext cx="9997515" cy="562726"/>
      </dsp:txXfrm>
    </dsp:sp>
    <dsp:sp modelId="{132DD454-188D-404C-B260-073CE9B2F06B}">
      <dsp:nvSpPr>
        <dsp:cNvPr id="0" name=""/>
        <dsp:cNvSpPr/>
      </dsp:nvSpPr>
      <dsp:spPr>
        <a:xfrm>
          <a:off x="0" y="2747610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This is where you will store all of your ATG review sheets</a:t>
          </a:r>
        </a:p>
      </dsp:txBody>
      <dsp:txXfrm>
        <a:off x="30442" y="2778052"/>
        <a:ext cx="9997515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ATG -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b="1" i="1" dirty="0">
                <a:solidFill>
                  <a:schemeClr val="tx1"/>
                </a:solidFill>
              </a:rPr>
              <a:t>Early Life</a:t>
            </a:r>
            <a:r>
              <a:rPr lang="en-US" dirty="0">
                <a:solidFill>
                  <a:schemeClr val="tx1"/>
                </a:solidFill>
              </a:rPr>
              <a:t> of ATG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</a:rPr>
              <a:t>Week 1 Lesson 3 </a:t>
            </a:r>
            <a:r>
              <a:rPr lang="en-US" sz="1500" dirty="0">
                <a:solidFill>
                  <a:schemeClr val="tx1"/>
                </a:solidFill>
              </a:rPr>
              <a:t>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F183-0E93-D939-1C38-854692F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1 and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1263-6475-1408-8D81-A9D35C12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effectLst/>
                <a:latin typeface="Calibri" panose="020F0502020204030204" pitchFamily="34" charset="0"/>
              </a:rPr>
              <a:t>Selected individual Syllabus Points – Alexander the Great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the background of the selected individual, including: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family background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key events in their lives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significant early influences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the career of the selected individual, including: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change of role or status over time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possible motivations for actions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methods used to achieve aims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relationships with other individuals, groups, structures/institutions; for example, military or religious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significant events in their career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ways they shaped and/or changed their society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 manner and impact of their death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challenges presented by other individuals, groups and structures/institutions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motivation and actions of the other individuals, groups and structures/institutions, seeking to influence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structures of power within the society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the legacy of the selected individual, including: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assessment of their life and career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 ways they shaped and/or changed their society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their longer-term impact and legacy </a:t>
            </a:r>
            <a:endParaRPr lang="en-AU" sz="1600" dirty="0">
              <a:effectLst/>
              <a:latin typeface="SymbolMT"/>
            </a:endParaRPr>
          </a:p>
        </p:txBody>
      </p:sp>
    </p:spTree>
    <p:extLst>
      <p:ext uri="{BB962C8B-B14F-4D97-AF65-F5344CB8AC3E}">
        <p14:creationId xmlns:p14="http://schemas.microsoft.com/office/powerpoint/2010/main" val="154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99D4-B2D9-81A3-DA6F-FDE9AEC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ATG – Week 1 and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57F088-68AD-7DCC-E255-3D21DC57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42793"/>
              </p:ext>
            </p:extLst>
          </p:nvPr>
        </p:nvGraphicFramePr>
        <p:xfrm>
          <a:off x="1226456" y="2436627"/>
          <a:ext cx="9929224" cy="281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06">
                  <a:extLst>
                    <a:ext uri="{9D8B030D-6E8A-4147-A177-3AD203B41FA5}">
                      <a16:colId xmlns:a16="http://schemas.microsoft.com/office/drawing/2014/main" val="487380048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226825234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991777303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2550080359"/>
                    </a:ext>
                  </a:extLst>
                </a:gridCol>
              </a:tblGrid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73663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ATG -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Early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Key Battles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26854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Methods/Aims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Legacy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279-66AF-9917-19F1-73883EC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178D0-813C-52D6-530F-D9A9135C4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361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2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DEA-18C6-9DA6-8455-CA8BDAB8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ATG’s Early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AF5-208B-FE91-B614-3261B5E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topic one</a:t>
            </a:r>
          </a:p>
        </p:txBody>
      </p:sp>
    </p:spTree>
    <p:extLst>
      <p:ext uri="{BB962C8B-B14F-4D97-AF65-F5344CB8AC3E}">
        <p14:creationId xmlns:p14="http://schemas.microsoft.com/office/powerpoint/2010/main" val="39826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00DFC-0934-5865-AD74-F04F462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Class 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B92C-CA4E-68D2-3DAB-9885FDC6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1" dirty="0"/>
              <a:t>What do you already know about ATG’s </a:t>
            </a:r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Early Life</a:t>
            </a:r>
            <a:r>
              <a:rPr lang="en-US" sz="5400" b="1" i="1" dirty="0"/>
              <a:t>?</a:t>
            </a:r>
          </a:p>
          <a:p>
            <a:pPr algn="ctr"/>
            <a:endParaRPr lang="en-US" sz="3200" dirty="0"/>
          </a:p>
          <a:p>
            <a:r>
              <a:rPr lang="en-US" sz="3200" b="1" u="sng" dirty="0"/>
              <a:t>Think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people – early influences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Key events – battles, biography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Key ideas – beliefs and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1914-41A4-C0FD-F681-55EA042D52AF}"/>
              </a:ext>
            </a:extLst>
          </p:cNvPr>
          <p:cNvSpPr txBox="1"/>
          <p:nvPr/>
        </p:nvSpPr>
        <p:spPr>
          <a:xfrm>
            <a:off x="5263376" y="6445405"/>
            <a:ext cx="55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FILL IN YOUR MIND MAP</a:t>
            </a:r>
          </a:p>
        </p:txBody>
      </p:sp>
    </p:spTree>
    <p:extLst>
      <p:ext uri="{BB962C8B-B14F-4D97-AF65-F5344CB8AC3E}">
        <p14:creationId xmlns:p14="http://schemas.microsoft.com/office/powerpoint/2010/main" val="23491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6087-6C6D-3D27-6388-04E9779C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Alexander the Great – 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807E-3731-440A-F368-E00878E9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Fill in the key information about Alexander the Great’s Early Life</a:t>
            </a:r>
          </a:p>
        </p:txBody>
      </p:sp>
      <p:pic>
        <p:nvPicPr>
          <p:cNvPr id="5" name="Picture 4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13002D56-A6B1-54CB-3A54-55337CD3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6" y="265957"/>
            <a:ext cx="7988933" cy="59635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85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1E87-727A-EC45-404E-96EF5C5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1E3F-A64A-AE0D-FC0F-8FCBAF03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How did Alexander GAIN power: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How did Alexander RISE to power: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How did Alexander SOLIDIFY power: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halkboard" panose="03050602040202020205" pitchFamily="66" charset="77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3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363</Words>
  <Application>Microsoft Macintosh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Chalkboard</vt:lpstr>
      <vt:lpstr>SymbolMT</vt:lpstr>
      <vt:lpstr>Wingdings</vt:lpstr>
      <vt:lpstr>Retrospect</vt:lpstr>
      <vt:lpstr>ATG - Review</vt:lpstr>
      <vt:lpstr>Week 1 and 2 Overview</vt:lpstr>
      <vt:lpstr>Overview of ATG – Week 1 and 2</vt:lpstr>
      <vt:lpstr>INSTRUCTIONS</vt:lpstr>
      <vt:lpstr>ATG’s Early Life</vt:lpstr>
      <vt:lpstr>Class Discussion</vt:lpstr>
      <vt:lpstr>Alexander the Great – Basic Information</vt:lpstr>
      <vt:lpstr>Writing Responses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415</cp:revision>
  <dcterms:created xsi:type="dcterms:W3CDTF">2022-07-13T05:26:46Z</dcterms:created>
  <dcterms:modified xsi:type="dcterms:W3CDTF">2023-07-13T05:48:44Z</dcterms:modified>
</cp:coreProperties>
</file>