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83" r:id="rId2"/>
    <p:sldId id="290" r:id="rId3"/>
    <p:sldId id="289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FD78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92332"/>
  </p:normalViewPr>
  <p:slideViewPr>
    <p:cSldViewPr snapToGrid="0" snapToObjects="1">
      <p:cViewPr varScale="1">
        <p:scale>
          <a:sx n="99" d="100"/>
          <a:sy n="99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6C47A-9277-4E97-BB00-42E92F17136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26D3A8-7849-43A6-8931-03935B17B0A7}">
      <dgm:prSet/>
      <dgm:spPr/>
      <dgm:t>
        <a:bodyPr/>
        <a:lstStyle/>
        <a:p>
          <a:r>
            <a:rPr lang="en-US" b="1" u="sng"/>
            <a:t>Write the following: </a:t>
          </a:r>
          <a:endParaRPr lang="en-US"/>
        </a:p>
      </dgm:t>
    </dgm:pt>
    <dgm:pt modelId="{32121F0B-14D0-4321-9348-3F25460F5292}" type="parTrans" cxnId="{76BCAAE3-2B2C-4ABD-8C8A-CE1DD57B0874}">
      <dgm:prSet/>
      <dgm:spPr/>
      <dgm:t>
        <a:bodyPr/>
        <a:lstStyle/>
        <a:p>
          <a:endParaRPr lang="en-US"/>
        </a:p>
      </dgm:t>
    </dgm:pt>
    <dgm:pt modelId="{0E14FA90-47F0-4ED5-8D39-45D2B1670128}" type="sibTrans" cxnId="{76BCAAE3-2B2C-4ABD-8C8A-CE1DD57B0874}">
      <dgm:prSet/>
      <dgm:spPr/>
      <dgm:t>
        <a:bodyPr/>
        <a:lstStyle/>
        <a:p>
          <a:endParaRPr lang="en-US"/>
        </a:p>
      </dgm:t>
    </dgm:pt>
    <dgm:pt modelId="{6014E0CA-2627-46C2-B270-FDC1B9E63383}">
      <dgm:prSet/>
      <dgm:spPr/>
      <dgm:t>
        <a:bodyPr/>
        <a:lstStyle/>
        <a:p>
          <a:r>
            <a:rPr lang="en-US"/>
            <a:t>Key Date</a:t>
          </a:r>
        </a:p>
      </dgm:t>
    </dgm:pt>
    <dgm:pt modelId="{550BFD80-0F81-40F9-9EEC-B0D2770B54D0}" type="parTrans" cxnId="{00F98995-D25B-412F-A3E2-C68B0AD2C466}">
      <dgm:prSet/>
      <dgm:spPr/>
      <dgm:t>
        <a:bodyPr/>
        <a:lstStyle/>
        <a:p>
          <a:endParaRPr lang="en-US"/>
        </a:p>
      </dgm:t>
    </dgm:pt>
    <dgm:pt modelId="{ACD19D11-618E-4C8C-A07D-41C4C0C5C5D2}" type="sibTrans" cxnId="{00F98995-D25B-412F-A3E2-C68B0AD2C466}">
      <dgm:prSet/>
      <dgm:spPr/>
      <dgm:t>
        <a:bodyPr/>
        <a:lstStyle/>
        <a:p>
          <a:endParaRPr lang="en-US"/>
        </a:p>
      </dgm:t>
    </dgm:pt>
    <dgm:pt modelId="{8EC3C3E1-B45F-4D49-A760-D966DCAE72DE}">
      <dgm:prSet/>
      <dgm:spPr/>
      <dgm:t>
        <a:bodyPr/>
        <a:lstStyle/>
        <a:p>
          <a:r>
            <a:rPr lang="en-US"/>
            <a:t>Who involved</a:t>
          </a:r>
        </a:p>
      </dgm:t>
    </dgm:pt>
    <dgm:pt modelId="{3AC6183E-8E23-4931-A98A-58A459B349CF}" type="parTrans" cxnId="{58769842-27EE-4DDD-8E9B-DAA2406016EF}">
      <dgm:prSet/>
      <dgm:spPr/>
      <dgm:t>
        <a:bodyPr/>
        <a:lstStyle/>
        <a:p>
          <a:endParaRPr lang="en-US"/>
        </a:p>
      </dgm:t>
    </dgm:pt>
    <dgm:pt modelId="{33557902-436B-49D3-8134-4F05D241D9AD}" type="sibTrans" cxnId="{58769842-27EE-4DDD-8E9B-DAA2406016EF}">
      <dgm:prSet/>
      <dgm:spPr/>
      <dgm:t>
        <a:bodyPr/>
        <a:lstStyle/>
        <a:p>
          <a:endParaRPr lang="en-US"/>
        </a:p>
      </dgm:t>
    </dgm:pt>
    <dgm:pt modelId="{1019DCCF-3205-445D-961B-5647FC4A9E6A}">
      <dgm:prSet/>
      <dgm:spPr/>
      <dgm:t>
        <a:bodyPr/>
        <a:lstStyle/>
        <a:p>
          <a:r>
            <a:rPr lang="en-US"/>
            <a:t>Brief Summary</a:t>
          </a:r>
        </a:p>
      </dgm:t>
    </dgm:pt>
    <dgm:pt modelId="{A2A587CC-0A64-472A-814C-AE9E7C3FB248}" type="parTrans" cxnId="{5CDC03D1-9408-445C-9C04-D0E4BF380613}">
      <dgm:prSet/>
      <dgm:spPr/>
      <dgm:t>
        <a:bodyPr/>
        <a:lstStyle/>
        <a:p>
          <a:endParaRPr lang="en-US"/>
        </a:p>
      </dgm:t>
    </dgm:pt>
    <dgm:pt modelId="{A36D072D-59FF-4EB3-A899-5716671C1C6A}" type="sibTrans" cxnId="{5CDC03D1-9408-445C-9C04-D0E4BF380613}">
      <dgm:prSet/>
      <dgm:spPr/>
      <dgm:t>
        <a:bodyPr/>
        <a:lstStyle/>
        <a:p>
          <a:endParaRPr lang="en-US"/>
        </a:p>
      </dgm:t>
    </dgm:pt>
    <dgm:pt modelId="{8254617F-BB0E-6C4E-B41F-09FB58113653}" type="pres">
      <dgm:prSet presAssocID="{DAD6C47A-9277-4E97-BB00-42E92F1713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F1C9E0-12D1-434C-BAA5-2F319753085C}" type="pres">
      <dgm:prSet presAssocID="{2826D3A8-7849-43A6-8931-03935B17B0A7}" presName="hierRoot1" presStyleCnt="0"/>
      <dgm:spPr/>
    </dgm:pt>
    <dgm:pt modelId="{7CE8AA86-C244-F645-9FCB-211AE124BD32}" type="pres">
      <dgm:prSet presAssocID="{2826D3A8-7849-43A6-8931-03935B17B0A7}" presName="composite" presStyleCnt="0"/>
      <dgm:spPr/>
    </dgm:pt>
    <dgm:pt modelId="{C0E66E8D-74FE-B244-BF54-BAAC13299D75}" type="pres">
      <dgm:prSet presAssocID="{2826D3A8-7849-43A6-8931-03935B17B0A7}" presName="background" presStyleLbl="node0" presStyleIdx="0" presStyleCnt="4"/>
      <dgm:spPr/>
    </dgm:pt>
    <dgm:pt modelId="{09E8A557-B14E-2B48-B3EE-C5B7AB59B8BE}" type="pres">
      <dgm:prSet presAssocID="{2826D3A8-7849-43A6-8931-03935B17B0A7}" presName="text" presStyleLbl="fgAcc0" presStyleIdx="0" presStyleCnt="4">
        <dgm:presLayoutVars>
          <dgm:chPref val="3"/>
        </dgm:presLayoutVars>
      </dgm:prSet>
      <dgm:spPr/>
    </dgm:pt>
    <dgm:pt modelId="{B1C2E0A0-C9A0-7848-B6BD-966121AC0066}" type="pres">
      <dgm:prSet presAssocID="{2826D3A8-7849-43A6-8931-03935B17B0A7}" presName="hierChild2" presStyleCnt="0"/>
      <dgm:spPr/>
    </dgm:pt>
    <dgm:pt modelId="{ACEE165B-8FAA-E44B-90B8-4703A3882E7B}" type="pres">
      <dgm:prSet presAssocID="{6014E0CA-2627-46C2-B270-FDC1B9E63383}" presName="hierRoot1" presStyleCnt="0"/>
      <dgm:spPr/>
    </dgm:pt>
    <dgm:pt modelId="{1C75070A-1D58-B840-A422-F9368506A22D}" type="pres">
      <dgm:prSet presAssocID="{6014E0CA-2627-46C2-B270-FDC1B9E63383}" presName="composite" presStyleCnt="0"/>
      <dgm:spPr/>
    </dgm:pt>
    <dgm:pt modelId="{01F83AF7-5E4D-4142-B188-435CB7FDB7DC}" type="pres">
      <dgm:prSet presAssocID="{6014E0CA-2627-46C2-B270-FDC1B9E63383}" presName="background" presStyleLbl="node0" presStyleIdx="1" presStyleCnt="4"/>
      <dgm:spPr/>
    </dgm:pt>
    <dgm:pt modelId="{563ADA96-CBA8-1A44-84BE-F032A4F0CDF7}" type="pres">
      <dgm:prSet presAssocID="{6014E0CA-2627-46C2-B270-FDC1B9E63383}" presName="text" presStyleLbl="fgAcc0" presStyleIdx="1" presStyleCnt="4">
        <dgm:presLayoutVars>
          <dgm:chPref val="3"/>
        </dgm:presLayoutVars>
      </dgm:prSet>
      <dgm:spPr/>
    </dgm:pt>
    <dgm:pt modelId="{98AB2555-C56D-F444-9DB5-F555657E8AFB}" type="pres">
      <dgm:prSet presAssocID="{6014E0CA-2627-46C2-B270-FDC1B9E63383}" presName="hierChild2" presStyleCnt="0"/>
      <dgm:spPr/>
    </dgm:pt>
    <dgm:pt modelId="{58BD1348-7556-AB44-876F-3CBB19D36F2B}" type="pres">
      <dgm:prSet presAssocID="{8EC3C3E1-B45F-4D49-A760-D966DCAE72DE}" presName="hierRoot1" presStyleCnt="0"/>
      <dgm:spPr/>
    </dgm:pt>
    <dgm:pt modelId="{B391BE54-9E1D-3642-9E7A-8C8D474AF5B9}" type="pres">
      <dgm:prSet presAssocID="{8EC3C3E1-B45F-4D49-A760-D966DCAE72DE}" presName="composite" presStyleCnt="0"/>
      <dgm:spPr/>
    </dgm:pt>
    <dgm:pt modelId="{EB6D7076-7F98-6B47-B79D-99A7EEED679C}" type="pres">
      <dgm:prSet presAssocID="{8EC3C3E1-B45F-4D49-A760-D966DCAE72DE}" presName="background" presStyleLbl="node0" presStyleIdx="2" presStyleCnt="4"/>
      <dgm:spPr/>
    </dgm:pt>
    <dgm:pt modelId="{4C43B241-959E-8C41-A259-CB54A037B678}" type="pres">
      <dgm:prSet presAssocID="{8EC3C3E1-B45F-4D49-A760-D966DCAE72DE}" presName="text" presStyleLbl="fgAcc0" presStyleIdx="2" presStyleCnt="4">
        <dgm:presLayoutVars>
          <dgm:chPref val="3"/>
        </dgm:presLayoutVars>
      </dgm:prSet>
      <dgm:spPr/>
    </dgm:pt>
    <dgm:pt modelId="{585F2D43-E36B-654A-A792-B21B36168ACD}" type="pres">
      <dgm:prSet presAssocID="{8EC3C3E1-B45F-4D49-A760-D966DCAE72DE}" presName="hierChild2" presStyleCnt="0"/>
      <dgm:spPr/>
    </dgm:pt>
    <dgm:pt modelId="{C4389192-0BB6-F244-8FE9-763D128FBA9D}" type="pres">
      <dgm:prSet presAssocID="{1019DCCF-3205-445D-961B-5647FC4A9E6A}" presName="hierRoot1" presStyleCnt="0"/>
      <dgm:spPr/>
    </dgm:pt>
    <dgm:pt modelId="{9CFA677C-D79C-D54F-B755-DE3A394E1C71}" type="pres">
      <dgm:prSet presAssocID="{1019DCCF-3205-445D-961B-5647FC4A9E6A}" presName="composite" presStyleCnt="0"/>
      <dgm:spPr/>
    </dgm:pt>
    <dgm:pt modelId="{39FF4F80-EFB5-6240-A4D8-B1C0F7B50E3A}" type="pres">
      <dgm:prSet presAssocID="{1019DCCF-3205-445D-961B-5647FC4A9E6A}" presName="background" presStyleLbl="node0" presStyleIdx="3" presStyleCnt="4"/>
      <dgm:spPr/>
    </dgm:pt>
    <dgm:pt modelId="{E774FE23-129A-7941-8F90-2030D85F8D93}" type="pres">
      <dgm:prSet presAssocID="{1019DCCF-3205-445D-961B-5647FC4A9E6A}" presName="text" presStyleLbl="fgAcc0" presStyleIdx="3" presStyleCnt="4">
        <dgm:presLayoutVars>
          <dgm:chPref val="3"/>
        </dgm:presLayoutVars>
      </dgm:prSet>
      <dgm:spPr/>
    </dgm:pt>
    <dgm:pt modelId="{7184EA95-B82D-614D-8DB0-DF981C9A91D8}" type="pres">
      <dgm:prSet presAssocID="{1019DCCF-3205-445D-961B-5647FC4A9E6A}" presName="hierChild2" presStyleCnt="0"/>
      <dgm:spPr/>
    </dgm:pt>
  </dgm:ptLst>
  <dgm:cxnLst>
    <dgm:cxn modelId="{C3615F32-B57C-2044-9C45-D8C74CDFBC3A}" type="presOf" srcId="{1019DCCF-3205-445D-961B-5647FC4A9E6A}" destId="{E774FE23-129A-7941-8F90-2030D85F8D93}" srcOrd="0" destOrd="0" presId="urn:microsoft.com/office/officeart/2005/8/layout/hierarchy1"/>
    <dgm:cxn modelId="{46BB7B39-EB33-7B49-A392-655E2C5DA0B9}" type="presOf" srcId="{2826D3A8-7849-43A6-8931-03935B17B0A7}" destId="{09E8A557-B14E-2B48-B3EE-C5B7AB59B8BE}" srcOrd="0" destOrd="0" presId="urn:microsoft.com/office/officeart/2005/8/layout/hierarchy1"/>
    <dgm:cxn modelId="{58769842-27EE-4DDD-8E9B-DAA2406016EF}" srcId="{DAD6C47A-9277-4E97-BB00-42E92F171368}" destId="{8EC3C3E1-B45F-4D49-A760-D966DCAE72DE}" srcOrd="2" destOrd="0" parTransId="{3AC6183E-8E23-4931-A98A-58A459B349CF}" sibTransId="{33557902-436B-49D3-8134-4F05D241D9AD}"/>
    <dgm:cxn modelId="{636E1D5B-0AA2-B144-B02B-71D92D646A68}" type="presOf" srcId="{DAD6C47A-9277-4E97-BB00-42E92F171368}" destId="{8254617F-BB0E-6C4E-B41F-09FB58113653}" srcOrd="0" destOrd="0" presId="urn:microsoft.com/office/officeart/2005/8/layout/hierarchy1"/>
    <dgm:cxn modelId="{00F98995-D25B-412F-A3E2-C68B0AD2C466}" srcId="{DAD6C47A-9277-4E97-BB00-42E92F171368}" destId="{6014E0CA-2627-46C2-B270-FDC1B9E63383}" srcOrd="1" destOrd="0" parTransId="{550BFD80-0F81-40F9-9EEC-B0D2770B54D0}" sibTransId="{ACD19D11-618E-4C8C-A07D-41C4C0C5C5D2}"/>
    <dgm:cxn modelId="{5CDC03D1-9408-445C-9C04-D0E4BF380613}" srcId="{DAD6C47A-9277-4E97-BB00-42E92F171368}" destId="{1019DCCF-3205-445D-961B-5647FC4A9E6A}" srcOrd="3" destOrd="0" parTransId="{A2A587CC-0A64-472A-814C-AE9E7C3FB248}" sibTransId="{A36D072D-59FF-4EB3-A899-5716671C1C6A}"/>
    <dgm:cxn modelId="{76BCAAE3-2B2C-4ABD-8C8A-CE1DD57B0874}" srcId="{DAD6C47A-9277-4E97-BB00-42E92F171368}" destId="{2826D3A8-7849-43A6-8931-03935B17B0A7}" srcOrd="0" destOrd="0" parTransId="{32121F0B-14D0-4321-9348-3F25460F5292}" sibTransId="{0E14FA90-47F0-4ED5-8D39-45D2B1670128}"/>
    <dgm:cxn modelId="{BC338CE6-230B-8342-A8FD-D3ED86554613}" type="presOf" srcId="{8EC3C3E1-B45F-4D49-A760-D966DCAE72DE}" destId="{4C43B241-959E-8C41-A259-CB54A037B678}" srcOrd="0" destOrd="0" presId="urn:microsoft.com/office/officeart/2005/8/layout/hierarchy1"/>
    <dgm:cxn modelId="{5D7A38FC-3B30-334C-8116-3664E27B0844}" type="presOf" srcId="{6014E0CA-2627-46C2-B270-FDC1B9E63383}" destId="{563ADA96-CBA8-1A44-84BE-F032A4F0CDF7}" srcOrd="0" destOrd="0" presId="urn:microsoft.com/office/officeart/2005/8/layout/hierarchy1"/>
    <dgm:cxn modelId="{B6006D71-1091-5244-A7DE-6C60AE4765A3}" type="presParOf" srcId="{8254617F-BB0E-6C4E-B41F-09FB58113653}" destId="{1FF1C9E0-12D1-434C-BAA5-2F319753085C}" srcOrd="0" destOrd="0" presId="urn:microsoft.com/office/officeart/2005/8/layout/hierarchy1"/>
    <dgm:cxn modelId="{FE2DF01C-6611-4440-9D1D-57C1A6498E98}" type="presParOf" srcId="{1FF1C9E0-12D1-434C-BAA5-2F319753085C}" destId="{7CE8AA86-C244-F645-9FCB-211AE124BD32}" srcOrd="0" destOrd="0" presId="urn:microsoft.com/office/officeart/2005/8/layout/hierarchy1"/>
    <dgm:cxn modelId="{6807295F-AD39-A542-929C-CC1B9E055C3D}" type="presParOf" srcId="{7CE8AA86-C244-F645-9FCB-211AE124BD32}" destId="{C0E66E8D-74FE-B244-BF54-BAAC13299D75}" srcOrd="0" destOrd="0" presId="urn:microsoft.com/office/officeart/2005/8/layout/hierarchy1"/>
    <dgm:cxn modelId="{13CBE430-C5DA-7A44-BF4C-2E729B0EB598}" type="presParOf" srcId="{7CE8AA86-C244-F645-9FCB-211AE124BD32}" destId="{09E8A557-B14E-2B48-B3EE-C5B7AB59B8BE}" srcOrd="1" destOrd="0" presId="urn:microsoft.com/office/officeart/2005/8/layout/hierarchy1"/>
    <dgm:cxn modelId="{FE6E44E1-7B1A-EB46-A4DE-89131146C5EE}" type="presParOf" srcId="{1FF1C9E0-12D1-434C-BAA5-2F319753085C}" destId="{B1C2E0A0-C9A0-7848-B6BD-966121AC0066}" srcOrd="1" destOrd="0" presId="urn:microsoft.com/office/officeart/2005/8/layout/hierarchy1"/>
    <dgm:cxn modelId="{DF2C0EE7-6820-DA41-93BB-ABA1636E721A}" type="presParOf" srcId="{8254617F-BB0E-6C4E-B41F-09FB58113653}" destId="{ACEE165B-8FAA-E44B-90B8-4703A3882E7B}" srcOrd="1" destOrd="0" presId="urn:microsoft.com/office/officeart/2005/8/layout/hierarchy1"/>
    <dgm:cxn modelId="{2292E674-D0B5-474D-A45C-46A3574247AA}" type="presParOf" srcId="{ACEE165B-8FAA-E44B-90B8-4703A3882E7B}" destId="{1C75070A-1D58-B840-A422-F9368506A22D}" srcOrd="0" destOrd="0" presId="urn:microsoft.com/office/officeart/2005/8/layout/hierarchy1"/>
    <dgm:cxn modelId="{EC9186D4-6824-514B-A7D2-B0EEFFC77C2B}" type="presParOf" srcId="{1C75070A-1D58-B840-A422-F9368506A22D}" destId="{01F83AF7-5E4D-4142-B188-435CB7FDB7DC}" srcOrd="0" destOrd="0" presId="urn:microsoft.com/office/officeart/2005/8/layout/hierarchy1"/>
    <dgm:cxn modelId="{CF01C42B-0719-5F42-84EE-7685C30640BA}" type="presParOf" srcId="{1C75070A-1D58-B840-A422-F9368506A22D}" destId="{563ADA96-CBA8-1A44-84BE-F032A4F0CDF7}" srcOrd="1" destOrd="0" presId="urn:microsoft.com/office/officeart/2005/8/layout/hierarchy1"/>
    <dgm:cxn modelId="{B5F4B2D3-56F3-2D43-BA2D-077E97ED8C9F}" type="presParOf" srcId="{ACEE165B-8FAA-E44B-90B8-4703A3882E7B}" destId="{98AB2555-C56D-F444-9DB5-F555657E8AFB}" srcOrd="1" destOrd="0" presId="urn:microsoft.com/office/officeart/2005/8/layout/hierarchy1"/>
    <dgm:cxn modelId="{68FE03F3-DD20-804F-817A-FC14E54189AF}" type="presParOf" srcId="{8254617F-BB0E-6C4E-B41F-09FB58113653}" destId="{58BD1348-7556-AB44-876F-3CBB19D36F2B}" srcOrd="2" destOrd="0" presId="urn:microsoft.com/office/officeart/2005/8/layout/hierarchy1"/>
    <dgm:cxn modelId="{1D85D8CA-CAC7-754F-99F0-27A955EEE1B6}" type="presParOf" srcId="{58BD1348-7556-AB44-876F-3CBB19D36F2B}" destId="{B391BE54-9E1D-3642-9E7A-8C8D474AF5B9}" srcOrd="0" destOrd="0" presId="urn:microsoft.com/office/officeart/2005/8/layout/hierarchy1"/>
    <dgm:cxn modelId="{5EFA87AA-CD75-0941-9739-D3F7E29F436D}" type="presParOf" srcId="{B391BE54-9E1D-3642-9E7A-8C8D474AF5B9}" destId="{EB6D7076-7F98-6B47-B79D-99A7EEED679C}" srcOrd="0" destOrd="0" presId="urn:microsoft.com/office/officeart/2005/8/layout/hierarchy1"/>
    <dgm:cxn modelId="{CE1864EF-ADB3-8B45-AC5B-681D209D5B06}" type="presParOf" srcId="{B391BE54-9E1D-3642-9E7A-8C8D474AF5B9}" destId="{4C43B241-959E-8C41-A259-CB54A037B678}" srcOrd="1" destOrd="0" presId="urn:microsoft.com/office/officeart/2005/8/layout/hierarchy1"/>
    <dgm:cxn modelId="{ABAC98BE-C264-3D47-9F3B-1EEA14FF62A2}" type="presParOf" srcId="{58BD1348-7556-AB44-876F-3CBB19D36F2B}" destId="{585F2D43-E36B-654A-A792-B21B36168ACD}" srcOrd="1" destOrd="0" presId="urn:microsoft.com/office/officeart/2005/8/layout/hierarchy1"/>
    <dgm:cxn modelId="{3E8360A2-8DCC-814A-AF30-98A8952C19C2}" type="presParOf" srcId="{8254617F-BB0E-6C4E-B41F-09FB58113653}" destId="{C4389192-0BB6-F244-8FE9-763D128FBA9D}" srcOrd="3" destOrd="0" presId="urn:microsoft.com/office/officeart/2005/8/layout/hierarchy1"/>
    <dgm:cxn modelId="{7DAA31E4-093D-224B-ACE3-5BF537E29314}" type="presParOf" srcId="{C4389192-0BB6-F244-8FE9-763D128FBA9D}" destId="{9CFA677C-D79C-D54F-B755-DE3A394E1C71}" srcOrd="0" destOrd="0" presId="urn:microsoft.com/office/officeart/2005/8/layout/hierarchy1"/>
    <dgm:cxn modelId="{0EEE6862-D613-C14F-A78E-A9BA83007ABF}" type="presParOf" srcId="{9CFA677C-D79C-D54F-B755-DE3A394E1C71}" destId="{39FF4F80-EFB5-6240-A4D8-B1C0F7B50E3A}" srcOrd="0" destOrd="0" presId="urn:microsoft.com/office/officeart/2005/8/layout/hierarchy1"/>
    <dgm:cxn modelId="{A3718AF4-576D-154C-9EA4-EFD9E31ECDC3}" type="presParOf" srcId="{9CFA677C-D79C-D54F-B755-DE3A394E1C71}" destId="{E774FE23-129A-7941-8F90-2030D85F8D93}" srcOrd="1" destOrd="0" presId="urn:microsoft.com/office/officeart/2005/8/layout/hierarchy1"/>
    <dgm:cxn modelId="{5C594415-818B-A441-AAB9-AF6A16561CBD}" type="presParOf" srcId="{C4389192-0BB6-F244-8FE9-763D128FBA9D}" destId="{7184EA95-B82D-614D-8DB0-DF981C9A91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66E8D-74FE-B244-BF54-BAAC13299D75}">
      <dsp:nvSpPr>
        <dsp:cNvPr id="0" name=""/>
        <dsp:cNvSpPr/>
      </dsp:nvSpPr>
      <dsp:spPr>
        <a:xfrm>
          <a:off x="2946" y="225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8A557-B14E-2B48-B3EE-C5B7AB59B8BE}">
      <dsp:nvSpPr>
        <dsp:cNvPr id="0" name=""/>
        <dsp:cNvSpPr/>
      </dsp:nvSpPr>
      <dsp:spPr>
        <a:xfrm>
          <a:off x="236726" y="447944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u="sng" kern="1200"/>
            <a:t>Write the following: </a:t>
          </a:r>
          <a:endParaRPr lang="en-US" sz="3300" kern="1200"/>
        </a:p>
      </dsp:txBody>
      <dsp:txXfrm>
        <a:off x="275858" y="487076"/>
        <a:ext cx="2025748" cy="1257784"/>
      </dsp:txXfrm>
    </dsp:sp>
    <dsp:sp modelId="{01F83AF7-5E4D-4142-B188-435CB7FDB7DC}">
      <dsp:nvSpPr>
        <dsp:cNvPr id="0" name=""/>
        <dsp:cNvSpPr/>
      </dsp:nvSpPr>
      <dsp:spPr>
        <a:xfrm>
          <a:off x="2574518" y="225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ADA96-CBA8-1A44-84BE-F032A4F0CDF7}">
      <dsp:nvSpPr>
        <dsp:cNvPr id="0" name=""/>
        <dsp:cNvSpPr/>
      </dsp:nvSpPr>
      <dsp:spPr>
        <a:xfrm>
          <a:off x="2808297" y="447944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Key Date</a:t>
          </a:r>
        </a:p>
      </dsp:txBody>
      <dsp:txXfrm>
        <a:off x="2847429" y="487076"/>
        <a:ext cx="2025748" cy="1257784"/>
      </dsp:txXfrm>
    </dsp:sp>
    <dsp:sp modelId="{EB6D7076-7F98-6B47-B79D-99A7EEED679C}">
      <dsp:nvSpPr>
        <dsp:cNvPr id="0" name=""/>
        <dsp:cNvSpPr/>
      </dsp:nvSpPr>
      <dsp:spPr>
        <a:xfrm>
          <a:off x="5146089" y="225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3B241-959E-8C41-A259-CB54A037B678}">
      <dsp:nvSpPr>
        <dsp:cNvPr id="0" name=""/>
        <dsp:cNvSpPr/>
      </dsp:nvSpPr>
      <dsp:spPr>
        <a:xfrm>
          <a:off x="5379868" y="447944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Who involved</a:t>
          </a:r>
        </a:p>
      </dsp:txBody>
      <dsp:txXfrm>
        <a:off x="5419000" y="487076"/>
        <a:ext cx="2025748" cy="1257784"/>
      </dsp:txXfrm>
    </dsp:sp>
    <dsp:sp modelId="{39FF4F80-EFB5-6240-A4D8-B1C0F7B50E3A}">
      <dsp:nvSpPr>
        <dsp:cNvPr id="0" name=""/>
        <dsp:cNvSpPr/>
      </dsp:nvSpPr>
      <dsp:spPr>
        <a:xfrm>
          <a:off x="7717661" y="225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4FE23-129A-7941-8F90-2030D85F8D93}">
      <dsp:nvSpPr>
        <dsp:cNvPr id="0" name=""/>
        <dsp:cNvSpPr/>
      </dsp:nvSpPr>
      <dsp:spPr>
        <a:xfrm>
          <a:off x="7951440" y="447944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Brief Summary</a:t>
          </a:r>
        </a:p>
      </dsp:txBody>
      <dsp:txXfrm>
        <a:off x="7990572" y="487076"/>
        <a:ext cx="2025748" cy="125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ars of Alexander the Great - Wikipedia">
            <a:extLst>
              <a:ext uri="{FF2B5EF4-FFF2-40B4-BE49-F238E27FC236}">
                <a16:creationId xmlns:a16="http://schemas.microsoft.com/office/drawing/2014/main" id="{75AFF93F-C1A0-32D4-B36B-A8C1B8CA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23" y="0"/>
            <a:ext cx="12325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ATG -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Review the </a:t>
            </a:r>
            <a:r>
              <a:rPr lang="en-US" b="1" i="1" dirty="0">
                <a:solidFill>
                  <a:schemeClr val="tx1"/>
                </a:solidFill>
              </a:rPr>
              <a:t>BATTLES </a:t>
            </a:r>
            <a:r>
              <a:rPr lang="en-US" dirty="0">
                <a:solidFill>
                  <a:schemeClr val="tx1"/>
                </a:solidFill>
              </a:rPr>
              <a:t>of ATG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 Lesson 4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F183-0E93-D939-1C38-854692F2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Week 1 and 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1263-6475-1408-8D81-A9D35C12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600" b="1" dirty="0">
                <a:effectLst/>
                <a:latin typeface="Calibri" panose="020F0502020204030204" pitchFamily="34" charset="0"/>
              </a:rPr>
              <a:t>Selected individual Syllabus Points – Alexander the Great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strike="sngStrike" dirty="0">
                <a:effectLst/>
                <a:latin typeface="Calibri" panose="020F0502020204030204" pitchFamily="34" charset="0"/>
              </a:rPr>
              <a:t>the background of the selected individual, including: </a:t>
            </a:r>
            <a:r>
              <a:rPr lang="en-AU" sz="1200" strike="sngStrike" dirty="0">
                <a:effectLst/>
                <a:latin typeface="Wingdings" pitchFamily="2" charset="2"/>
              </a:rPr>
              <a:t> </a:t>
            </a:r>
            <a:r>
              <a:rPr lang="en-AU" sz="1600" strike="sngStrike" dirty="0">
                <a:effectLst/>
                <a:latin typeface="Calibri" panose="020F0502020204030204" pitchFamily="34" charset="0"/>
              </a:rPr>
              <a:t>family background</a:t>
            </a:r>
            <a:br>
              <a:rPr lang="en-AU" sz="1600" strike="sngStrike" dirty="0">
                <a:effectLst/>
                <a:latin typeface="Calibri" panose="020F0502020204030204" pitchFamily="34" charset="0"/>
              </a:rPr>
            </a:br>
            <a:r>
              <a:rPr lang="en-AU" sz="1200" strike="sngStrike" dirty="0">
                <a:effectLst/>
                <a:latin typeface="Wingdings" pitchFamily="2" charset="2"/>
              </a:rPr>
              <a:t> </a:t>
            </a:r>
            <a:r>
              <a:rPr lang="en-AU" sz="1600" strike="sngStrike" dirty="0">
                <a:effectLst/>
                <a:latin typeface="Calibri" panose="020F0502020204030204" pitchFamily="34" charset="0"/>
              </a:rPr>
              <a:t>key events in their lives</a:t>
            </a:r>
            <a:br>
              <a:rPr lang="en-AU" sz="1600" strike="sngStrike" dirty="0">
                <a:effectLst/>
                <a:latin typeface="Calibri" panose="020F0502020204030204" pitchFamily="34" charset="0"/>
              </a:rPr>
            </a:br>
            <a:r>
              <a:rPr lang="en-AU" sz="1200" strike="sngStrike" dirty="0">
                <a:effectLst/>
                <a:latin typeface="Wingdings" pitchFamily="2" charset="2"/>
              </a:rPr>
              <a:t> </a:t>
            </a:r>
            <a:r>
              <a:rPr lang="en-AU" sz="1600" strike="sngStrike" dirty="0">
                <a:effectLst/>
                <a:latin typeface="Calibri" panose="020F0502020204030204" pitchFamily="34" charset="0"/>
              </a:rPr>
              <a:t>significant early influences </a:t>
            </a:r>
            <a:endParaRPr lang="en-AU" sz="1600" strike="sngStrike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the career of the selected individual, including: </a:t>
            </a: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change of role or status over time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possible motivations for actions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methods used to achieve aims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relationships with other individuals, groups, structures/institutions; for example, military or religious </a:t>
            </a: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significant events in their career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ways they shaped and/or changed their society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the manner and impact of their death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challenges presented by other individuals, groups and structures/institutions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motivation and actions of the other individuals, groups and structures/institutions, seeking to influence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structures of power within the society </a:t>
            </a:r>
            <a:endParaRPr lang="en-AU" sz="1600" dirty="0">
              <a:effectLst/>
              <a:latin typeface="SymbolMT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AU" sz="1600" dirty="0">
                <a:effectLst/>
                <a:latin typeface="Calibri" panose="020F0502020204030204" pitchFamily="34" charset="0"/>
              </a:rPr>
              <a:t>the legacy of the selected individual, including: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assessment of their life and career</a:t>
            </a:r>
            <a:br>
              <a:rPr lang="en-AU" sz="1600" dirty="0">
                <a:effectLst/>
                <a:latin typeface="Calibri" panose="020F0502020204030204" pitchFamily="34" charset="0"/>
              </a:rPr>
            </a:b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the ways they shaped and/or changed their society </a:t>
            </a:r>
            <a:r>
              <a:rPr lang="en-AU" sz="1200" dirty="0">
                <a:effectLst/>
                <a:latin typeface="Wingdings" pitchFamily="2" charset="2"/>
              </a:rPr>
              <a:t> </a:t>
            </a:r>
            <a:r>
              <a:rPr lang="en-AU" sz="1600" dirty="0">
                <a:effectLst/>
                <a:latin typeface="Calibri" panose="020F0502020204030204" pitchFamily="34" charset="0"/>
              </a:rPr>
              <a:t>their longer-term impact and legacy </a:t>
            </a:r>
            <a:endParaRPr lang="en-AU" sz="1600" dirty="0">
              <a:effectLst/>
              <a:latin typeface="SymbolMT"/>
            </a:endParaRPr>
          </a:p>
        </p:txBody>
      </p:sp>
    </p:spTree>
    <p:extLst>
      <p:ext uri="{BB962C8B-B14F-4D97-AF65-F5344CB8AC3E}">
        <p14:creationId xmlns:p14="http://schemas.microsoft.com/office/powerpoint/2010/main" val="1544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99D4-B2D9-81A3-DA6F-FDE9AEC4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ATG – Week 1 and 2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57F088-68AD-7DCC-E255-3D21DC57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49497"/>
              </p:ext>
            </p:extLst>
          </p:nvPr>
        </p:nvGraphicFramePr>
        <p:xfrm>
          <a:off x="1226456" y="2436627"/>
          <a:ext cx="9929224" cy="281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306">
                  <a:extLst>
                    <a:ext uri="{9D8B030D-6E8A-4147-A177-3AD203B41FA5}">
                      <a16:colId xmlns:a16="http://schemas.microsoft.com/office/drawing/2014/main" val="487380048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226825234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1991777303"/>
                    </a:ext>
                  </a:extLst>
                </a:gridCol>
                <a:gridCol w="2482306">
                  <a:extLst>
                    <a:ext uri="{9D8B030D-6E8A-4147-A177-3AD203B41FA5}">
                      <a16:colId xmlns:a16="http://schemas.microsoft.com/office/drawing/2014/main" val="2550080359"/>
                    </a:ext>
                  </a:extLst>
                </a:gridCol>
              </a:tblGrid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73663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Poster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ATG - 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strike="sngStrike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strike="sngStrike" dirty="0">
                          <a:solidFill>
                            <a:schemeClr val="tx1"/>
                          </a:solidFill>
                        </a:rPr>
                        <a:t>Early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Key Battles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926854"/>
                  </a:ext>
                </a:extLst>
              </a:tr>
              <a:tr h="924883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Methods/Aims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Legacy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7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23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7DEA-18C6-9DA6-8455-CA8BDAB89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ATG’s Key Battles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CAF5-208B-FE91-B614-3261B5E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topic TWO</a:t>
            </a:r>
          </a:p>
        </p:txBody>
      </p:sp>
    </p:spTree>
    <p:extLst>
      <p:ext uri="{BB962C8B-B14F-4D97-AF65-F5344CB8AC3E}">
        <p14:creationId xmlns:p14="http://schemas.microsoft.com/office/powerpoint/2010/main" val="39826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00DFC-0934-5865-AD74-F04F462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Class 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B92C-CA4E-68D2-3DAB-9885FDC6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i="1" dirty="0"/>
              <a:t>What do you already know about ATG’s </a:t>
            </a:r>
            <a:r>
              <a:rPr lang="en-US" sz="5400" b="1" i="1" dirty="0">
                <a:solidFill>
                  <a:schemeClr val="accent6">
                    <a:lumMod val="75000"/>
                  </a:schemeClr>
                </a:solidFill>
              </a:rPr>
              <a:t>BATTLES</a:t>
            </a:r>
            <a:r>
              <a:rPr lang="en-US" sz="5400" b="1" i="1" dirty="0"/>
              <a:t>?</a:t>
            </a:r>
          </a:p>
          <a:p>
            <a:pPr algn="ctr"/>
            <a:endParaRPr lang="en-US" sz="3200" dirty="0"/>
          </a:p>
          <a:p>
            <a:r>
              <a:rPr lang="en-US" sz="3200" b="1" u="sng" dirty="0"/>
              <a:t>Think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>
                <a:solidFill>
                  <a:schemeClr val="accent2"/>
                </a:solidFill>
              </a:rPr>
              <a:t>Key events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 Military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/>
                </a:solidFill>
              </a:rPr>
              <a:t> 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91914-41A4-C0FD-F681-55EA042D52AF}"/>
              </a:ext>
            </a:extLst>
          </p:cNvPr>
          <p:cNvSpPr txBox="1"/>
          <p:nvPr/>
        </p:nvSpPr>
        <p:spPr>
          <a:xfrm>
            <a:off x="5263376" y="6445405"/>
            <a:ext cx="55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FILL IN YOUR MIND MAP</a:t>
            </a:r>
          </a:p>
        </p:txBody>
      </p:sp>
    </p:spTree>
    <p:extLst>
      <p:ext uri="{BB962C8B-B14F-4D97-AF65-F5344CB8AC3E}">
        <p14:creationId xmlns:p14="http://schemas.microsoft.com/office/powerpoint/2010/main" val="234910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7FE1-DE82-C602-5AFC-852D249F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ACTIVITY – </a:t>
            </a:r>
            <a:br>
              <a:rPr lang="en-US" dirty="0"/>
            </a:br>
            <a:r>
              <a:rPr lang="en-US" dirty="0"/>
              <a:t>Create a Timeline of key events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67FC9D-D7A8-78CA-5C60-B7EFCC3CB4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213011"/>
              </p:ext>
            </p:extLst>
          </p:nvPr>
        </p:nvGraphicFramePr>
        <p:xfrm>
          <a:off x="1096963" y="2098515"/>
          <a:ext cx="10058400" cy="200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254E90-82B8-8FF7-9F06-96194B3C99DE}"/>
              </a:ext>
            </a:extLst>
          </p:cNvPr>
          <p:cNvSpPr txBox="1"/>
          <p:nvPr/>
        </p:nvSpPr>
        <p:spPr>
          <a:xfrm>
            <a:off x="3425780" y="4327301"/>
            <a:ext cx="54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the laptops to research OR use your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ED80B-5D47-ADD1-7F9E-C4CD6B8FFF5D}"/>
              </a:ext>
            </a:extLst>
          </p:cNvPr>
          <p:cNvSpPr txBox="1"/>
          <p:nvPr/>
        </p:nvSpPr>
        <p:spPr>
          <a:xfrm>
            <a:off x="3425780" y="4915573"/>
            <a:ext cx="547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MUST COMPLETE SUMMARY ON BACK PAGE</a:t>
            </a:r>
          </a:p>
        </p:txBody>
      </p:sp>
    </p:spTree>
    <p:extLst>
      <p:ext uri="{BB962C8B-B14F-4D97-AF65-F5344CB8AC3E}">
        <p14:creationId xmlns:p14="http://schemas.microsoft.com/office/powerpoint/2010/main" val="23889681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</TotalTime>
  <Words>300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SymbolMT</vt:lpstr>
      <vt:lpstr>Wingdings</vt:lpstr>
      <vt:lpstr>Retrospect</vt:lpstr>
      <vt:lpstr>ATG - Review</vt:lpstr>
      <vt:lpstr>Week 1 and 2 Overview</vt:lpstr>
      <vt:lpstr>Overview of ATG – Week 1 and 2</vt:lpstr>
      <vt:lpstr>ATG’s Key Battles</vt:lpstr>
      <vt:lpstr>Class Discussion</vt:lpstr>
      <vt:lpstr>ACTIVITY –  Create a Timeline of key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415</cp:revision>
  <dcterms:created xsi:type="dcterms:W3CDTF">2022-07-13T05:26:46Z</dcterms:created>
  <dcterms:modified xsi:type="dcterms:W3CDTF">2023-07-03T06:21:14Z</dcterms:modified>
</cp:coreProperties>
</file>