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83" r:id="rId2"/>
    <p:sldId id="289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92332"/>
  </p:normalViewPr>
  <p:slideViewPr>
    <p:cSldViewPr snapToGrid="0" snapToObjects="1">
      <p:cViewPr varScale="1">
        <p:scale>
          <a:sx n="89" d="100"/>
          <a:sy n="89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ATG -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b="1" i="1" dirty="0">
                <a:solidFill>
                  <a:schemeClr val="tx1"/>
                </a:solidFill>
              </a:rPr>
              <a:t>Methods/aims </a:t>
            </a:r>
            <a:r>
              <a:rPr lang="en-US" dirty="0">
                <a:solidFill>
                  <a:schemeClr val="tx1"/>
                </a:solidFill>
              </a:rPr>
              <a:t>of ATG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2 Lesson 1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99D4-B2D9-81A3-DA6F-FDE9AEC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ATG – Week 1 and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57F088-68AD-7DCC-E255-3D21DC57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92978"/>
              </p:ext>
            </p:extLst>
          </p:nvPr>
        </p:nvGraphicFramePr>
        <p:xfrm>
          <a:off x="1226456" y="2436627"/>
          <a:ext cx="9929224" cy="281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06">
                  <a:extLst>
                    <a:ext uri="{9D8B030D-6E8A-4147-A177-3AD203B41FA5}">
                      <a16:colId xmlns:a16="http://schemas.microsoft.com/office/drawing/2014/main" val="487380048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226825234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991777303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2550080359"/>
                    </a:ext>
                  </a:extLst>
                </a:gridCol>
              </a:tblGrid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73663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ATG -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Early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Key Battles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26854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Methods/Aims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Legacy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DEA-18C6-9DA6-8455-CA8BDAB8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ATG’s Methods/Aims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AF5-208B-FE91-B614-3261B5E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topic Three</a:t>
            </a:r>
          </a:p>
        </p:txBody>
      </p:sp>
    </p:spTree>
    <p:extLst>
      <p:ext uri="{BB962C8B-B14F-4D97-AF65-F5344CB8AC3E}">
        <p14:creationId xmlns:p14="http://schemas.microsoft.com/office/powerpoint/2010/main" val="39826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00DFC-0934-5865-AD74-F04F462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Class 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B92C-CA4E-68D2-3DAB-9885FDC6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1" dirty="0"/>
              <a:t>What do you already know about ATG’s </a:t>
            </a:r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Methods/Aims</a:t>
            </a:r>
            <a:r>
              <a:rPr lang="en-US" sz="5400" b="1" i="1" dirty="0"/>
              <a:t>?</a:t>
            </a:r>
          </a:p>
          <a:p>
            <a:pPr algn="ctr"/>
            <a:endParaRPr lang="en-US" sz="3200" dirty="0"/>
          </a:p>
          <a:p>
            <a:r>
              <a:rPr lang="en-US" sz="3200" b="1" u="sng" dirty="0"/>
              <a:t>Think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Battle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1914-41A4-C0FD-F681-55EA042D52AF}"/>
              </a:ext>
            </a:extLst>
          </p:cNvPr>
          <p:cNvSpPr txBox="1"/>
          <p:nvPr/>
        </p:nvSpPr>
        <p:spPr>
          <a:xfrm>
            <a:off x="5263376" y="6445405"/>
            <a:ext cx="55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FILL IN YOUR MIND MAP</a:t>
            </a:r>
          </a:p>
        </p:txBody>
      </p:sp>
    </p:spTree>
    <p:extLst>
      <p:ext uri="{BB962C8B-B14F-4D97-AF65-F5344CB8AC3E}">
        <p14:creationId xmlns:p14="http://schemas.microsoft.com/office/powerpoint/2010/main" val="23491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6087-6C6D-3D27-6388-04E9779C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Alexander the Great –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807E-3731-440A-F368-E00878E9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Research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atg’s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methods and aims</a:t>
            </a:r>
          </a:p>
          <a:p>
            <a:pPr marL="0" indent="0">
              <a:buNone/>
            </a:pPr>
            <a:r>
              <a:rPr lang="en-US" b="1" i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Dot-point in the table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E57DC-D949-DFCC-FF06-94974AA4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5" y="993136"/>
            <a:ext cx="7808264" cy="52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0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</TotalTime>
  <Words>103</Words>
  <Application>Microsoft Macintosh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ATG - Review</vt:lpstr>
      <vt:lpstr>Overview of ATG – Week 1 and 2</vt:lpstr>
      <vt:lpstr>ATG’s Methods/Aims</vt:lpstr>
      <vt:lpstr>Class Discussion</vt:lpstr>
      <vt:lpstr>Alexander the Great –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418</cp:revision>
  <dcterms:created xsi:type="dcterms:W3CDTF">2022-07-13T05:26:46Z</dcterms:created>
  <dcterms:modified xsi:type="dcterms:W3CDTF">2023-07-14T06:55:45Z</dcterms:modified>
</cp:coreProperties>
</file>