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83" r:id="rId2"/>
    <p:sldId id="289" r:id="rId3"/>
    <p:sldId id="292" r:id="rId4"/>
    <p:sldId id="293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2318"/>
  </p:normalViewPr>
  <p:slideViewPr>
    <p:cSldViewPr snapToGrid="0" snapToObjects="1">
      <p:cViewPr>
        <p:scale>
          <a:sx n="138" d="100"/>
          <a:sy n="138" d="100"/>
        </p:scale>
        <p:origin x="-107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=JBDzX9eyfwg&amp;ab_channel=</a:t>
            </a:r>
            <a:r>
              <a:rPr lang="en-US" dirty="0" err="1"/>
              <a:t>DoronsAcademy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=kSEHI5rLfUo&amp;ab_channel=Explained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freepik.com/premium-vector/financial-goals-long-term-short-term-intermediate-goals-basis-holistic-financial-plan-financial-risk-management-businessman-is-deciding-short-term-long-term-business-goals_27934425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freepik.com/premium-vector/financial-goals-long-term-short-term-intermediate-goals-basis-holistic-financial-plan-financial-risk-management-businessman-is-deciding-short-term-long-term-business-goals_27934425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ATG -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b="1" i="1" dirty="0">
                <a:solidFill>
                  <a:schemeClr val="tx1"/>
                </a:solidFill>
              </a:rPr>
              <a:t>impacts </a:t>
            </a:r>
            <a:r>
              <a:rPr lang="en-US" dirty="0">
                <a:solidFill>
                  <a:schemeClr val="tx1"/>
                </a:solidFill>
              </a:rPr>
              <a:t>of ATG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2 Lesson 2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99D4-B2D9-81A3-DA6F-FDE9AEC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ATG – Week 1 and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57F088-68AD-7DCC-E255-3D21DC57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49930"/>
              </p:ext>
            </p:extLst>
          </p:nvPr>
        </p:nvGraphicFramePr>
        <p:xfrm>
          <a:off x="1226456" y="2436627"/>
          <a:ext cx="9929224" cy="281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06">
                  <a:extLst>
                    <a:ext uri="{9D8B030D-6E8A-4147-A177-3AD203B41FA5}">
                      <a16:colId xmlns:a16="http://schemas.microsoft.com/office/drawing/2014/main" val="487380048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226825234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991777303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2550080359"/>
                    </a:ext>
                  </a:extLst>
                </a:gridCol>
              </a:tblGrid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73663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ATG -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Early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Key Battles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26854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Methods/Aims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Legacy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DEA-18C6-9DA6-8455-CA8BDAB8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ATG’s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AF5-208B-FE91-B614-3261B5E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topic Four</a:t>
            </a:r>
          </a:p>
        </p:txBody>
      </p:sp>
    </p:spTree>
    <p:extLst>
      <p:ext uri="{BB962C8B-B14F-4D97-AF65-F5344CB8AC3E}">
        <p14:creationId xmlns:p14="http://schemas.microsoft.com/office/powerpoint/2010/main" val="39826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00DFC-0934-5865-AD74-F04F462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Class 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B92C-CA4E-68D2-3DAB-9885FDC6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1" dirty="0"/>
              <a:t>What do you already know about ATG’s </a:t>
            </a:r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Impacts</a:t>
            </a:r>
            <a:r>
              <a:rPr lang="en-US" sz="5400" b="1" i="1" dirty="0"/>
              <a:t>?</a:t>
            </a:r>
          </a:p>
          <a:p>
            <a:pPr algn="ctr"/>
            <a:endParaRPr lang="en-US" sz="3200" dirty="0"/>
          </a:p>
          <a:p>
            <a:r>
              <a:rPr lang="en-US" sz="3200" b="1" u="sng" dirty="0"/>
              <a:t>Think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Short-Term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Long-Term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Positive or negative?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1914-41A4-C0FD-F681-55EA042D52AF}"/>
              </a:ext>
            </a:extLst>
          </p:cNvPr>
          <p:cNvSpPr txBox="1"/>
          <p:nvPr/>
        </p:nvSpPr>
        <p:spPr>
          <a:xfrm>
            <a:off x="5263376" y="6445405"/>
            <a:ext cx="55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DISCUSS AS A CLASS</a:t>
            </a:r>
          </a:p>
        </p:txBody>
      </p:sp>
    </p:spTree>
    <p:extLst>
      <p:ext uri="{BB962C8B-B14F-4D97-AF65-F5344CB8AC3E}">
        <p14:creationId xmlns:p14="http://schemas.microsoft.com/office/powerpoint/2010/main" val="23491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C361-5213-AF42-49E4-18077C1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STEP 1: Define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4AFB-ABDF-0930-734C-F0BD5EB9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On the front of your sheet, define the following terms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3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EBD-8C05-798F-E61D-D8311F7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7FC7-3E09-C379-84A5-0829C745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32033" cy="4023360"/>
          </a:xfrm>
        </p:spPr>
        <p:txBody>
          <a:bodyPr/>
          <a:lstStyle/>
          <a:p>
            <a:pPr algn="ctr"/>
            <a:endParaRPr lang="en-US" b="1" u="sng" dirty="0"/>
          </a:p>
          <a:p>
            <a:pPr algn="ctr"/>
            <a:r>
              <a:rPr lang="en-US" b="1" u="sng" dirty="0"/>
              <a:t>DEFINITION:</a:t>
            </a:r>
          </a:p>
          <a:p>
            <a:pPr algn="ctr"/>
            <a:r>
              <a:rPr lang="en-A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‘Short-Term’ is used to describe things that will </a:t>
            </a:r>
            <a:r>
              <a:rPr lang="en-AU" b="1" i="1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  <a:t>last for a short time</a:t>
            </a:r>
            <a:r>
              <a:rPr lang="en-A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or things that will have an effect soon rather than in the distant future.</a:t>
            </a:r>
          </a:p>
          <a:p>
            <a:pPr algn="ctr"/>
            <a:endParaRPr lang="en-AU" u="sng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ctr"/>
            <a:r>
              <a:rPr lang="en-AU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USE IT IN A SENTENCE</a:t>
            </a:r>
            <a:endParaRPr lang="en-US" sz="1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8B8429-20E6-67DE-7652-0F4D4587B9F8}"/>
              </a:ext>
            </a:extLst>
          </p:cNvPr>
          <p:cNvCxnSpPr/>
          <p:nvPr/>
        </p:nvCxnSpPr>
        <p:spPr>
          <a:xfrm>
            <a:off x="609600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B399EB-C040-03AA-D5B4-5E2B65B32C92}"/>
              </a:ext>
            </a:extLst>
          </p:cNvPr>
          <p:cNvSpPr txBox="1"/>
          <p:nvPr/>
        </p:nvSpPr>
        <p:spPr>
          <a:xfrm>
            <a:off x="8904514" y="108857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6"/>
                </a:solidFill>
              </a:rPr>
              <a:t>Fill in your sheet</a:t>
            </a:r>
          </a:p>
        </p:txBody>
      </p:sp>
      <p:pic>
        <p:nvPicPr>
          <p:cNvPr id="7" name="Picture 2">
            <a:hlinkClick r:id="rId2"/>
            <a:extLst>
              <a:ext uri="{FF2B5EF4-FFF2-40B4-BE49-F238E27FC236}">
                <a16:creationId xmlns:a16="http://schemas.microsoft.com/office/drawing/2014/main" id="{BC146B9F-3E6F-66D8-11CC-F227A8739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9927" r="15671" b="3574"/>
          <a:stretch/>
        </p:blipFill>
        <p:spPr bwMode="auto">
          <a:xfrm>
            <a:off x="6380185" y="1915106"/>
            <a:ext cx="4962061" cy="4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3EBD-8C05-798F-E61D-D8311F7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7FC7-3E09-C379-84A5-0829C745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32033" cy="4023360"/>
          </a:xfrm>
        </p:spPr>
        <p:txBody>
          <a:bodyPr/>
          <a:lstStyle/>
          <a:p>
            <a:pPr algn="ctr"/>
            <a:endParaRPr lang="en-US" b="1" u="sng" dirty="0"/>
          </a:p>
          <a:p>
            <a:pPr algn="ctr"/>
            <a:r>
              <a:rPr lang="en-US" b="1" u="sng" dirty="0"/>
              <a:t>DEFINITION:</a:t>
            </a:r>
          </a:p>
          <a:p>
            <a:pPr algn="ctr"/>
            <a:r>
              <a:rPr lang="en-AU" dirty="0">
                <a:solidFill>
                  <a:srgbClr val="000000"/>
                </a:solidFill>
                <a:latin typeface="Open Sans" panose="020B0606030504020204" pitchFamily="34" charset="0"/>
              </a:rPr>
              <a:t>Something </a:t>
            </a:r>
            <a:r>
              <a:rPr lang="en-A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that is long-term has continued for a long time or will continue for a long time in the future </a:t>
            </a:r>
          </a:p>
          <a:p>
            <a:pPr algn="ctr"/>
            <a:endParaRPr lang="en-AU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ctr"/>
            <a:r>
              <a:rPr lang="en-AU" sz="1400" b="1" dirty="0">
                <a:solidFill>
                  <a:srgbClr val="000000"/>
                </a:solidFill>
                <a:latin typeface="Open Sans" panose="020B0606030504020204" pitchFamily="34" charset="0"/>
              </a:rPr>
              <a:t>USE IT IN A SENTENCE</a:t>
            </a:r>
            <a:endParaRPr lang="en-US" sz="1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8B8429-20E6-67DE-7652-0F4D4587B9F8}"/>
              </a:ext>
            </a:extLst>
          </p:cNvPr>
          <p:cNvCxnSpPr/>
          <p:nvPr/>
        </p:nvCxnSpPr>
        <p:spPr>
          <a:xfrm>
            <a:off x="609600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B399EB-C040-03AA-D5B4-5E2B65B32C92}"/>
              </a:ext>
            </a:extLst>
          </p:cNvPr>
          <p:cNvSpPr txBox="1"/>
          <p:nvPr/>
        </p:nvSpPr>
        <p:spPr>
          <a:xfrm>
            <a:off x="8904514" y="108857"/>
            <a:ext cx="29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6"/>
                </a:solidFill>
              </a:rPr>
              <a:t>Fill in your sheet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FB8D0F3-37FA-EA10-6C63-92CC5FF65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9927" r="15671" b="3574"/>
          <a:stretch/>
        </p:blipFill>
        <p:spPr bwMode="auto">
          <a:xfrm>
            <a:off x="6380185" y="1915106"/>
            <a:ext cx="4962061" cy="41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C361-5213-AF42-49E4-18077C1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2: Identify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4AFB-ABDF-0930-734C-F0BD5EB9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Watch the following videos about ATG.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Summarise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his impacts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You can choose the format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89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C361-5213-AF42-49E4-18077C1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3: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4AFB-ABDF-0930-734C-F0BD5EB9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Choose a side – was his impact positive or negative?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u="sng" cap="all" spc="200" dirty="0">
                <a:solidFill>
                  <a:schemeClr val="tx2"/>
                </a:solidFill>
                <a:latin typeface="+mj-lt"/>
              </a:rPr>
              <a:t>EXTRA MARKS:</a:t>
            </a:r>
          </a:p>
          <a:p>
            <a:pPr marL="0" indent="0">
              <a:buNone/>
            </a:pP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Evaluate both sides!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844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</TotalTime>
  <Words>264</Words>
  <Application>Microsoft Macintosh PowerPoint</Application>
  <PresentationFormat>Widescreen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Retrospect</vt:lpstr>
      <vt:lpstr>ATG - Review</vt:lpstr>
      <vt:lpstr>Overview of ATG – Week 1 and 2</vt:lpstr>
      <vt:lpstr>ATG’s Impacts</vt:lpstr>
      <vt:lpstr>Class Discussion</vt:lpstr>
      <vt:lpstr>STEP 1: Define key terms</vt:lpstr>
      <vt:lpstr>Short-Term Impact</vt:lpstr>
      <vt:lpstr>Long-Term Impact</vt:lpstr>
      <vt:lpstr>STEP 2: Identify impacts</vt:lpstr>
      <vt:lpstr>STEP 3: Paragraph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432</cp:revision>
  <dcterms:created xsi:type="dcterms:W3CDTF">2022-07-13T05:26:46Z</dcterms:created>
  <dcterms:modified xsi:type="dcterms:W3CDTF">2023-07-14T07:10:24Z</dcterms:modified>
</cp:coreProperties>
</file>