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283" r:id="rId2"/>
    <p:sldId id="289" r:id="rId3"/>
    <p:sldId id="292" r:id="rId4"/>
    <p:sldId id="29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FFFD78"/>
    <a:srgbClr val="D5F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8"/>
    <p:restoredTop sz="92295"/>
  </p:normalViewPr>
  <p:slideViewPr>
    <p:cSldViewPr snapToGrid="0" snapToObjects="1">
      <p:cViewPr varScale="1">
        <p:scale>
          <a:sx n="99" d="100"/>
          <a:sy n="99" d="100"/>
        </p:scale>
        <p:origin x="10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7/14/23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64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ars of Alexander the Great - Wikipedia">
            <a:extLst>
              <a:ext uri="{FF2B5EF4-FFF2-40B4-BE49-F238E27FC236}">
                <a16:creationId xmlns:a16="http://schemas.microsoft.com/office/drawing/2014/main" id="{75AFF93F-C1A0-32D4-B36B-A8C1B8CAA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250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2C91A4-B280-BACD-3CB8-10ECFE24C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ATG -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8C59-D441-C9CB-FDC4-52B6130F5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Goal/s: </a:t>
            </a:r>
          </a:p>
          <a:p>
            <a:r>
              <a:rPr lang="en-US" dirty="0">
                <a:solidFill>
                  <a:schemeClr val="tx1"/>
                </a:solidFill>
              </a:rPr>
              <a:t>Review the </a:t>
            </a:r>
            <a:r>
              <a:rPr lang="en-US" b="1" i="1" dirty="0">
                <a:solidFill>
                  <a:schemeClr val="tx1"/>
                </a:solidFill>
              </a:rPr>
              <a:t>Challenges </a:t>
            </a:r>
            <a:r>
              <a:rPr lang="en-US" dirty="0">
                <a:solidFill>
                  <a:schemeClr val="tx1"/>
                </a:solidFill>
              </a:rPr>
              <a:t>of ATG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F3CC58E3-BDF9-495D-9327-85F68058B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A0CA737-33FC-47E3-965A-D1C2CAA6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3A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2189942-24EB-488E-8B69-EB80F7E53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A4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61A8AB3-9E63-D616-FB92-EAC843A64C98}"/>
              </a:ext>
            </a:extLst>
          </p:cNvPr>
          <p:cNvSpPr txBox="1">
            <a:spLocks/>
          </p:cNvSpPr>
          <p:nvPr/>
        </p:nvSpPr>
        <p:spPr>
          <a:xfrm>
            <a:off x="8262851" y="6447707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500" dirty="0" err="1">
                <a:solidFill>
                  <a:schemeClr val="tx1"/>
                </a:solidFill>
              </a:rPr>
              <a:t>Ms</a:t>
            </a:r>
            <a:r>
              <a:rPr lang="en-US" sz="1500" dirty="0">
                <a:solidFill>
                  <a:schemeClr val="tx1"/>
                </a:solidFill>
              </a:rPr>
              <a:t> Barrie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F372439-CBEF-34EE-8047-9719C19FB7D1}"/>
              </a:ext>
            </a:extLst>
          </p:cNvPr>
          <p:cNvSpPr txBox="1">
            <a:spLocks/>
          </p:cNvSpPr>
          <p:nvPr/>
        </p:nvSpPr>
        <p:spPr>
          <a:xfrm>
            <a:off x="202277" y="6514493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tx1"/>
                </a:solidFill>
              </a:rPr>
              <a:t>Week 2 Lesson 3 – unit 2</a:t>
            </a:r>
          </a:p>
        </p:txBody>
      </p:sp>
    </p:spTree>
    <p:extLst>
      <p:ext uri="{BB962C8B-B14F-4D97-AF65-F5344CB8AC3E}">
        <p14:creationId xmlns:p14="http://schemas.microsoft.com/office/powerpoint/2010/main" val="3994021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C99D4-B2D9-81A3-DA6F-FDE9AEC4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 of ATG – Week 1 and 2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57F088-68AD-7DCC-E255-3D21DC572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084498"/>
              </p:ext>
            </p:extLst>
          </p:nvPr>
        </p:nvGraphicFramePr>
        <p:xfrm>
          <a:off x="1226456" y="2436627"/>
          <a:ext cx="9929224" cy="2814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306">
                  <a:extLst>
                    <a:ext uri="{9D8B030D-6E8A-4147-A177-3AD203B41FA5}">
                      <a16:colId xmlns:a16="http://schemas.microsoft.com/office/drawing/2014/main" val="487380048"/>
                    </a:ext>
                  </a:extLst>
                </a:gridCol>
                <a:gridCol w="2482306">
                  <a:extLst>
                    <a:ext uri="{9D8B030D-6E8A-4147-A177-3AD203B41FA5}">
                      <a16:colId xmlns:a16="http://schemas.microsoft.com/office/drawing/2014/main" val="1226825234"/>
                    </a:ext>
                  </a:extLst>
                </a:gridCol>
                <a:gridCol w="2482306">
                  <a:extLst>
                    <a:ext uri="{9D8B030D-6E8A-4147-A177-3AD203B41FA5}">
                      <a16:colId xmlns:a16="http://schemas.microsoft.com/office/drawing/2014/main" val="1991777303"/>
                    </a:ext>
                  </a:extLst>
                </a:gridCol>
                <a:gridCol w="2482306">
                  <a:extLst>
                    <a:ext uri="{9D8B030D-6E8A-4147-A177-3AD203B41FA5}">
                      <a16:colId xmlns:a16="http://schemas.microsoft.com/office/drawing/2014/main" val="2550080359"/>
                    </a:ext>
                  </a:extLst>
                </a:gridCol>
              </a:tblGrid>
              <a:tr h="9248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Friday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473663"/>
                  </a:ext>
                </a:extLst>
              </a:tr>
              <a:tr h="924883">
                <a:tc>
                  <a:txBody>
                    <a:bodyPr/>
                    <a:lstStyle/>
                    <a:p>
                      <a:pPr algn="ctr"/>
                      <a:r>
                        <a:rPr lang="en-US" sz="2800" strike="sngStrike" dirty="0">
                          <a:solidFill>
                            <a:schemeClr val="tx1"/>
                          </a:solidFill>
                        </a:rPr>
                        <a:t>Poster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trike="sngStrike" dirty="0">
                          <a:solidFill>
                            <a:schemeClr val="tx1"/>
                          </a:solidFill>
                        </a:rPr>
                        <a:t>ATG - Legacy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strike="sngStrike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  <a:p>
                      <a:pPr algn="ctr"/>
                      <a:r>
                        <a:rPr lang="en-US" sz="2800" strike="sngStrike" dirty="0">
                          <a:solidFill>
                            <a:schemeClr val="tx1"/>
                          </a:solidFill>
                        </a:rPr>
                        <a:t>Early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strike="sngStrike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  <a:p>
                      <a:pPr algn="ctr"/>
                      <a:r>
                        <a:rPr lang="en-US" sz="2800" strike="sngStrike" dirty="0">
                          <a:solidFill>
                            <a:schemeClr val="tx1"/>
                          </a:solidFill>
                        </a:rPr>
                        <a:t>Key Battles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926854"/>
                  </a:ext>
                </a:extLst>
              </a:tr>
              <a:tr h="924883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strike="sngStrike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  <a:p>
                      <a:pPr algn="ctr"/>
                      <a:r>
                        <a:rPr lang="en-US" sz="2800" strike="sngStrike" dirty="0">
                          <a:solidFill>
                            <a:schemeClr val="tx1"/>
                          </a:solidFill>
                        </a:rPr>
                        <a:t>Methods/Aims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strike="sngStrike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  <a:p>
                      <a:pPr algn="ctr"/>
                      <a:r>
                        <a:rPr lang="en-US" sz="2800" strike="sngStrike" dirty="0">
                          <a:solidFill>
                            <a:schemeClr val="tx1"/>
                          </a:solidFill>
                        </a:rPr>
                        <a:t>Impacts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Legacy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774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23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7DEA-18C6-9DA6-8455-CA8BDAB892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ATG’s 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5CAF5-208B-FE91-B614-3261B5E30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Summary topic five</a:t>
            </a:r>
          </a:p>
        </p:txBody>
      </p:sp>
    </p:spTree>
    <p:extLst>
      <p:ext uri="{BB962C8B-B14F-4D97-AF65-F5344CB8AC3E}">
        <p14:creationId xmlns:p14="http://schemas.microsoft.com/office/powerpoint/2010/main" val="398261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00DFC-0934-5865-AD74-F04F462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Class Discussion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2B92C-CA4E-68D2-3DAB-9885FDC65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i="1" dirty="0"/>
              <a:t>What do you already know about ATG’s </a:t>
            </a:r>
            <a:r>
              <a:rPr lang="en-US" sz="5400" b="1" i="1" dirty="0">
                <a:solidFill>
                  <a:schemeClr val="accent6">
                    <a:lumMod val="75000"/>
                  </a:schemeClr>
                </a:solidFill>
              </a:rPr>
              <a:t>Challenges</a:t>
            </a:r>
            <a:r>
              <a:rPr lang="en-US" sz="5400" b="1" i="1" dirty="0"/>
              <a:t>?</a:t>
            </a:r>
          </a:p>
          <a:p>
            <a:pPr algn="ctr"/>
            <a:endParaRPr lang="en-US" sz="3200" dirty="0"/>
          </a:p>
          <a:p>
            <a:r>
              <a:rPr lang="en-US" sz="3200" b="1" u="sng" dirty="0"/>
              <a:t>Think about: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Key people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Key Ideas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Key events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491914-41A4-C0FD-F681-55EA042D52AF}"/>
              </a:ext>
            </a:extLst>
          </p:cNvPr>
          <p:cNvSpPr txBox="1"/>
          <p:nvPr/>
        </p:nvSpPr>
        <p:spPr>
          <a:xfrm>
            <a:off x="5263376" y="6445405"/>
            <a:ext cx="553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FILL IN YOUR MIND MAP</a:t>
            </a:r>
          </a:p>
        </p:txBody>
      </p:sp>
    </p:spTree>
    <p:extLst>
      <p:ext uri="{BB962C8B-B14F-4D97-AF65-F5344CB8AC3E}">
        <p14:creationId xmlns:p14="http://schemas.microsoft.com/office/powerpoint/2010/main" val="23491039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E1D2BF"/>
      </a:accent1>
      <a:accent2>
        <a:srgbClr val="865852"/>
      </a:accent2>
      <a:accent3>
        <a:srgbClr val="B29480"/>
      </a:accent3>
      <a:accent4>
        <a:srgbClr val="FFBB99"/>
      </a:accent4>
      <a:accent5>
        <a:srgbClr val="8C6660"/>
      </a:accent5>
      <a:accent6>
        <a:srgbClr val="AA6650"/>
      </a:accent6>
      <a:hlink>
        <a:srgbClr val="F0D8A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8262</TotalTime>
  <Words>87</Words>
  <Application>Microsoft Macintosh PowerPoint</Application>
  <PresentationFormat>Widescreen</PresentationFormat>
  <Paragraphs>35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ATG - Review</vt:lpstr>
      <vt:lpstr>Overview of ATG – Week 1 and 2</vt:lpstr>
      <vt:lpstr>ATG’s challenges</vt:lpstr>
      <vt:lpstr>Class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421</cp:revision>
  <dcterms:created xsi:type="dcterms:W3CDTF">2022-07-13T05:26:46Z</dcterms:created>
  <dcterms:modified xsi:type="dcterms:W3CDTF">2023-07-14T07:14:17Z</dcterms:modified>
</cp:coreProperties>
</file>