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301" r:id="rId2"/>
    <p:sldId id="303" r:id="rId3"/>
    <p:sldId id="310" r:id="rId4"/>
    <p:sldId id="311" r:id="rId5"/>
    <p:sldId id="312" r:id="rId6"/>
    <p:sldId id="313" r:id="rId7"/>
    <p:sldId id="314" r:id="rId8"/>
    <p:sldId id="31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11"/>
    <p:restoredTop sz="92318"/>
  </p:normalViewPr>
  <p:slideViewPr>
    <p:cSldViewPr snapToGrid="0" snapToObjects="1">
      <p:cViewPr varScale="1">
        <p:scale>
          <a:sx n="51" d="100"/>
          <a:sy n="51" d="100"/>
        </p:scale>
        <p:origin x="232"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D08331-E70C-429F-9EC5-9D1FD82D0D4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D85C419-9B39-4A46-8623-BE761A25488C}">
      <dgm:prSet/>
      <dgm:spPr/>
      <dgm:t>
        <a:bodyPr/>
        <a:lstStyle/>
        <a:p>
          <a:r>
            <a:rPr lang="en-AU"/>
            <a:t>Divine force – nonhuman phenomena (e.g. sun movement, seasons)</a:t>
          </a:r>
          <a:endParaRPr lang="en-US"/>
        </a:p>
      </dgm:t>
    </dgm:pt>
    <dgm:pt modelId="{6147A8FA-0005-4C2F-B288-516E3EF3CC82}" type="parTrans" cxnId="{18023AA5-C355-403F-B98D-2B75E8B5B175}">
      <dgm:prSet/>
      <dgm:spPr/>
      <dgm:t>
        <a:bodyPr/>
        <a:lstStyle/>
        <a:p>
          <a:endParaRPr lang="en-US"/>
        </a:p>
      </dgm:t>
    </dgm:pt>
    <dgm:pt modelId="{1754526D-A7F5-4A75-AB04-B1D492F643DA}" type="sibTrans" cxnId="{18023AA5-C355-403F-B98D-2B75E8B5B175}">
      <dgm:prSet/>
      <dgm:spPr/>
      <dgm:t>
        <a:bodyPr/>
        <a:lstStyle/>
        <a:p>
          <a:endParaRPr lang="en-US"/>
        </a:p>
      </dgm:t>
    </dgm:pt>
    <dgm:pt modelId="{2E8C3EFF-A0BB-4E0A-91D6-35E9DC949E27}">
      <dgm:prSet/>
      <dgm:spPr/>
      <dgm:t>
        <a:bodyPr/>
        <a:lstStyle/>
        <a:p>
          <a:r>
            <a:rPr lang="en-AU"/>
            <a:t>Gods associated with phases of life</a:t>
          </a:r>
          <a:endParaRPr lang="en-US"/>
        </a:p>
      </dgm:t>
    </dgm:pt>
    <dgm:pt modelId="{72B9D3F6-22E0-4D6C-8340-AFDFFE204193}" type="parTrans" cxnId="{1BED92C6-808E-4A0E-B1A1-AA2273F98A54}">
      <dgm:prSet/>
      <dgm:spPr/>
      <dgm:t>
        <a:bodyPr/>
        <a:lstStyle/>
        <a:p>
          <a:endParaRPr lang="en-US"/>
        </a:p>
      </dgm:t>
    </dgm:pt>
    <dgm:pt modelId="{A3D63DB9-3181-4BAA-9CDC-073C7644F077}" type="sibTrans" cxnId="{1BED92C6-808E-4A0E-B1A1-AA2273F98A54}">
      <dgm:prSet/>
      <dgm:spPr/>
      <dgm:t>
        <a:bodyPr/>
        <a:lstStyle/>
        <a:p>
          <a:endParaRPr lang="en-US"/>
        </a:p>
      </dgm:t>
    </dgm:pt>
    <dgm:pt modelId="{B70A56C7-9F67-8049-9883-27D0820158E8}" type="pres">
      <dgm:prSet presAssocID="{4FD08331-E70C-429F-9EC5-9D1FD82D0D4B}" presName="hierChild1" presStyleCnt="0">
        <dgm:presLayoutVars>
          <dgm:chPref val="1"/>
          <dgm:dir/>
          <dgm:animOne val="branch"/>
          <dgm:animLvl val="lvl"/>
          <dgm:resizeHandles/>
        </dgm:presLayoutVars>
      </dgm:prSet>
      <dgm:spPr/>
    </dgm:pt>
    <dgm:pt modelId="{207BB423-DBD1-A547-933A-1FC383085CE6}" type="pres">
      <dgm:prSet presAssocID="{FD85C419-9B39-4A46-8623-BE761A25488C}" presName="hierRoot1" presStyleCnt="0"/>
      <dgm:spPr/>
    </dgm:pt>
    <dgm:pt modelId="{7C503944-6077-5B4B-B547-40D1181ABD50}" type="pres">
      <dgm:prSet presAssocID="{FD85C419-9B39-4A46-8623-BE761A25488C}" presName="composite" presStyleCnt="0"/>
      <dgm:spPr/>
    </dgm:pt>
    <dgm:pt modelId="{5CC3A5ED-6E56-BC49-8CBD-F2CDC1A7116A}" type="pres">
      <dgm:prSet presAssocID="{FD85C419-9B39-4A46-8623-BE761A25488C}" presName="background" presStyleLbl="node0" presStyleIdx="0" presStyleCnt="2"/>
      <dgm:spPr/>
    </dgm:pt>
    <dgm:pt modelId="{D5629ADE-B408-F14A-B246-C01F13304DB9}" type="pres">
      <dgm:prSet presAssocID="{FD85C419-9B39-4A46-8623-BE761A25488C}" presName="text" presStyleLbl="fgAcc0" presStyleIdx="0" presStyleCnt="2">
        <dgm:presLayoutVars>
          <dgm:chPref val="3"/>
        </dgm:presLayoutVars>
      </dgm:prSet>
      <dgm:spPr/>
    </dgm:pt>
    <dgm:pt modelId="{E369A20A-5CFD-E04A-AB84-E203CA4BD91E}" type="pres">
      <dgm:prSet presAssocID="{FD85C419-9B39-4A46-8623-BE761A25488C}" presName="hierChild2" presStyleCnt="0"/>
      <dgm:spPr/>
    </dgm:pt>
    <dgm:pt modelId="{E878B1FA-5E7E-C140-B515-ED44A7BFFE9A}" type="pres">
      <dgm:prSet presAssocID="{2E8C3EFF-A0BB-4E0A-91D6-35E9DC949E27}" presName="hierRoot1" presStyleCnt="0"/>
      <dgm:spPr/>
    </dgm:pt>
    <dgm:pt modelId="{4CC1F71A-BC2B-F945-B164-98A72AD6E660}" type="pres">
      <dgm:prSet presAssocID="{2E8C3EFF-A0BB-4E0A-91D6-35E9DC949E27}" presName="composite" presStyleCnt="0"/>
      <dgm:spPr/>
    </dgm:pt>
    <dgm:pt modelId="{75C9D14B-AC20-EA46-8D4B-DFA67CC05273}" type="pres">
      <dgm:prSet presAssocID="{2E8C3EFF-A0BB-4E0A-91D6-35E9DC949E27}" presName="background" presStyleLbl="node0" presStyleIdx="1" presStyleCnt="2"/>
      <dgm:spPr/>
    </dgm:pt>
    <dgm:pt modelId="{D399D75C-0627-0448-AA6F-E36AEDE3ADBD}" type="pres">
      <dgm:prSet presAssocID="{2E8C3EFF-A0BB-4E0A-91D6-35E9DC949E27}" presName="text" presStyleLbl="fgAcc0" presStyleIdx="1" presStyleCnt="2">
        <dgm:presLayoutVars>
          <dgm:chPref val="3"/>
        </dgm:presLayoutVars>
      </dgm:prSet>
      <dgm:spPr/>
    </dgm:pt>
    <dgm:pt modelId="{553D5CC6-51DE-1A4D-86F8-7CA407D7258F}" type="pres">
      <dgm:prSet presAssocID="{2E8C3EFF-A0BB-4E0A-91D6-35E9DC949E27}" presName="hierChild2" presStyleCnt="0"/>
      <dgm:spPr/>
    </dgm:pt>
  </dgm:ptLst>
  <dgm:cxnLst>
    <dgm:cxn modelId="{F485991E-5547-BC42-973C-DF5BB661C861}" type="presOf" srcId="{4FD08331-E70C-429F-9EC5-9D1FD82D0D4B}" destId="{B70A56C7-9F67-8049-9883-27D0820158E8}" srcOrd="0" destOrd="0" presId="urn:microsoft.com/office/officeart/2005/8/layout/hierarchy1"/>
    <dgm:cxn modelId="{4D9B8D94-7C68-F24E-89F4-7C6465298EBA}" type="presOf" srcId="{2E8C3EFF-A0BB-4E0A-91D6-35E9DC949E27}" destId="{D399D75C-0627-0448-AA6F-E36AEDE3ADBD}" srcOrd="0" destOrd="0" presId="urn:microsoft.com/office/officeart/2005/8/layout/hierarchy1"/>
    <dgm:cxn modelId="{C61E81A3-88F3-184A-A729-78073E928E42}" type="presOf" srcId="{FD85C419-9B39-4A46-8623-BE761A25488C}" destId="{D5629ADE-B408-F14A-B246-C01F13304DB9}" srcOrd="0" destOrd="0" presId="urn:microsoft.com/office/officeart/2005/8/layout/hierarchy1"/>
    <dgm:cxn modelId="{18023AA5-C355-403F-B98D-2B75E8B5B175}" srcId="{4FD08331-E70C-429F-9EC5-9D1FD82D0D4B}" destId="{FD85C419-9B39-4A46-8623-BE761A25488C}" srcOrd="0" destOrd="0" parTransId="{6147A8FA-0005-4C2F-B288-516E3EF3CC82}" sibTransId="{1754526D-A7F5-4A75-AB04-B1D492F643DA}"/>
    <dgm:cxn modelId="{1BED92C6-808E-4A0E-B1A1-AA2273F98A54}" srcId="{4FD08331-E70C-429F-9EC5-9D1FD82D0D4B}" destId="{2E8C3EFF-A0BB-4E0A-91D6-35E9DC949E27}" srcOrd="1" destOrd="0" parTransId="{72B9D3F6-22E0-4D6C-8340-AFDFFE204193}" sibTransId="{A3D63DB9-3181-4BAA-9CDC-073C7644F077}"/>
    <dgm:cxn modelId="{87507970-C905-1944-9853-259D3EE9EC7B}" type="presParOf" srcId="{B70A56C7-9F67-8049-9883-27D0820158E8}" destId="{207BB423-DBD1-A547-933A-1FC383085CE6}" srcOrd="0" destOrd="0" presId="urn:microsoft.com/office/officeart/2005/8/layout/hierarchy1"/>
    <dgm:cxn modelId="{8862BCBC-63EF-C544-A9E4-9A22B22A09A5}" type="presParOf" srcId="{207BB423-DBD1-A547-933A-1FC383085CE6}" destId="{7C503944-6077-5B4B-B547-40D1181ABD50}" srcOrd="0" destOrd="0" presId="urn:microsoft.com/office/officeart/2005/8/layout/hierarchy1"/>
    <dgm:cxn modelId="{9EFB37C7-57E8-F04C-9C02-8C57512F9E6E}" type="presParOf" srcId="{7C503944-6077-5B4B-B547-40D1181ABD50}" destId="{5CC3A5ED-6E56-BC49-8CBD-F2CDC1A7116A}" srcOrd="0" destOrd="0" presId="urn:microsoft.com/office/officeart/2005/8/layout/hierarchy1"/>
    <dgm:cxn modelId="{5933D4B4-C9CB-0246-8891-44E63AAA2D85}" type="presParOf" srcId="{7C503944-6077-5B4B-B547-40D1181ABD50}" destId="{D5629ADE-B408-F14A-B246-C01F13304DB9}" srcOrd="1" destOrd="0" presId="urn:microsoft.com/office/officeart/2005/8/layout/hierarchy1"/>
    <dgm:cxn modelId="{EF90E6E7-E273-CD4F-BD65-F419ED1CA97B}" type="presParOf" srcId="{207BB423-DBD1-A547-933A-1FC383085CE6}" destId="{E369A20A-5CFD-E04A-AB84-E203CA4BD91E}" srcOrd="1" destOrd="0" presId="urn:microsoft.com/office/officeart/2005/8/layout/hierarchy1"/>
    <dgm:cxn modelId="{40FF37E5-ED0D-7A4D-A04A-609417AB44D4}" type="presParOf" srcId="{B70A56C7-9F67-8049-9883-27D0820158E8}" destId="{E878B1FA-5E7E-C140-B515-ED44A7BFFE9A}" srcOrd="1" destOrd="0" presId="urn:microsoft.com/office/officeart/2005/8/layout/hierarchy1"/>
    <dgm:cxn modelId="{57A1CAD8-9992-FF4B-BB1A-46CFB1453C5A}" type="presParOf" srcId="{E878B1FA-5E7E-C140-B515-ED44A7BFFE9A}" destId="{4CC1F71A-BC2B-F945-B164-98A72AD6E660}" srcOrd="0" destOrd="0" presId="urn:microsoft.com/office/officeart/2005/8/layout/hierarchy1"/>
    <dgm:cxn modelId="{FF51620F-B387-0741-889B-60631FC9E0EB}" type="presParOf" srcId="{4CC1F71A-BC2B-F945-B164-98A72AD6E660}" destId="{75C9D14B-AC20-EA46-8D4B-DFA67CC05273}" srcOrd="0" destOrd="0" presId="urn:microsoft.com/office/officeart/2005/8/layout/hierarchy1"/>
    <dgm:cxn modelId="{DB3872BF-2577-9D4E-BD94-0FA9B73E1228}" type="presParOf" srcId="{4CC1F71A-BC2B-F945-B164-98A72AD6E660}" destId="{D399D75C-0627-0448-AA6F-E36AEDE3ADBD}" srcOrd="1" destOrd="0" presId="urn:microsoft.com/office/officeart/2005/8/layout/hierarchy1"/>
    <dgm:cxn modelId="{0788BA67-C5A6-FE4E-92A3-F5F8DBD0F082}" type="presParOf" srcId="{E878B1FA-5E7E-C140-B515-ED44A7BFFE9A}" destId="{553D5CC6-51DE-1A4D-86F8-7CA407D7258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DE990-9A32-4FFB-B834-6A22C63262A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EDB039B-E27F-4696-9925-6E0107B465F3}">
      <dgm:prSet/>
      <dgm:spPr/>
      <dgm:t>
        <a:bodyPr/>
        <a:lstStyle/>
        <a:p>
          <a:pPr>
            <a:lnSpc>
              <a:spcPct val="100000"/>
            </a:lnSpc>
          </a:pPr>
          <a:r>
            <a:rPr lang="en-US"/>
            <a:t>Supernatural objects</a:t>
          </a:r>
        </a:p>
      </dgm:t>
    </dgm:pt>
    <dgm:pt modelId="{CF1284A9-06DB-44B4-B807-4DE70679AD4D}" type="parTrans" cxnId="{A61A0E7C-5753-4FA8-A4ED-9C8EB1BED0A8}">
      <dgm:prSet/>
      <dgm:spPr/>
      <dgm:t>
        <a:bodyPr/>
        <a:lstStyle/>
        <a:p>
          <a:endParaRPr lang="en-US"/>
        </a:p>
      </dgm:t>
    </dgm:pt>
    <dgm:pt modelId="{E03E6A37-C11B-4B86-BEA8-31CE402821D3}" type="sibTrans" cxnId="{A61A0E7C-5753-4FA8-A4ED-9C8EB1BED0A8}">
      <dgm:prSet/>
      <dgm:spPr/>
      <dgm:t>
        <a:bodyPr/>
        <a:lstStyle/>
        <a:p>
          <a:endParaRPr lang="en-US"/>
        </a:p>
      </dgm:t>
    </dgm:pt>
    <dgm:pt modelId="{78399D46-9933-4428-B76D-53C81FDE0846}">
      <dgm:prSet/>
      <dgm:spPr/>
      <dgm:t>
        <a:bodyPr/>
        <a:lstStyle/>
        <a:p>
          <a:pPr>
            <a:lnSpc>
              <a:spcPct val="100000"/>
            </a:lnSpc>
          </a:pPr>
          <a:r>
            <a:rPr lang="en-US" i="1"/>
            <a:t>NUMEN</a:t>
          </a:r>
          <a:r>
            <a:rPr lang="en-US"/>
            <a:t> or a ”God’s Nod”</a:t>
          </a:r>
        </a:p>
      </dgm:t>
    </dgm:pt>
    <dgm:pt modelId="{70C0185F-BA08-4D2E-9E8B-038AC8F110FE}" type="parTrans" cxnId="{69AEC428-A66C-4992-B55A-7292651E4C4F}">
      <dgm:prSet/>
      <dgm:spPr/>
      <dgm:t>
        <a:bodyPr/>
        <a:lstStyle/>
        <a:p>
          <a:endParaRPr lang="en-US"/>
        </a:p>
      </dgm:t>
    </dgm:pt>
    <dgm:pt modelId="{7FD8E99A-ED78-422F-901D-E7735572056F}" type="sibTrans" cxnId="{69AEC428-A66C-4992-B55A-7292651E4C4F}">
      <dgm:prSet/>
      <dgm:spPr/>
      <dgm:t>
        <a:bodyPr/>
        <a:lstStyle/>
        <a:p>
          <a:endParaRPr lang="en-US"/>
        </a:p>
      </dgm:t>
    </dgm:pt>
    <dgm:pt modelId="{7925D596-5696-4220-9C6A-EAF20B892F3D}" type="pres">
      <dgm:prSet presAssocID="{A1DDE990-9A32-4FFB-B834-6A22C63262A8}" presName="root" presStyleCnt="0">
        <dgm:presLayoutVars>
          <dgm:dir/>
          <dgm:resizeHandles val="exact"/>
        </dgm:presLayoutVars>
      </dgm:prSet>
      <dgm:spPr/>
    </dgm:pt>
    <dgm:pt modelId="{8CA67323-D2DA-4B5A-9C6D-4ED255FEDE97}" type="pres">
      <dgm:prSet presAssocID="{6EDB039B-E27F-4696-9925-6E0107B465F3}" presName="compNode" presStyleCnt="0"/>
      <dgm:spPr/>
    </dgm:pt>
    <dgm:pt modelId="{3F76D979-4076-44E8-B29C-E4284D04F3A3}" type="pres">
      <dgm:prSet presAssocID="{6EDB039B-E27F-4696-9925-6E0107B465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et"/>
        </a:ext>
      </dgm:extLst>
    </dgm:pt>
    <dgm:pt modelId="{26C567FF-D699-466D-A7B1-282C09A0D27A}" type="pres">
      <dgm:prSet presAssocID="{6EDB039B-E27F-4696-9925-6E0107B465F3}" presName="spaceRect" presStyleCnt="0"/>
      <dgm:spPr/>
    </dgm:pt>
    <dgm:pt modelId="{B6240EB0-B054-469A-8565-3444444F61AF}" type="pres">
      <dgm:prSet presAssocID="{6EDB039B-E27F-4696-9925-6E0107B465F3}" presName="textRect" presStyleLbl="revTx" presStyleIdx="0" presStyleCnt="2">
        <dgm:presLayoutVars>
          <dgm:chMax val="1"/>
          <dgm:chPref val="1"/>
        </dgm:presLayoutVars>
      </dgm:prSet>
      <dgm:spPr/>
    </dgm:pt>
    <dgm:pt modelId="{D588D85A-E393-41CB-8C74-D1C81ECA5493}" type="pres">
      <dgm:prSet presAssocID="{E03E6A37-C11B-4B86-BEA8-31CE402821D3}" presName="sibTrans" presStyleCnt="0"/>
      <dgm:spPr/>
    </dgm:pt>
    <dgm:pt modelId="{3040EB87-CDFF-4840-B486-02268AE112BE}" type="pres">
      <dgm:prSet presAssocID="{78399D46-9933-4428-B76D-53C81FDE0846}" presName="compNode" presStyleCnt="0"/>
      <dgm:spPr/>
    </dgm:pt>
    <dgm:pt modelId="{7F16803D-5D4B-408F-B28D-12B54CFBC5FE}" type="pres">
      <dgm:prSet presAssocID="{78399D46-9933-4428-B76D-53C81FDE08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ayer Candle"/>
        </a:ext>
      </dgm:extLst>
    </dgm:pt>
    <dgm:pt modelId="{9052DC45-7987-41C4-86AC-AA8C7283C5CB}" type="pres">
      <dgm:prSet presAssocID="{78399D46-9933-4428-B76D-53C81FDE0846}" presName="spaceRect" presStyleCnt="0"/>
      <dgm:spPr/>
    </dgm:pt>
    <dgm:pt modelId="{EC8A457A-BDA4-45AF-ABD8-A8053E7B34FC}" type="pres">
      <dgm:prSet presAssocID="{78399D46-9933-4428-B76D-53C81FDE0846}" presName="textRect" presStyleLbl="revTx" presStyleIdx="1" presStyleCnt="2">
        <dgm:presLayoutVars>
          <dgm:chMax val="1"/>
          <dgm:chPref val="1"/>
        </dgm:presLayoutVars>
      </dgm:prSet>
      <dgm:spPr/>
    </dgm:pt>
  </dgm:ptLst>
  <dgm:cxnLst>
    <dgm:cxn modelId="{072E460C-A5C3-42F8-B11E-595718D563D7}" type="presOf" srcId="{78399D46-9933-4428-B76D-53C81FDE0846}" destId="{EC8A457A-BDA4-45AF-ABD8-A8053E7B34FC}" srcOrd="0" destOrd="0" presId="urn:microsoft.com/office/officeart/2018/2/layout/IconLabelList"/>
    <dgm:cxn modelId="{69AEC428-A66C-4992-B55A-7292651E4C4F}" srcId="{A1DDE990-9A32-4FFB-B834-6A22C63262A8}" destId="{78399D46-9933-4428-B76D-53C81FDE0846}" srcOrd="1" destOrd="0" parTransId="{70C0185F-BA08-4D2E-9E8B-038AC8F110FE}" sibTransId="{7FD8E99A-ED78-422F-901D-E7735572056F}"/>
    <dgm:cxn modelId="{A61A0E7C-5753-4FA8-A4ED-9C8EB1BED0A8}" srcId="{A1DDE990-9A32-4FFB-B834-6A22C63262A8}" destId="{6EDB039B-E27F-4696-9925-6E0107B465F3}" srcOrd="0" destOrd="0" parTransId="{CF1284A9-06DB-44B4-B807-4DE70679AD4D}" sibTransId="{E03E6A37-C11B-4B86-BEA8-31CE402821D3}"/>
    <dgm:cxn modelId="{B81207E5-2E69-4530-98F6-6CAFBCBD480A}" type="presOf" srcId="{A1DDE990-9A32-4FFB-B834-6A22C63262A8}" destId="{7925D596-5696-4220-9C6A-EAF20B892F3D}" srcOrd="0" destOrd="0" presId="urn:microsoft.com/office/officeart/2018/2/layout/IconLabelList"/>
    <dgm:cxn modelId="{C34263EC-10A1-4B14-8E5D-5A5803FFD909}" type="presOf" srcId="{6EDB039B-E27F-4696-9925-6E0107B465F3}" destId="{B6240EB0-B054-469A-8565-3444444F61AF}" srcOrd="0" destOrd="0" presId="urn:microsoft.com/office/officeart/2018/2/layout/IconLabelList"/>
    <dgm:cxn modelId="{752A96C3-4D68-4087-9C28-FC79A12137BC}" type="presParOf" srcId="{7925D596-5696-4220-9C6A-EAF20B892F3D}" destId="{8CA67323-D2DA-4B5A-9C6D-4ED255FEDE97}" srcOrd="0" destOrd="0" presId="urn:microsoft.com/office/officeart/2018/2/layout/IconLabelList"/>
    <dgm:cxn modelId="{733FBF6F-E3D8-4126-9083-E96292E57BE1}" type="presParOf" srcId="{8CA67323-D2DA-4B5A-9C6D-4ED255FEDE97}" destId="{3F76D979-4076-44E8-B29C-E4284D04F3A3}" srcOrd="0" destOrd="0" presId="urn:microsoft.com/office/officeart/2018/2/layout/IconLabelList"/>
    <dgm:cxn modelId="{15337F79-F1A7-49C8-A142-5E5608A306F9}" type="presParOf" srcId="{8CA67323-D2DA-4B5A-9C6D-4ED255FEDE97}" destId="{26C567FF-D699-466D-A7B1-282C09A0D27A}" srcOrd="1" destOrd="0" presId="urn:microsoft.com/office/officeart/2018/2/layout/IconLabelList"/>
    <dgm:cxn modelId="{815E3A5A-EC1A-464A-A237-3866A3912F01}" type="presParOf" srcId="{8CA67323-D2DA-4B5A-9C6D-4ED255FEDE97}" destId="{B6240EB0-B054-469A-8565-3444444F61AF}" srcOrd="2" destOrd="0" presId="urn:microsoft.com/office/officeart/2018/2/layout/IconLabelList"/>
    <dgm:cxn modelId="{4B351301-E397-455B-841F-85DCD573111D}" type="presParOf" srcId="{7925D596-5696-4220-9C6A-EAF20B892F3D}" destId="{D588D85A-E393-41CB-8C74-D1C81ECA5493}" srcOrd="1" destOrd="0" presId="urn:microsoft.com/office/officeart/2018/2/layout/IconLabelList"/>
    <dgm:cxn modelId="{BC08A8AF-616E-468B-9FED-608CC81AB2EA}" type="presParOf" srcId="{7925D596-5696-4220-9C6A-EAF20B892F3D}" destId="{3040EB87-CDFF-4840-B486-02268AE112BE}" srcOrd="2" destOrd="0" presId="urn:microsoft.com/office/officeart/2018/2/layout/IconLabelList"/>
    <dgm:cxn modelId="{FE141828-725B-414B-B483-3A396EEABC78}" type="presParOf" srcId="{3040EB87-CDFF-4840-B486-02268AE112BE}" destId="{7F16803D-5D4B-408F-B28D-12B54CFBC5FE}" srcOrd="0" destOrd="0" presId="urn:microsoft.com/office/officeart/2018/2/layout/IconLabelList"/>
    <dgm:cxn modelId="{9A3160FF-57C3-4907-A164-12E212B30425}" type="presParOf" srcId="{3040EB87-CDFF-4840-B486-02268AE112BE}" destId="{9052DC45-7987-41C4-86AC-AA8C7283C5CB}" srcOrd="1" destOrd="0" presId="urn:microsoft.com/office/officeart/2018/2/layout/IconLabelList"/>
    <dgm:cxn modelId="{10D1FAD4-CD24-44FF-9E15-8A5DF23A1B53}" type="presParOf" srcId="{3040EB87-CDFF-4840-B486-02268AE112BE}" destId="{EC8A457A-BDA4-45AF-ABD8-A8053E7B34F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C95EBD-C830-4996-B7B3-CEC534F2AE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63589B-FE15-4B46-A338-FC06D461A9B7}">
      <dgm:prSet/>
      <dgm:spPr/>
      <dgm:t>
        <a:bodyPr/>
        <a:lstStyle/>
        <a:p>
          <a:r>
            <a:rPr lang="en-US" dirty="0">
              <a:solidFill>
                <a:schemeClr val="tx1"/>
              </a:solidFill>
            </a:rPr>
            <a:t>Forces could be allies</a:t>
          </a:r>
        </a:p>
      </dgm:t>
    </dgm:pt>
    <dgm:pt modelId="{50E9441A-C6F7-4A15-8B81-D9924AA2660F}" type="parTrans" cxnId="{877BF379-2345-430E-A017-C97B6D4C6B97}">
      <dgm:prSet/>
      <dgm:spPr/>
      <dgm:t>
        <a:bodyPr/>
        <a:lstStyle/>
        <a:p>
          <a:endParaRPr lang="en-US"/>
        </a:p>
      </dgm:t>
    </dgm:pt>
    <dgm:pt modelId="{A81BB3F2-6434-4D8B-B76E-98AA90A225BB}" type="sibTrans" cxnId="{877BF379-2345-430E-A017-C97B6D4C6B97}">
      <dgm:prSet/>
      <dgm:spPr/>
      <dgm:t>
        <a:bodyPr/>
        <a:lstStyle/>
        <a:p>
          <a:endParaRPr lang="en-US"/>
        </a:p>
      </dgm:t>
    </dgm:pt>
    <dgm:pt modelId="{595003F5-329B-46F5-89AE-BBF64AFABB0F}">
      <dgm:prSet/>
      <dgm:spPr/>
      <dgm:t>
        <a:bodyPr/>
        <a:lstStyle/>
        <a:p>
          <a:r>
            <a:rPr lang="en-US" dirty="0">
              <a:solidFill>
                <a:schemeClr val="tx1"/>
              </a:solidFill>
            </a:rPr>
            <a:t>Sacrifice was necessary – revitalize divinity to fulfill requests</a:t>
          </a:r>
        </a:p>
      </dgm:t>
    </dgm:pt>
    <dgm:pt modelId="{0B80C979-813F-466F-87CA-5AEB045A0CCE}" type="parTrans" cxnId="{82F3D1D5-7E94-432D-B51A-4B6C154C21D0}">
      <dgm:prSet/>
      <dgm:spPr/>
      <dgm:t>
        <a:bodyPr/>
        <a:lstStyle/>
        <a:p>
          <a:endParaRPr lang="en-US"/>
        </a:p>
      </dgm:t>
    </dgm:pt>
    <dgm:pt modelId="{0C14E533-835D-47BC-8B1A-63F5F292FA2D}" type="sibTrans" cxnId="{82F3D1D5-7E94-432D-B51A-4B6C154C21D0}">
      <dgm:prSet/>
      <dgm:spPr/>
      <dgm:t>
        <a:bodyPr/>
        <a:lstStyle/>
        <a:p>
          <a:endParaRPr lang="en-US"/>
        </a:p>
      </dgm:t>
    </dgm:pt>
    <dgm:pt modelId="{ECF47BEA-DCAE-4ECF-9C0E-6EDE9ECBF3B6}">
      <dgm:prSet/>
      <dgm:spPr/>
      <dgm:t>
        <a:bodyPr/>
        <a:lstStyle/>
        <a:p>
          <a:r>
            <a:rPr lang="en-US" dirty="0">
              <a:solidFill>
                <a:schemeClr val="tx1"/>
              </a:solidFill>
            </a:rPr>
            <a:t>Prayer with sacrifices</a:t>
          </a:r>
        </a:p>
      </dgm:t>
    </dgm:pt>
    <dgm:pt modelId="{568B0CE7-2F98-4296-85AD-8AF9DD756D94}" type="parTrans" cxnId="{B36C3C87-FF36-4703-A6DB-81B0C605FFEC}">
      <dgm:prSet/>
      <dgm:spPr/>
      <dgm:t>
        <a:bodyPr/>
        <a:lstStyle/>
        <a:p>
          <a:endParaRPr lang="en-US"/>
        </a:p>
      </dgm:t>
    </dgm:pt>
    <dgm:pt modelId="{AD2C6B0A-5DD5-44EA-A697-4DAD8D68E34E}" type="sibTrans" cxnId="{B36C3C87-FF36-4703-A6DB-81B0C605FFEC}">
      <dgm:prSet/>
      <dgm:spPr/>
      <dgm:t>
        <a:bodyPr/>
        <a:lstStyle/>
        <a:p>
          <a:endParaRPr lang="en-US"/>
        </a:p>
      </dgm:t>
    </dgm:pt>
    <dgm:pt modelId="{917CF95D-2E03-4FD2-BB9C-C749417B4223}">
      <dgm:prSet/>
      <dgm:spPr/>
      <dgm:t>
        <a:bodyPr/>
        <a:lstStyle/>
        <a:p>
          <a:r>
            <a:rPr lang="en-US">
              <a:solidFill>
                <a:schemeClr val="tx1"/>
              </a:solidFill>
            </a:rPr>
            <a:t>Magic to coerce (e.g. festivals)</a:t>
          </a:r>
        </a:p>
      </dgm:t>
    </dgm:pt>
    <dgm:pt modelId="{2A9E3323-C3CD-4476-8818-181932645DB2}" type="parTrans" cxnId="{13B7944A-F384-4E62-A6D3-E6184AB0195C}">
      <dgm:prSet/>
      <dgm:spPr/>
      <dgm:t>
        <a:bodyPr/>
        <a:lstStyle/>
        <a:p>
          <a:endParaRPr lang="en-US"/>
        </a:p>
      </dgm:t>
    </dgm:pt>
    <dgm:pt modelId="{FBDB1B34-F0BE-49C6-8EDB-ACF25752DBC3}" type="sibTrans" cxnId="{13B7944A-F384-4E62-A6D3-E6184AB0195C}">
      <dgm:prSet/>
      <dgm:spPr/>
      <dgm:t>
        <a:bodyPr/>
        <a:lstStyle/>
        <a:p>
          <a:endParaRPr lang="en-US"/>
        </a:p>
      </dgm:t>
    </dgm:pt>
    <dgm:pt modelId="{C71A839B-920D-42F2-8B38-21AD0836C92A}">
      <dgm:prSet/>
      <dgm:spPr/>
      <dgm:t>
        <a:bodyPr/>
        <a:lstStyle/>
        <a:p>
          <a:r>
            <a:rPr lang="en-US" dirty="0">
              <a:solidFill>
                <a:schemeClr val="tx1"/>
              </a:solidFill>
            </a:rPr>
            <a:t>Taboo – negative branch of magic</a:t>
          </a:r>
        </a:p>
      </dgm:t>
    </dgm:pt>
    <dgm:pt modelId="{82825426-8998-4D9D-8A06-653105DB9705}" type="parTrans" cxnId="{28904133-13C0-435B-8B38-F20E516D21BA}">
      <dgm:prSet/>
      <dgm:spPr/>
      <dgm:t>
        <a:bodyPr/>
        <a:lstStyle/>
        <a:p>
          <a:endParaRPr lang="en-US"/>
        </a:p>
      </dgm:t>
    </dgm:pt>
    <dgm:pt modelId="{F20A5DCC-04AE-4A07-91F0-A51CE2FA8730}" type="sibTrans" cxnId="{28904133-13C0-435B-8B38-F20E516D21BA}">
      <dgm:prSet/>
      <dgm:spPr/>
      <dgm:t>
        <a:bodyPr/>
        <a:lstStyle/>
        <a:p>
          <a:endParaRPr lang="en-US"/>
        </a:p>
      </dgm:t>
    </dgm:pt>
    <dgm:pt modelId="{74D31B5A-60B6-CD4D-A2D3-4375F4B26FD4}" type="pres">
      <dgm:prSet presAssocID="{E4C95EBD-C830-4996-B7B3-CEC534F2AEE8}" presName="linear" presStyleCnt="0">
        <dgm:presLayoutVars>
          <dgm:animLvl val="lvl"/>
          <dgm:resizeHandles val="exact"/>
        </dgm:presLayoutVars>
      </dgm:prSet>
      <dgm:spPr/>
    </dgm:pt>
    <dgm:pt modelId="{B21B0F66-739E-6749-84AA-B2618B937C72}" type="pres">
      <dgm:prSet presAssocID="{3A63589B-FE15-4B46-A338-FC06D461A9B7}" presName="parentText" presStyleLbl="node1" presStyleIdx="0" presStyleCnt="5">
        <dgm:presLayoutVars>
          <dgm:chMax val="0"/>
          <dgm:bulletEnabled val="1"/>
        </dgm:presLayoutVars>
      </dgm:prSet>
      <dgm:spPr/>
    </dgm:pt>
    <dgm:pt modelId="{230A7866-C5DC-824C-97C7-3D6D3BB9B0E7}" type="pres">
      <dgm:prSet presAssocID="{A81BB3F2-6434-4D8B-B76E-98AA90A225BB}" presName="spacer" presStyleCnt="0"/>
      <dgm:spPr/>
    </dgm:pt>
    <dgm:pt modelId="{6236797A-1CD4-AC45-B17C-D75E01B201DC}" type="pres">
      <dgm:prSet presAssocID="{595003F5-329B-46F5-89AE-BBF64AFABB0F}" presName="parentText" presStyleLbl="node1" presStyleIdx="1" presStyleCnt="5">
        <dgm:presLayoutVars>
          <dgm:chMax val="0"/>
          <dgm:bulletEnabled val="1"/>
        </dgm:presLayoutVars>
      </dgm:prSet>
      <dgm:spPr/>
    </dgm:pt>
    <dgm:pt modelId="{34F388FF-EA1B-FC41-8290-992D5325DC3A}" type="pres">
      <dgm:prSet presAssocID="{0C14E533-835D-47BC-8B1A-63F5F292FA2D}" presName="spacer" presStyleCnt="0"/>
      <dgm:spPr/>
    </dgm:pt>
    <dgm:pt modelId="{BB6C3CD4-6A40-5046-8F1D-21538D69DB85}" type="pres">
      <dgm:prSet presAssocID="{ECF47BEA-DCAE-4ECF-9C0E-6EDE9ECBF3B6}" presName="parentText" presStyleLbl="node1" presStyleIdx="2" presStyleCnt="5">
        <dgm:presLayoutVars>
          <dgm:chMax val="0"/>
          <dgm:bulletEnabled val="1"/>
        </dgm:presLayoutVars>
      </dgm:prSet>
      <dgm:spPr/>
    </dgm:pt>
    <dgm:pt modelId="{382F8515-1259-604B-86AF-96371F5B6C9B}" type="pres">
      <dgm:prSet presAssocID="{AD2C6B0A-5DD5-44EA-A697-4DAD8D68E34E}" presName="spacer" presStyleCnt="0"/>
      <dgm:spPr/>
    </dgm:pt>
    <dgm:pt modelId="{13D4BB36-682A-DE42-82D7-5E5FB90C02BF}" type="pres">
      <dgm:prSet presAssocID="{917CF95D-2E03-4FD2-BB9C-C749417B4223}" presName="parentText" presStyleLbl="node1" presStyleIdx="3" presStyleCnt="5">
        <dgm:presLayoutVars>
          <dgm:chMax val="0"/>
          <dgm:bulletEnabled val="1"/>
        </dgm:presLayoutVars>
      </dgm:prSet>
      <dgm:spPr/>
    </dgm:pt>
    <dgm:pt modelId="{B8C93736-1081-AD40-9C3B-BEE817B9556E}" type="pres">
      <dgm:prSet presAssocID="{FBDB1B34-F0BE-49C6-8EDB-ACF25752DBC3}" presName="spacer" presStyleCnt="0"/>
      <dgm:spPr/>
    </dgm:pt>
    <dgm:pt modelId="{5EDD1129-F326-F941-A8B9-4C3ADA2CA5AE}" type="pres">
      <dgm:prSet presAssocID="{C71A839B-920D-42F2-8B38-21AD0836C92A}" presName="parentText" presStyleLbl="node1" presStyleIdx="4" presStyleCnt="5">
        <dgm:presLayoutVars>
          <dgm:chMax val="0"/>
          <dgm:bulletEnabled val="1"/>
        </dgm:presLayoutVars>
      </dgm:prSet>
      <dgm:spPr/>
    </dgm:pt>
  </dgm:ptLst>
  <dgm:cxnLst>
    <dgm:cxn modelId="{28904133-13C0-435B-8B38-F20E516D21BA}" srcId="{E4C95EBD-C830-4996-B7B3-CEC534F2AEE8}" destId="{C71A839B-920D-42F2-8B38-21AD0836C92A}" srcOrd="4" destOrd="0" parTransId="{82825426-8998-4D9D-8A06-653105DB9705}" sibTransId="{F20A5DCC-04AE-4A07-91F0-A51CE2FA8730}"/>
    <dgm:cxn modelId="{13B7944A-F384-4E62-A6D3-E6184AB0195C}" srcId="{E4C95EBD-C830-4996-B7B3-CEC534F2AEE8}" destId="{917CF95D-2E03-4FD2-BB9C-C749417B4223}" srcOrd="3" destOrd="0" parTransId="{2A9E3323-C3CD-4476-8818-181932645DB2}" sibTransId="{FBDB1B34-F0BE-49C6-8EDB-ACF25752DBC3}"/>
    <dgm:cxn modelId="{4AAC7C53-1685-D242-B4E0-252B75C92D11}" type="presOf" srcId="{3A63589B-FE15-4B46-A338-FC06D461A9B7}" destId="{B21B0F66-739E-6749-84AA-B2618B937C72}" srcOrd="0" destOrd="0" presId="urn:microsoft.com/office/officeart/2005/8/layout/vList2"/>
    <dgm:cxn modelId="{877BF379-2345-430E-A017-C97B6D4C6B97}" srcId="{E4C95EBD-C830-4996-B7B3-CEC534F2AEE8}" destId="{3A63589B-FE15-4B46-A338-FC06D461A9B7}" srcOrd="0" destOrd="0" parTransId="{50E9441A-C6F7-4A15-8B81-D9924AA2660F}" sibTransId="{A81BB3F2-6434-4D8B-B76E-98AA90A225BB}"/>
    <dgm:cxn modelId="{D411347F-5AC0-2144-9BD4-5DC1B83BF9D9}" type="presOf" srcId="{917CF95D-2E03-4FD2-BB9C-C749417B4223}" destId="{13D4BB36-682A-DE42-82D7-5E5FB90C02BF}" srcOrd="0" destOrd="0" presId="urn:microsoft.com/office/officeart/2005/8/layout/vList2"/>
    <dgm:cxn modelId="{DA793083-73C3-254F-B840-27356DF1D6AF}" type="presOf" srcId="{C71A839B-920D-42F2-8B38-21AD0836C92A}" destId="{5EDD1129-F326-F941-A8B9-4C3ADA2CA5AE}" srcOrd="0" destOrd="0" presId="urn:microsoft.com/office/officeart/2005/8/layout/vList2"/>
    <dgm:cxn modelId="{B36C3C87-FF36-4703-A6DB-81B0C605FFEC}" srcId="{E4C95EBD-C830-4996-B7B3-CEC534F2AEE8}" destId="{ECF47BEA-DCAE-4ECF-9C0E-6EDE9ECBF3B6}" srcOrd="2" destOrd="0" parTransId="{568B0CE7-2F98-4296-85AD-8AF9DD756D94}" sibTransId="{AD2C6B0A-5DD5-44EA-A697-4DAD8D68E34E}"/>
    <dgm:cxn modelId="{82F3D1D5-7E94-432D-B51A-4B6C154C21D0}" srcId="{E4C95EBD-C830-4996-B7B3-CEC534F2AEE8}" destId="{595003F5-329B-46F5-89AE-BBF64AFABB0F}" srcOrd="1" destOrd="0" parTransId="{0B80C979-813F-466F-87CA-5AEB045A0CCE}" sibTransId="{0C14E533-835D-47BC-8B1A-63F5F292FA2D}"/>
    <dgm:cxn modelId="{E17E5ED6-F8F3-9C43-8AEB-115FF3257FE5}" type="presOf" srcId="{ECF47BEA-DCAE-4ECF-9C0E-6EDE9ECBF3B6}" destId="{BB6C3CD4-6A40-5046-8F1D-21538D69DB85}" srcOrd="0" destOrd="0" presId="urn:microsoft.com/office/officeart/2005/8/layout/vList2"/>
    <dgm:cxn modelId="{25C0B1E3-74CE-1B44-A334-A37859E7801A}" type="presOf" srcId="{595003F5-329B-46F5-89AE-BBF64AFABB0F}" destId="{6236797A-1CD4-AC45-B17C-D75E01B201DC}" srcOrd="0" destOrd="0" presId="urn:microsoft.com/office/officeart/2005/8/layout/vList2"/>
    <dgm:cxn modelId="{0E749BFC-B802-5A47-86B5-794447E7C2C5}" type="presOf" srcId="{E4C95EBD-C830-4996-B7B3-CEC534F2AEE8}" destId="{74D31B5A-60B6-CD4D-A2D3-4375F4B26FD4}" srcOrd="0" destOrd="0" presId="urn:microsoft.com/office/officeart/2005/8/layout/vList2"/>
    <dgm:cxn modelId="{CCBB58D1-8D8F-1E46-A1BB-4DC4A2B1A238}" type="presParOf" srcId="{74D31B5A-60B6-CD4D-A2D3-4375F4B26FD4}" destId="{B21B0F66-739E-6749-84AA-B2618B937C72}" srcOrd="0" destOrd="0" presId="urn:microsoft.com/office/officeart/2005/8/layout/vList2"/>
    <dgm:cxn modelId="{DA1A4F5A-2809-8942-A1C4-B34324B7F6FE}" type="presParOf" srcId="{74D31B5A-60B6-CD4D-A2D3-4375F4B26FD4}" destId="{230A7866-C5DC-824C-97C7-3D6D3BB9B0E7}" srcOrd="1" destOrd="0" presId="urn:microsoft.com/office/officeart/2005/8/layout/vList2"/>
    <dgm:cxn modelId="{827885C2-210F-5849-8315-9F629A53EF57}" type="presParOf" srcId="{74D31B5A-60B6-CD4D-A2D3-4375F4B26FD4}" destId="{6236797A-1CD4-AC45-B17C-D75E01B201DC}" srcOrd="2" destOrd="0" presId="urn:microsoft.com/office/officeart/2005/8/layout/vList2"/>
    <dgm:cxn modelId="{D180AF5F-CEBE-F645-A49B-85F1F37C5E12}" type="presParOf" srcId="{74D31B5A-60B6-CD4D-A2D3-4375F4B26FD4}" destId="{34F388FF-EA1B-FC41-8290-992D5325DC3A}" srcOrd="3" destOrd="0" presId="urn:microsoft.com/office/officeart/2005/8/layout/vList2"/>
    <dgm:cxn modelId="{E00DE70D-F5AA-174A-A200-CD191516DC0A}" type="presParOf" srcId="{74D31B5A-60B6-CD4D-A2D3-4375F4B26FD4}" destId="{BB6C3CD4-6A40-5046-8F1D-21538D69DB85}" srcOrd="4" destOrd="0" presId="urn:microsoft.com/office/officeart/2005/8/layout/vList2"/>
    <dgm:cxn modelId="{EC45A4DB-3DCA-5F4D-9048-D822CF2FEE99}" type="presParOf" srcId="{74D31B5A-60B6-CD4D-A2D3-4375F4B26FD4}" destId="{382F8515-1259-604B-86AF-96371F5B6C9B}" srcOrd="5" destOrd="0" presId="urn:microsoft.com/office/officeart/2005/8/layout/vList2"/>
    <dgm:cxn modelId="{5EF63B49-ECD2-C947-B141-3649725ACAEB}" type="presParOf" srcId="{74D31B5A-60B6-CD4D-A2D3-4375F4B26FD4}" destId="{13D4BB36-682A-DE42-82D7-5E5FB90C02BF}" srcOrd="6" destOrd="0" presId="urn:microsoft.com/office/officeart/2005/8/layout/vList2"/>
    <dgm:cxn modelId="{C62FF123-4E41-704F-9A99-86ADD3060795}" type="presParOf" srcId="{74D31B5A-60B6-CD4D-A2D3-4375F4B26FD4}" destId="{B8C93736-1081-AD40-9C3B-BEE817B9556E}" srcOrd="7" destOrd="0" presId="urn:microsoft.com/office/officeart/2005/8/layout/vList2"/>
    <dgm:cxn modelId="{CA5D6C86-CBEF-8C46-AC66-635DC159CD26}" type="presParOf" srcId="{74D31B5A-60B6-CD4D-A2D3-4375F4B26FD4}" destId="{5EDD1129-F326-F941-A8B9-4C3ADA2CA5A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9C3716-8476-4853-8CFF-880D5CC8F86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7A00CAB-61D3-4BFC-847C-B057E6AD7BFE}">
      <dgm:prSet/>
      <dgm:spPr/>
      <dgm:t>
        <a:bodyPr/>
        <a:lstStyle/>
        <a:p>
          <a:pPr>
            <a:lnSpc>
              <a:spcPct val="100000"/>
            </a:lnSpc>
          </a:pPr>
          <a:r>
            <a:rPr lang="en-US"/>
            <a:t>Polytheistic</a:t>
          </a:r>
        </a:p>
      </dgm:t>
    </dgm:pt>
    <dgm:pt modelId="{AE6567A8-9F95-4D67-AC75-1E6A91886F4C}" type="parTrans" cxnId="{4EDE5117-66DE-491A-AF5E-4D194CD56A8C}">
      <dgm:prSet/>
      <dgm:spPr/>
      <dgm:t>
        <a:bodyPr/>
        <a:lstStyle/>
        <a:p>
          <a:endParaRPr lang="en-US"/>
        </a:p>
      </dgm:t>
    </dgm:pt>
    <dgm:pt modelId="{1CE0D2FC-BC50-4623-ADD8-BCFF81980632}" type="sibTrans" cxnId="{4EDE5117-66DE-491A-AF5E-4D194CD56A8C}">
      <dgm:prSet/>
      <dgm:spPr/>
      <dgm:t>
        <a:bodyPr/>
        <a:lstStyle/>
        <a:p>
          <a:endParaRPr lang="en-US"/>
        </a:p>
      </dgm:t>
    </dgm:pt>
    <dgm:pt modelId="{5FE1BD8B-4686-42FC-881D-EB73CA019C44}">
      <dgm:prSet/>
      <dgm:spPr/>
      <dgm:t>
        <a:bodyPr/>
        <a:lstStyle/>
        <a:p>
          <a:pPr>
            <a:lnSpc>
              <a:spcPct val="100000"/>
            </a:lnSpc>
          </a:pPr>
          <a:r>
            <a:rPr lang="en-US"/>
            <a:t>Importance of ritual</a:t>
          </a:r>
        </a:p>
      </dgm:t>
    </dgm:pt>
    <dgm:pt modelId="{23D96DE2-3E99-46AF-960C-F2A0F77C0F0D}" type="parTrans" cxnId="{A1F8CD17-36AF-4939-9C2A-D20969C9CE4C}">
      <dgm:prSet/>
      <dgm:spPr/>
      <dgm:t>
        <a:bodyPr/>
        <a:lstStyle/>
        <a:p>
          <a:endParaRPr lang="en-US"/>
        </a:p>
      </dgm:t>
    </dgm:pt>
    <dgm:pt modelId="{1005FEBC-2C1F-4D23-8379-75D440075AAB}" type="sibTrans" cxnId="{A1F8CD17-36AF-4939-9C2A-D20969C9CE4C}">
      <dgm:prSet/>
      <dgm:spPr/>
      <dgm:t>
        <a:bodyPr/>
        <a:lstStyle/>
        <a:p>
          <a:endParaRPr lang="en-US"/>
        </a:p>
      </dgm:t>
    </dgm:pt>
    <dgm:pt modelId="{67D6D610-60EB-4EC0-AFFA-CEFBC0517E08}">
      <dgm:prSet/>
      <dgm:spPr/>
      <dgm:t>
        <a:bodyPr/>
        <a:lstStyle/>
        <a:p>
          <a:pPr>
            <a:lnSpc>
              <a:spcPct val="100000"/>
            </a:lnSpc>
          </a:pPr>
          <a:r>
            <a:rPr lang="en-US"/>
            <a:t>Adaptation of other religions</a:t>
          </a:r>
        </a:p>
      </dgm:t>
    </dgm:pt>
    <dgm:pt modelId="{2BEF1CB9-0269-47FD-9447-1368BAE98ECB}" type="parTrans" cxnId="{130FEE10-E708-47C7-A932-7F8A57A8C912}">
      <dgm:prSet/>
      <dgm:spPr/>
      <dgm:t>
        <a:bodyPr/>
        <a:lstStyle/>
        <a:p>
          <a:endParaRPr lang="en-US"/>
        </a:p>
      </dgm:t>
    </dgm:pt>
    <dgm:pt modelId="{5CEBF8E2-F047-4CC6-8F2C-AA827472FAAA}" type="sibTrans" cxnId="{130FEE10-E708-47C7-A932-7F8A57A8C912}">
      <dgm:prSet/>
      <dgm:spPr/>
      <dgm:t>
        <a:bodyPr/>
        <a:lstStyle/>
        <a:p>
          <a:endParaRPr lang="en-US"/>
        </a:p>
      </dgm:t>
    </dgm:pt>
    <dgm:pt modelId="{D5549573-7DCD-415F-9772-F121DC12C21F}">
      <dgm:prSet/>
      <dgm:spPr/>
      <dgm:t>
        <a:bodyPr/>
        <a:lstStyle/>
        <a:p>
          <a:pPr>
            <a:lnSpc>
              <a:spcPct val="100000"/>
            </a:lnSpc>
          </a:pPr>
          <a:r>
            <a:rPr lang="en-US"/>
            <a:t>Importance of practices</a:t>
          </a:r>
        </a:p>
      </dgm:t>
    </dgm:pt>
    <dgm:pt modelId="{5F803A4A-3CA6-4764-A924-29080B18E1A3}" type="parTrans" cxnId="{ACC2F42D-61D3-42C1-BD85-13C62702D75A}">
      <dgm:prSet/>
      <dgm:spPr/>
      <dgm:t>
        <a:bodyPr/>
        <a:lstStyle/>
        <a:p>
          <a:endParaRPr lang="en-US"/>
        </a:p>
      </dgm:t>
    </dgm:pt>
    <dgm:pt modelId="{1B7806D7-CF18-4869-98D8-BF9269039AFF}" type="sibTrans" cxnId="{ACC2F42D-61D3-42C1-BD85-13C62702D75A}">
      <dgm:prSet/>
      <dgm:spPr/>
      <dgm:t>
        <a:bodyPr/>
        <a:lstStyle/>
        <a:p>
          <a:endParaRPr lang="en-US"/>
        </a:p>
      </dgm:t>
    </dgm:pt>
    <dgm:pt modelId="{E48A8F18-976A-437B-9C11-8A44E4C488F5}" type="pres">
      <dgm:prSet presAssocID="{0E9C3716-8476-4853-8CFF-880D5CC8F863}" presName="root" presStyleCnt="0">
        <dgm:presLayoutVars>
          <dgm:dir/>
          <dgm:resizeHandles val="exact"/>
        </dgm:presLayoutVars>
      </dgm:prSet>
      <dgm:spPr/>
    </dgm:pt>
    <dgm:pt modelId="{6F7408C0-FE47-4087-A344-4BA217118B29}" type="pres">
      <dgm:prSet presAssocID="{97A00CAB-61D3-4BFC-847C-B057E6AD7BFE}" presName="compNode" presStyleCnt="0"/>
      <dgm:spPr/>
    </dgm:pt>
    <dgm:pt modelId="{978A363D-5FAF-41FD-B800-975CDE3E3A77}" type="pres">
      <dgm:prSet presAssocID="{97A00CAB-61D3-4BFC-847C-B057E6AD7B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ffic Light"/>
        </a:ext>
      </dgm:extLst>
    </dgm:pt>
    <dgm:pt modelId="{F461DAB4-6A93-471E-9AA2-91C7857D5301}" type="pres">
      <dgm:prSet presAssocID="{97A00CAB-61D3-4BFC-847C-B057E6AD7BFE}" presName="spaceRect" presStyleCnt="0"/>
      <dgm:spPr/>
    </dgm:pt>
    <dgm:pt modelId="{EACCFF82-49D9-4046-83F2-7AAD9119D60C}" type="pres">
      <dgm:prSet presAssocID="{97A00CAB-61D3-4BFC-847C-B057E6AD7BFE}" presName="textRect" presStyleLbl="revTx" presStyleIdx="0" presStyleCnt="4">
        <dgm:presLayoutVars>
          <dgm:chMax val="1"/>
          <dgm:chPref val="1"/>
        </dgm:presLayoutVars>
      </dgm:prSet>
      <dgm:spPr/>
    </dgm:pt>
    <dgm:pt modelId="{4FFC9A5F-E850-44CE-8971-067BF80EC6B5}" type="pres">
      <dgm:prSet presAssocID="{1CE0D2FC-BC50-4623-ADD8-BCFF81980632}" presName="sibTrans" presStyleCnt="0"/>
      <dgm:spPr/>
    </dgm:pt>
    <dgm:pt modelId="{06D6B7A6-D727-408D-A22F-F6F191D8CB94}" type="pres">
      <dgm:prSet presAssocID="{5FE1BD8B-4686-42FC-881D-EB73CA019C44}" presName="compNode" presStyleCnt="0"/>
      <dgm:spPr/>
    </dgm:pt>
    <dgm:pt modelId="{8FE3F4EA-EB18-41D8-A901-4901A6C368D5}" type="pres">
      <dgm:prSet presAssocID="{5FE1BD8B-4686-42FC-881D-EB73CA019C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shbone"/>
        </a:ext>
      </dgm:extLst>
    </dgm:pt>
    <dgm:pt modelId="{C76D0A54-46D3-439C-B8EF-1DB019EFE8FD}" type="pres">
      <dgm:prSet presAssocID="{5FE1BD8B-4686-42FC-881D-EB73CA019C44}" presName="spaceRect" presStyleCnt="0"/>
      <dgm:spPr/>
    </dgm:pt>
    <dgm:pt modelId="{B462AA64-CFC3-4A59-8CD1-E594FEBF8079}" type="pres">
      <dgm:prSet presAssocID="{5FE1BD8B-4686-42FC-881D-EB73CA019C44}" presName="textRect" presStyleLbl="revTx" presStyleIdx="1" presStyleCnt="4">
        <dgm:presLayoutVars>
          <dgm:chMax val="1"/>
          <dgm:chPref val="1"/>
        </dgm:presLayoutVars>
      </dgm:prSet>
      <dgm:spPr/>
    </dgm:pt>
    <dgm:pt modelId="{E18A990F-8CE2-4C3A-893D-1FCA80E33402}" type="pres">
      <dgm:prSet presAssocID="{1005FEBC-2C1F-4D23-8379-75D440075AAB}" presName="sibTrans" presStyleCnt="0"/>
      <dgm:spPr/>
    </dgm:pt>
    <dgm:pt modelId="{82A49DDD-617C-4801-A3D1-E54F0A608E10}" type="pres">
      <dgm:prSet presAssocID="{67D6D610-60EB-4EC0-AFFA-CEFBC0517E08}" presName="compNode" presStyleCnt="0"/>
      <dgm:spPr/>
    </dgm:pt>
    <dgm:pt modelId="{8930364C-6DFC-4727-BBF1-2094E3962403}" type="pres">
      <dgm:prSet presAssocID="{67D6D610-60EB-4EC0-AFFA-CEFBC0517E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211584F0-5477-45F4-B9D9-D63E3AD3E11B}" type="pres">
      <dgm:prSet presAssocID="{67D6D610-60EB-4EC0-AFFA-CEFBC0517E08}" presName="spaceRect" presStyleCnt="0"/>
      <dgm:spPr/>
    </dgm:pt>
    <dgm:pt modelId="{006A6057-2EF9-43E8-B0CF-00CC2C72EE4C}" type="pres">
      <dgm:prSet presAssocID="{67D6D610-60EB-4EC0-AFFA-CEFBC0517E08}" presName="textRect" presStyleLbl="revTx" presStyleIdx="2" presStyleCnt="4">
        <dgm:presLayoutVars>
          <dgm:chMax val="1"/>
          <dgm:chPref val="1"/>
        </dgm:presLayoutVars>
      </dgm:prSet>
      <dgm:spPr/>
    </dgm:pt>
    <dgm:pt modelId="{FBF03B70-8DA0-4A29-A33F-22BD5906ACDC}" type="pres">
      <dgm:prSet presAssocID="{5CEBF8E2-F047-4CC6-8F2C-AA827472FAAA}" presName="sibTrans" presStyleCnt="0"/>
      <dgm:spPr/>
    </dgm:pt>
    <dgm:pt modelId="{EB57B25F-3AC3-4233-BDE7-08693AB02F91}" type="pres">
      <dgm:prSet presAssocID="{D5549573-7DCD-415F-9772-F121DC12C21F}" presName="compNode" presStyleCnt="0"/>
      <dgm:spPr/>
    </dgm:pt>
    <dgm:pt modelId="{6549D565-6A3B-4C8D-BEEC-3F282B488281}" type="pres">
      <dgm:prSet presAssocID="{D5549573-7DCD-415F-9772-F121DC12C2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List"/>
        </a:ext>
      </dgm:extLst>
    </dgm:pt>
    <dgm:pt modelId="{0BCA9F6D-F599-4115-91C1-3CF398422577}" type="pres">
      <dgm:prSet presAssocID="{D5549573-7DCD-415F-9772-F121DC12C21F}" presName="spaceRect" presStyleCnt="0"/>
      <dgm:spPr/>
    </dgm:pt>
    <dgm:pt modelId="{61D7BC4B-D645-4EE1-8020-EBDA9420CB93}" type="pres">
      <dgm:prSet presAssocID="{D5549573-7DCD-415F-9772-F121DC12C21F}" presName="textRect" presStyleLbl="revTx" presStyleIdx="3" presStyleCnt="4">
        <dgm:presLayoutVars>
          <dgm:chMax val="1"/>
          <dgm:chPref val="1"/>
        </dgm:presLayoutVars>
      </dgm:prSet>
      <dgm:spPr/>
    </dgm:pt>
  </dgm:ptLst>
  <dgm:cxnLst>
    <dgm:cxn modelId="{130FEE10-E708-47C7-A932-7F8A57A8C912}" srcId="{0E9C3716-8476-4853-8CFF-880D5CC8F863}" destId="{67D6D610-60EB-4EC0-AFFA-CEFBC0517E08}" srcOrd="2" destOrd="0" parTransId="{2BEF1CB9-0269-47FD-9447-1368BAE98ECB}" sibTransId="{5CEBF8E2-F047-4CC6-8F2C-AA827472FAAA}"/>
    <dgm:cxn modelId="{4EDE5117-66DE-491A-AF5E-4D194CD56A8C}" srcId="{0E9C3716-8476-4853-8CFF-880D5CC8F863}" destId="{97A00CAB-61D3-4BFC-847C-B057E6AD7BFE}" srcOrd="0" destOrd="0" parTransId="{AE6567A8-9F95-4D67-AC75-1E6A91886F4C}" sibTransId="{1CE0D2FC-BC50-4623-ADD8-BCFF81980632}"/>
    <dgm:cxn modelId="{A1F8CD17-36AF-4939-9C2A-D20969C9CE4C}" srcId="{0E9C3716-8476-4853-8CFF-880D5CC8F863}" destId="{5FE1BD8B-4686-42FC-881D-EB73CA019C44}" srcOrd="1" destOrd="0" parTransId="{23D96DE2-3E99-46AF-960C-F2A0F77C0F0D}" sibTransId="{1005FEBC-2C1F-4D23-8379-75D440075AAB}"/>
    <dgm:cxn modelId="{846F151B-AF28-4863-944D-E253C21F8A6D}" type="presOf" srcId="{0E9C3716-8476-4853-8CFF-880D5CC8F863}" destId="{E48A8F18-976A-437B-9C11-8A44E4C488F5}" srcOrd="0" destOrd="0" presId="urn:microsoft.com/office/officeart/2018/2/layout/IconLabelList"/>
    <dgm:cxn modelId="{ACC2F42D-61D3-42C1-BD85-13C62702D75A}" srcId="{0E9C3716-8476-4853-8CFF-880D5CC8F863}" destId="{D5549573-7DCD-415F-9772-F121DC12C21F}" srcOrd="3" destOrd="0" parTransId="{5F803A4A-3CA6-4764-A924-29080B18E1A3}" sibTransId="{1B7806D7-CF18-4869-98D8-BF9269039AFF}"/>
    <dgm:cxn modelId="{BEA05149-201C-456C-9731-ED289FDDD22B}" type="presOf" srcId="{D5549573-7DCD-415F-9772-F121DC12C21F}" destId="{61D7BC4B-D645-4EE1-8020-EBDA9420CB93}" srcOrd="0" destOrd="0" presId="urn:microsoft.com/office/officeart/2018/2/layout/IconLabelList"/>
    <dgm:cxn modelId="{951E0C69-9E74-49D1-A867-ACF9D586E72B}" type="presOf" srcId="{5FE1BD8B-4686-42FC-881D-EB73CA019C44}" destId="{B462AA64-CFC3-4A59-8CD1-E594FEBF8079}" srcOrd="0" destOrd="0" presId="urn:microsoft.com/office/officeart/2018/2/layout/IconLabelList"/>
    <dgm:cxn modelId="{3948BFD4-6540-4CDF-932A-1059E264BF79}" type="presOf" srcId="{67D6D610-60EB-4EC0-AFFA-CEFBC0517E08}" destId="{006A6057-2EF9-43E8-B0CF-00CC2C72EE4C}" srcOrd="0" destOrd="0" presId="urn:microsoft.com/office/officeart/2018/2/layout/IconLabelList"/>
    <dgm:cxn modelId="{718E27E9-9B26-4464-A5CC-3A82F8F8A285}" type="presOf" srcId="{97A00CAB-61D3-4BFC-847C-B057E6AD7BFE}" destId="{EACCFF82-49D9-4046-83F2-7AAD9119D60C}" srcOrd="0" destOrd="0" presId="urn:microsoft.com/office/officeart/2018/2/layout/IconLabelList"/>
    <dgm:cxn modelId="{128A83B1-8EB6-4EB7-994A-7B628C921A20}" type="presParOf" srcId="{E48A8F18-976A-437B-9C11-8A44E4C488F5}" destId="{6F7408C0-FE47-4087-A344-4BA217118B29}" srcOrd="0" destOrd="0" presId="urn:microsoft.com/office/officeart/2018/2/layout/IconLabelList"/>
    <dgm:cxn modelId="{D66398A4-2C21-49B6-A3BE-988880A656E9}" type="presParOf" srcId="{6F7408C0-FE47-4087-A344-4BA217118B29}" destId="{978A363D-5FAF-41FD-B800-975CDE3E3A77}" srcOrd="0" destOrd="0" presId="urn:microsoft.com/office/officeart/2018/2/layout/IconLabelList"/>
    <dgm:cxn modelId="{FC4DF713-073C-42DA-B775-710A9B21CE71}" type="presParOf" srcId="{6F7408C0-FE47-4087-A344-4BA217118B29}" destId="{F461DAB4-6A93-471E-9AA2-91C7857D5301}" srcOrd="1" destOrd="0" presId="urn:microsoft.com/office/officeart/2018/2/layout/IconLabelList"/>
    <dgm:cxn modelId="{5E0696A9-2117-403B-9B21-7391ECEDA52F}" type="presParOf" srcId="{6F7408C0-FE47-4087-A344-4BA217118B29}" destId="{EACCFF82-49D9-4046-83F2-7AAD9119D60C}" srcOrd="2" destOrd="0" presId="urn:microsoft.com/office/officeart/2018/2/layout/IconLabelList"/>
    <dgm:cxn modelId="{1C0D4812-10C6-484D-9EFE-4691362788DE}" type="presParOf" srcId="{E48A8F18-976A-437B-9C11-8A44E4C488F5}" destId="{4FFC9A5F-E850-44CE-8971-067BF80EC6B5}" srcOrd="1" destOrd="0" presId="urn:microsoft.com/office/officeart/2018/2/layout/IconLabelList"/>
    <dgm:cxn modelId="{D1406ADD-9897-452E-916D-8E53D0AF9CA2}" type="presParOf" srcId="{E48A8F18-976A-437B-9C11-8A44E4C488F5}" destId="{06D6B7A6-D727-408D-A22F-F6F191D8CB94}" srcOrd="2" destOrd="0" presId="urn:microsoft.com/office/officeart/2018/2/layout/IconLabelList"/>
    <dgm:cxn modelId="{D85D01C7-413F-4A31-9D77-31B4CA0BE89C}" type="presParOf" srcId="{06D6B7A6-D727-408D-A22F-F6F191D8CB94}" destId="{8FE3F4EA-EB18-41D8-A901-4901A6C368D5}" srcOrd="0" destOrd="0" presId="urn:microsoft.com/office/officeart/2018/2/layout/IconLabelList"/>
    <dgm:cxn modelId="{79EC8EC8-A83E-44D6-A49C-548936B816CC}" type="presParOf" srcId="{06D6B7A6-D727-408D-A22F-F6F191D8CB94}" destId="{C76D0A54-46D3-439C-B8EF-1DB019EFE8FD}" srcOrd="1" destOrd="0" presId="urn:microsoft.com/office/officeart/2018/2/layout/IconLabelList"/>
    <dgm:cxn modelId="{C57A14DF-A937-41D4-B226-79801C890790}" type="presParOf" srcId="{06D6B7A6-D727-408D-A22F-F6F191D8CB94}" destId="{B462AA64-CFC3-4A59-8CD1-E594FEBF8079}" srcOrd="2" destOrd="0" presId="urn:microsoft.com/office/officeart/2018/2/layout/IconLabelList"/>
    <dgm:cxn modelId="{AE67D4A7-9709-4765-BE8D-1D8E2A4ED38F}" type="presParOf" srcId="{E48A8F18-976A-437B-9C11-8A44E4C488F5}" destId="{E18A990F-8CE2-4C3A-893D-1FCA80E33402}" srcOrd="3" destOrd="0" presId="urn:microsoft.com/office/officeart/2018/2/layout/IconLabelList"/>
    <dgm:cxn modelId="{2FCF65EA-A80E-49BD-93A5-54922A9F8F09}" type="presParOf" srcId="{E48A8F18-976A-437B-9C11-8A44E4C488F5}" destId="{82A49DDD-617C-4801-A3D1-E54F0A608E10}" srcOrd="4" destOrd="0" presId="urn:microsoft.com/office/officeart/2018/2/layout/IconLabelList"/>
    <dgm:cxn modelId="{61D55DFF-20F9-4AB4-AE19-9E768D210124}" type="presParOf" srcId="{82A49DDD-617C-4801-A3D1-E54F0A608E10}" destId="{8930364C-6DFC-4727-BBF1-2094E3962403}" srcOrd="0" destOrd="0" presId="urn:microsoft.com/office/officeart/2018/2/layout/IconLabelList"/>
    <dgm:cxn modelId="{1B4B67B5-6E33-41C7-BA86-FD97B44AE2CC}" type="presParOf" srcId="{82A49DDD-617C-4801-A3D1-E54F0A608E10}" destId="{211584F0-5477-45F4-B9D9-D63E3AD3E11B}" srcOrd="1" destOrd="0" presId="urn:microsoft.com/office/officeart/2018/2/layout/IconLabelList"/>
    <dgm:cxn modelId="{6123D98B-9581-4B08-8574-99D7D26EA431}" type="presParOf" srcId="{82A49DDD-617C-4801-A3D1-E54F0A608E10}" destId="{006A6057-2EF9-43E8-B0CF-00CC2C72EE4C}" srcOrd="2" destOrd="0" presId="urn:microsoft.com/office/officeart/2018/2/layout/IconLabelList"/>
    <dgm:cxn modelId="{FC2F5AED-72B0-4F30-B92C-66A8E5E290AA}" type="presParOf" srcId="{E48A8F18-976A-437B-9C11-8A44E4C488F5}" destId="{FBF03B70-8DA0-4A29-A33F-22BD5906ACDC}" srcOrd="5" destOrd="0" presId="urn:microsoft.com/office/officeart/2018/2/layout/IconLabelList"/>
    <dgm:cxn modelId="{5AB2AB4C-9253-4062-844F-B5C5F6D43A0B}" type="presParOf" srcId="{E48A8F18-976A-437B-9C11-8A44E4C488F5}" destId="{EB57B25F-3AC3-4233-BDE7-08693AB02F91}" srcOrd="6" destOrd="0" presId="urn:microsoft.com/office/officeart/2018/2/layout/IconLabelList"/>
    <dgm:cxn modelId="{5AF14C0A-63D6-43EB-A08F-1F86EDB23BD4}" type="presParOf" srcId="{EB57B25F-3AC3-4233-BDE7-08693AB02F91}" destId="{6549D565-6A3B-4C8D-BEEC-3F282B488281}" srcOrd="0" destOrd="0" presId="urn:microsoft.com/office/officeart/2018/2/layout/IconLabelList"/>
    <dgm:cxn modelId="{F4F7F4F9-84A9-41E4-906E-2D40F00F04EF}" type="presParOf" srcId="{EB57B25F-3AC3-4233-BDE7-08693AB02F91}" destId="{0BCA9F6D-F599-4115-91C1-3CF398422577}" srcOrd="1" destOrd="0" presId="urn:microsoft.com/office/officeart/2018/2/layout/IconLabelList"/>
    <dgm:cxn modelId="{AE3F7E8B-F5CC-4CD6-AC50-BE1DB4368EBC}" type="presParOf" srcId="{EB57B25F-3AC3-4233-BDE7-08693AB02F91}" destId="{61D7BC4B-D645-4EE1-8020-EBDA9420CB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E6D602-61DD-43CF-AB96-87DD2E5467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6E6701F-D7F3-4493-A2F4-F85DF1D80411}">
      <dgm:prSet/>
      <dgm:spPr/>
      <dgm:t>
        <a:bodyPr/>
        <a:lstStyle/>
        <a:p>
          <a:r>
            <a:rPr lang="en-US"/>
            <a:t>Read through the cards provided </a:t>
          </a:r>
        </a:p>
      </dgm:t>
    </dgm:pt>
    <dgm:pt modelId="{159E75C6-73E3-4491-99B8-15A436D54A3B}" type="parTrans" cxnId="{2B85B80F-7784-4B78-9460-A77B7CBB50AA}">
      <dgm:prSet/>
      <dgm:spPr/>
      <dgm:t>
        <a:bodyPr/>
        <a:lstStyle/>
        <a:p>
          <a:endParaRPr lang="en-US"/>
        </a:p>
      </dgm:t>
    </dgm:pt>
    <dgm:pt modelId="{FDCA9ECF-898F-404F-A725-6F7A85DDBF53}" type="sibTrans" cxnId="{2B85B80F-7784-4B78-9460-A77B7CBB50AA}">
      <dgm:prSet/>
      <dgm:spPr/>
      <dgm:t>
        <a:bodyPr/>
        <a:lstStyle/>
        <a:p>
          <a:endParaRPr lang="en-US"/>
        </a:p>
      </dgm:t>
    </dgm:pt>
    <dgm:pt modelId="{C78A18BA-6C6F-421F-A1A2-BC98773E4F48}">
      <dgm:prSet/>
      <dgm:spPr/>
      <dgm:t>
        <a:bodyPr/>
        <a:lstStyle/>
        <a:p>
          <a:r>
            <a:rPr lang="en-US"/>
            <a:t>Fill in the information about each God</a:t>
          </a:r>
        </a:p>
      </dgm:t>
    </dgm:pt>
    <dgm:pt modelId="{F7C2842C-DA4B-4756-9E55-B1E04A246EBD}" type="parTrans" cxnId="{47FC0201-BC4C-48D0-82F2-86A3F340F6B1}">
      <dgm:prSet/>
      <dgm:spPr/>
      <dgm:t>
        <a:bodyPr/>
        <a:lstStyle/>
        <a:p>
          <a:endParaRPr lang="en-US"/>
        </a:p>
      </dgm:t>
    </dgm:pt>
    <dgm:pt modelId="{C493B88B-8BCF-4D20-A59C-035F38FBA047}" type="sibTrans" cxnId="{47FC0201-BC4C-48D0-82F2-86A3F340F6B1}">
      <dgm:prSet/>
      <dgm:spPr/>
      <dgm:t>
        <a:bodyPr/>
        <a:lstStyle/>
        <a:p>
          <a:endParaRPr lang="en-US"/>
        </a:p>
      </dgm:t>
    </dgm:pt>
    <dgm:pt modelId="{B3DEDFA4-6304-4781-9441-87782515D92B}">
      <dgm:prSet/>
      <dgm:spPr/>
      <dgm:t>
        <a:bodyPr/>
        <a:lstStyle/>
        <a:p>
          <a:r>
            <a:rPr lang="en-US"/>
            <a:t>10 minutes to complete this!</a:t>
          </a:r>
        </a:p>
      </dgm:t>
    </dgm:pt>
    <dgm:pt modelId="{A0B0FEED-E670-4017-89FA-EDE811E0ADB0}" type="parTrans" cxnId="{DAC0FB05-3077-408A-B2C1-5777F997E64D}">
      <dgm:prSet/>
      <dgm:spPr/>
      <dgm:t>
        <a:bodyPr/>
        <a:lstStyle/>
        <a:p>
          <a:endParaRPr lang="en-US"/>
        </a:p>
      </dgm:t>
    </dgm:pt>
    <dgm:pt modelId="{0D9F16F5-EEA7-47C1-8FB2-0F09596DC147}" type="sibTrans" cxnId="{DAC0FB05-3077-408A-B2C1-5777F997E64D}">
      <dgm:prSet/>
      <dgm:spPr/>
      <dgm:t>
        <a:bodyPr/>
        <a:lstStyle/>
        <a:p>
          <a:endParaRPr lang="en-US"/>
        </a:p>
      </dgm:t>
    </dgm:pt>
    <dgm:pt modelId="{9224458F-3993-D846-BACC-F2ABC9F3F2B1}" type="pres">
      <dgm:prSet presAssocID="{36E6D602-61DD-43CF-AB96-87DD2E5467D3}" presName="hierChild1" presStyleCnt="0">
        <dgm:presLayoutVars>
          <dgm:chPref val="1"/>
          <dgm:dir/>
          <dgm:animOne val="branch"/>
          <dgm:animLvl val="lvl"/>
          <dgm:resizeHandles/>
        </dgm:presLayoutVars>
      </dgm:prSet>
      <dgm:spPr/>
    </dgm:pt>
    <dgm:pt modelId="{C6592650-437A-F949-99EA-C8A39088598E}" type="pres">
      <dgm:prSet presAssocID="{16E6701F-D7F3-4493-A2F4-F85DF1D80411}" presName="hierRoot1" presStyleCnt="0"/>
      <dgm:spPr/>
    </dgm:pt>
    <dgm:pt modelId="{EDF2EEF2-D1D2-264B-9B01-C48502FAB50A}" type="pres">
      <dgm:prSet presAssocID="{16E6701F-D7F3-4493-A2F4-F85DF1D80411}" presName="composite" presStyleCnt="0"/>
      <dgm:spPr/>
    </dgm:pt>
    <dgm:pt modelId="{5B730E6A-EDB6-BB42-99DF-AD7B237C31FC}" type="pres">
      <dgm:prSet presAssocID="{16E6701F-D7F3-4493-A2F4-F85DF1D80411}" presName="background" presStyleLbl="node0" presStyleIdx="0" presStyleCnt="3"/>
      <dgm:spPr/>
    </dgm:pt>
    <dgm:pt modelId="{6BBF10B1-FEBA-C047-AC05-F801CE225575}" type="pres">
      <dgm:prSet presAssocID="{16E6701F-D7F3-4493-A2F4-F85DF1D80411}" presName="text" presStyleLbl="fgAcc0" presStyleIdx="0" presStyleCnt="3">
        <dgm:presLayoutVars>
          <dgm:chPref val="3"/>
        </dgm:presLayoutVars>
      </dgm:prSet>
      <dgm:spPr/>
    </dgm:pt>
    <dgm:pt modelId="{96224F57-27E5-8E45-9EC3-B94BA7D6E881}" type="pres">
      <dgm:prSet presAssocID="{16E6701F-D7F3-4493-A2F4-F85DF1D80411}" presName="hierChild2" presStyleCnt="0"/>
      <dgm:spPr/>
    </dgm:pt>
    <dgm:pt modelId="{A4EF43B5-A2FE-9041-A501-BAE60DB1715F}" type="pres">
      <dgm:prSet presAssocID="{C78A18BA-6C6F-421F-A1A2-BC98773E4F48}" presName="hierRoot1" presStyleCnt="0"/>
      <dgm:spPr/>
    </dgm:pt>
    <dgm:pt modelId="{1501D5A6-D0DC-0C4D-9736-E7347B26CDB0}" type="pres">
      <dgm:prSet presAssocID="{C78A18BA-6C6F-421F-A1A2-BC98773E4F48}" presName="composite" presStyleCnt="0"/>
      <dgm:spPr/>
    </dgm:pt>
    <dgm:pt modelId="{E50DD060-8C5F-ED48-84D6-A9B174527392}" type="pres">
      <dgm:prSet presAssocID="{C78A18BA-6C6F-421F-A1A2-BC98773E4F48}" presName="background" presStyleLbl="node0" presStyleIdx="1" presStyleCnt="3"/>
      <dgm:spPr/>
    </dgm:pt>
    <dgm:pt modelId="{26B23D89-2F9A-E14B-B8B6-0B70029F77EB}" type="pres">
      <dgm:prSet presAssocID="{C78A18BA-6C6F-421F-A1A2-BC98773E4F48}" presName="text" presStyleLbl="fgAcc0" presStyleIdx="1" presStyleCnt="3">
        <dgm:presLayoutVars>
          <dgm:chPref val="3"/>
        </dgm:presLayoutVars>
      </dgm:prSet>
      <dgm:spPr/>
    </dgm:pt>
    <dgm:pt modelId="{48B95FE3-03F2-F040-BE64-036B9B4A4754}" type="pres">
      <dgm:prSet presAssocID="{C78A18BA-6C6F-421F-A1A2-BC98773E4F48}" presName="hierChild2" presStyleCnt="0"/>
      <dgm:spPr/>
    </dgm:pt>
    <dgm:pt modelId="{A16648D3-27A5-5F4B-8020-32FC12CC4597}" type="pres">
      <dgm:prSet presAssocID="{B3DEDFA4-6304-4781-9441-87782515D92B}" presName="hierRoot1" presStyleCnt="0"/>
      <dgm:spPr/>
    </dgm:pt>
    <dgm:pt modelId="{9F287D66-7718-4C48-8A8D-C443B1E00A42}" type="pres">
      <dgm:prSet presAssocID="{B3DEDFA4-6304-4781-9441-87782515D92B}" presName="composite" presStyleCnt="0"/>
      <dgm:spPr/>
    </dgm:pt>
    <dgm:pt modelId="{7D4C3F26-5161-864D-B7B4-B0D3FC734F81}" type="pres">
      <dgm:prSet presAssocID="{B3DEDFA4-6304-4781-9441-87782515D92B}" presName="background" presStyleLbl="node0" presStyleIdx="2" presStyleCnt="3"/>
      <dgm:spPr/>
    </dgm:pt>
    <dgm:pt modelId="{65A64D21-D038-564B-B626-E0A7BDFCE79E}" type="pres">
      <dgm:prSet presAssocID="{B3DEDFA4-6304-4781-9441-87782515D92B}" presName="text" presStyleLbl="fgAcc0" presStyleIdx="2" presStyleCnt="3">
        <dgm:presLayoutVars>
          <dgm:chPref val="3"/>
        </dgm:presLayoutVars>
      </dgm:prSet>
      <dgm:spPr/>
    </dgm:pt>
    <dgm:pt modelId="{BB3746D1-B96B-8D40-B0B3-71F9B32F1E31}" type="pres">
      <dgm:prSet presAssocID="{B3DEDFA4-6304-4781-9441-87782515D92B}" presName="hierChild2" presStyleCnt="0"/>
      <dgm:spPr/>
    </dgm:pt>
  </dgm:ptLst>
  <dgm:cxnLst>
    <dgm:cxn modelId="{47FC0201-BC4C-48D0-82F2-86A3F340F6B1}" srcId="{36E6D602-61DD-43CF-AB96-87DD2E5467D3}" destId="{C78A18BA-6C6F-421F-A1A2-BC98773E4F48}" srcOrd="1" destOrd="0" parTransId="{F7C2842C-DA4B-4756-9E55-B1E04A246EBD}" sibTransId="{C493B88B-8BCF-4D20-A59C-035F38FBA047}"/>
    <dgm:cxn modelId="{DAC0FB05-3077-408A-B2C1-5777F997E64D}" srcId="{36E6D602-61DD-43CF-AB96-87DD2E5467D3}" destId="{B3DEDFA4-6304-4781-9441-87782515D92B}" srcOrd="2" destOrd="0" parTransId="{A0B0FEED-E670-4017-89FA-EDE811E0ADB0}" sibTransId="{0D9F16F5-EEA7-47C1-8FB2-0F09596DC147}"/>
    <dgm:cxn modelId="{B0C44409-06B5-344B-A3D0-2C541F9937C1}" type="presOf" srcId="{36E6D602-61DD-43CF-AB96-87DD2E5467D3}" destId="{9224458F-3993-D846-BACC-F2ABC9F3F2B1}" srcOrd="0" destOrd="0" presId="urn:microsoft.com/office/officeart/2005/8/layout/hierarchy1"/>
    <dgm:cxn modelId="{2B85B80F-7784-4B78-9460-A77B7CBB50AA}" srcId="{36E6D602-61DD-43CF-AB96-87DD2E5467D3}" destId="{16E6701F-D7F3-4493-A2F4-F85DF1D80411}" srcOrd="0" destOrd="0" parTransId="{159E75C6-73E3-4491-99B8-15A436D54A3B}" sibTransId="{FDCA9ECF-898F-404F-A725-6F7A85DDBF53}"/>
    <dgm:cxn modelId="{4E355F35-D605-2A4B-9796-08510CADAB86}" type="presOf" srcId="{16E6701F-D7F3-4493-A2F4-F85DF1D80411}" destId="{6BBF10B1-FEBA-C047-AC05-F801CE225575}" srcOrd="0" destOrd="0" presId="urn:microsoft.com/office/officeart/2005/8/layout/hierarchy1"/>
    <dgm:cxn modelId="{D035D035-A4A2-FF43-8809-571BBC84EEA7}" type="presOf" srcId="{C78A18BA-6C6F-421F-A1A2-BC98773E4F48}" destId="{26B23D89-2F9A-E14B-B8B6-0B70029F77EB}" srcOrd="0" destOrd="0" presId="urn:microsoft.com/office/officeart/2005/8/layout/hierarchy1"/>
    <dgm:cxn modelId="{3F439C91-AF31-D542-9637-C8F0B39A8FD8}" type="presOf" srcId="{B3DEDFA4-6304-4781-9441-87782515D92B}" destId="{65A64D21-D038-564B-B626-E0A7BDFCE79E}" srcOrd="0" destOrd="0" presId="urn:microsoft.com/office/officeart/2005/8/layout/hierarchy1"/>
    <dgm:cxn modelId="{A7A01BAF-7738-6248-BF3F-BE299044C3CC}" type="presParOf" srcId="{9224458F-3993-D846-BACC-F2ABC9F3F2B1}" destId="{C6592650-437A-F949-99EA-C8A39088598E}" srcOrd="0" destOrd="0" presId="urn:microsoft.com/office/officeart/2005/8/layout/hierarchy1"/>
    <dgm:cxn modelId="{EB47ED4A-63C1-F141-9A62-54F5EEB95875}" type="presParOf" srcId="{C6592650-437A-F949-99EA-C8A39088598E}" destId="{EDF2EEF2-D1D2-264B-9B01-C48502FAB50A}" srcOrd="0" destOrd="0" presId="urn:microsoft.com/office/officeart/2005/8/layout/hierarchy1"/>
    <dgm:cxn modelId="{88CDF2B3-9DD3-3E4C-B756-7466D673D7C1}" type="presParOf" srcId="{EDF2EEF2-D1D2-264B-9B01-C48502FAB50A}" destId="{5B730E6A-EDB6-BB42-99DF-AD7B237C31FC}" srcOrd="0" destOrd="0" presId="urn:microsoft.com/office/officeart/2005/8/layout/hierarchy1"/>
    <dgm:cxn modelId="{EF509570-B04E-E449-9243-6A9F02444CD0}" type="presParOf" srcId="{EDF2EEF2-D1D2-264B-9B01-C48502FAB50A}" destId="{6BBF10B1-FEBA-C047-AC05-F801CE225575}" srcOrd="1" destOrd="0" presId="urn:microsoft.com/office/officeart/2005/8/layout/hierarchy1"/>
    <dgm:cxn modelId="{88F95E4D-D7CE-D945-8C10-86E88216E2E6}" type="presParOf" srcId="{C6592650-437A-F949-99EA-C8A39088598E}" destId="{96224F57-27E5-8E45-9EC3-B94BA7D6E881}" srcOrd="1" destOrd="0" presId="urn:microsoft.com/office/officeart/2005/8/layout/hierarchy1"/>
    <dgm:cxn modelId="{3368A038-1FEE-AC45-89D0-1796E95EBF7D}" type="presParOf" srcId="{9224458F-3993-D846-BACC-F2ABC9F3F2B1}" destId="{A4EF43B5-A2FE-9041-A501-BAE60DB1715F}" srcOrd="1" destOrd="0" presId="urn:microsoft.com/office/officeart/2005/8/layout/hierarchy1"/>
    <dgm:cxn modelId="{86CDED7D-5BEF-054A-941C-0BA1BF7C736F}" type="presParOf" srcId="{A4EF43B5-A2FE-9041-A501-BAE60DB1715F}" destId="{1501D5A6-D0DC-0C4D-9736-E7347B26CDB0}" srcOrd="0" destOrd="0" presId="urn:microsoft.com/office/officeart/2005/8/layout/hierarchy1"/>
    <dgm:cxn modelId="{EAF3503B-4285-0841-A052-CFA756D21060}" type="presParOf" srcId="{1501D5A6-D0DC-0C4D-9736-E7347B26CDB0}" destId="{E50DD060-8C5F-ED48-84D6-A9B174527392}" srcOrd="0" destOrd="0" presId="urn:microsoft.com/office/officeart/2005/8/layout/hierarchy1"/>
    <dgm:cxn modelId="{55F0E52C-BC3E-644A-8F82-DFEFF164AFED}" type="presParOf" srcId="{1501D5A6-D0DC-0C4D-9736-E7347B26CDB0}" destId="{26B23D89-2F9A-E14B-B8B6-0B70029F77EB}" srcOrd="1" destOrd="0" presId="urn:microsoft.com/office/officeart/2005/8/layout/hierarchy1"/>
    <dgm:cxn modelId="{5C4D9F72-8C2D-BF4B-83DA-63E913459D52}" type="presParOf" srcId="{A4EF43B5-A2FE-9041-A501-BAE60DB1715F}" destId="{48B95FE3-03F2-F040-BE64-036B9B4A4754}" srcOrd="1" destOrd="0" presId="urn:microsoft.com/office/officeart/2005/8/layout/hierarchy1"/>
    <dgm:cxn modelId="{4E962747-3FAD-CD46-9273-EBC9CF4B754C}" type="presParOf" srcId="{9224458F-3993-D846-BACC-F2ABC9F3F2B1}" destId="{A16648D3-27A5-5F4B-8020-32FC12CC4597}" srcOrd="2" destOrd="0" presId="urn:microsoft.com/office/officeart/2005/8/layout/hierarchy1"/>
    <dgm:cxn modelId="{E0E752A9-742A-FE47-94CB-2A8CDF38C7F6}" type="presParOf" srcId="{A16648D3-27A5-5F4B-8020-32FC12CC4597}" destId="{9F287D66-7718-4C48-8A8D-C443B1E00A42}" srcOrd="0" destOrd="0" presId="urn:microsoft.com/office/officeart/2005/8/layout/hierarchy1"/>
    <dgm:cxn modelId="{985B7345-C6D6-544A-BD4A-C27988F896F9}" type="presParOf" srcId="{9F287D66-7718-4C48-8A8D-C443B1E00A42}" destId="{7D4C3F26-5161-864D-B7B4-B0D3FC734F81}" srcOrd="0" destOrd="0" presId="urn:microsoft.com/office/officeart/2005/8/layout/hierarchy1"/>
    <dgm:cxn modelId="{B7602868-1ACD-4D41-B21B-37569FCB8FF4}" type="presParOf" srcId="{9F287D66-7718-4C48-8A8D-C443B1E00A42}" destId="{65A64D21-D038-564B-B626-E0A7BDFCE79E}" srcOrd="1" destOrd="0" presId="urn:microsoft.com/office/officeart/2005/8/layout/hierarchy1"/>
    <dgm:cxn modelId="{F1F9CB6F-29D5-484B-9740-3F9E3031F881}" type="presParOf" srcId="{A16648D3-27A5-5F4B-8020-32FC12CC4597}" destId="{BB3746D1-B96B-8D40-B0B3-71F9B32F1E3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3A5ED-6E56-BC49-8CBD-F2CDC1A7116A}">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629ADE-B408-F14A-B246-C01F13304DB9}">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AU" sz="3500" kern="1200"/>
            <a:t>Divine force – nonhuman phenomena (e.g. sun movement, seasons)</a:t>
          </a:r>
          <a:endParaRPr lang="en-US" sz="3500" kern="1200"/>
        </a:p>
      </dsp:txBody>
      <dsp:txXfrm>
        <a:off x="560236" y="832323"/>
        <a:ext cx="4149382" cy="2576345"/>
      </dsp:txXfrm>
    </dsp:sp>
    <dsp:sp modelId="{75C9D14B-AC20-EA46-8D4B-DFA67CC05273}">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9D75C-0627-0448-AA6F-E36AEDE3ADBD}">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AU" sz="3500" kern="1200"/>
            <a:t>Gods associated with phases of life</a:t>
          </a:r>
          <a:endParaRPr lang="en-US" sz="3500" kern="1200"/>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6D979-4076-44E8-B29C-E4284D04F3A3}">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240EB0-B054-469A-8565-3444444F61AF}">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en-US" sz="3300" kern="1200"/>
            <a:t>Supernatural objects</a:t>
          </a:r>
        </a:p>
      </dsp:txBody>
      <dsp:txXfrm>
        <a:off x="331199" y="2858834"/>
        <a:ext cx="4320000" cy="720000"/>
      </dsp:txXfrm>
    </dsp:sp>
    <dsp:sp modelId="{7F16803D-5D4B-408F-B28D-12B54CFBC5FE}">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A457A-BDA4-45AF-ABD8-A8053E7B34FC}">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en-US" sz="3300" i="1" kern="1200"/>
            <a:t>NUMEN</a:t>
          </a:r>
          <a:r>
            <a:rPr lang="en-US" sz="3300" kern="1200"/>
            <a:t> or a ”God’s Nod”</a:t>
          </a:r>
        </a:p>
      </dsp:txBody>
      <dsp:txXfrm>
        <a:off x="5407199" y="2858834"/>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B0F66-739E-6749-84AA-B2618B937C72}">
      <dsp:nvSpPr>
        <dsp:cNvPr id="0" name=""/>
        <dsp:cNvSpPr/>
      </dsp:nvSpPr>
      <dsp:spPr>
        <a:xfrm>
          <a:off x="0" y="4000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Forces could be allies</a:t>
          </a:r>
        </a:p>
      </dsp:txBody>
      <dsp:txXfrm>
        <a:off x="35125" y="75130"/>
        <a:ext cx="9988149" cy="649299"/>
      </dsp:txXfrm>
    </dsp:sp>
    <dsp:sp modelId="{6236797A-1CD4-AC45-B17C-D75E01B201DC}">
      <dsp:nvSpPr>
        <dsp:cNvPr id="0" name=""/>
        <dsp:cNvSpPr/>
      </dsp:nvSpPr>
      <dsp:spPr>
        <a:xfrm>
          <a:off x="0" y="84595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Sacrifice was necessary – revitalize divinity to fulfill requests</a:t>
          </a:r>
        </a:p>
      </dsp:txBody>
      <dsp:txXfrm>
        <a:off x="35125" y="881080"/>
        <a:ext cx="9988149" cy="649299"/>
      </dsp:txXfrm>
    </dsp:sp>
    <dsp:sp modelId="{BB6C3CD4-6A40-5046-8F1D-21538D69DB85}">
      <dsp:nvSpPr>
        <dsp:cNvPr id="0" name=""/>
        <dsp:cNvSpPr/>
      </dsp:nvSpPr>
      <dsp:spPr>
        <a:xfrm>
          <a:off x="0" y="1651904"/>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Prayer with sacrifices</a:t>
          </a:r>
        </a:p>
      </dsp:txBody>
      <dsp:txXfrm>
        <a:off x="35125" y="1687029"/>
        <a:ext cx="9988149" cy="649299"/>
      </dsp:txXfrm>
    </dsp:sp>
    <dsp:sp modelId="{13D4BB36-682A-DE42-82D7-5E5FB90C02BF}">
      <dsp:nvSpPr>
        <dsp:cNvPr id="0" name=""/>
        <dsp:cNvSpPr/>
      </dsp:nvSpPr>
      <dsp:spPr>
        <a:xfrm>
          <a:off x="0" y="245785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tx1"/>
              </a:solidFill>
            </a:rPr>
            <a:t>Magic to coerce (e.g. festivals)</a:t>
          </a:r>
        </a:p>
      </dsp:txBody>
      <dsp:txXfrm>
        <a:off x="35125" y="2492980"/>
        <a:ext cx="9988149" cy="649299"/>
      </dsp:txXfrm>
    </dsp:sp>
    <dsp:sp modelId="{5EDD1129-F326-F941-A8B9-4C3ADA2CA5AE}">
      <dsp:nvSpPr>
        <dsp:cNvPr id="0" name=""/>
        <dsp:cNvSpPr/>
      </dsp:nvSpPr>
      <dsp:spPr>
        <a:xfrm>
          <a:off x="0" y="3263805"/>
          <a:ext cx="10058399" cy="7195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Taboo – negative branch of magic</a:t>
          </a:r>
        </a:p>
      </dsp:txBody>
      <dsp:txXfrm>
        <a:off x="35125" y="3298930"/>
        <a:ext cx="9988149" cy="649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A363D-5FAF-41FD-B800-975CDE3E3A77}">
      <dsp:nvSpPr>
        <dsp:cNvPr id="0" name=""/>
        <dsp:cNvSpPr/>
      </dsp:nvSpPr>
      <dsp:spPr>
        <a:xfrm>
          <a:off x="938775" y="104327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CFF82-49D9-4046-83F2-7AAD9119D60C}">
      <dsp:nvSpPr>
        <dsp:cNvPr id="0" name=""/>
        <dsp:cNvSpPr/>
      </dsp:nvSpPr>
      <dsp:spPr>
        <a:xfrm>
          <a:off x="372805"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Polytheistic</a:t>
          </a:r>
        </a:p>
      </dsp:txBody>
      <dsp:txXfrm>
        <a:off x="372805" y="2260082"/>
        <a:ext cx="2058075" cy="720000"/>
      </dsp:txXfrm>
    </dsp:sp>
    <dsp:sp modelId="{8FE3F4EA-EB18-41D8-A901-4901A6C368D5}">
      <dsp:nvSpPr>
        <dsp:cNvPr id="0" name=""/>
        <dsp:cNvSpPr/>
      </dsp:nvSpPr>
      <dsp:spPr>
        <a:xfrm>
          <a:off x="3357014" y="104327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2AA64-CFC3-4A59-8CD1-E594FEBF8079}">
      <dsp:nvSpPr>
        <dsp:cNvPr id="0" name=""/>
        <dsp:cNvSpPr/>
      </dsp:nvSpPr>
      <dsp:spPr>
        <a:xfrm>
          <a:off x="2791043"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Importance of ritual</a:t>
          </a:r>
        </a:p>
      </dsp:txBody>
      <dsp:txXfrm>
        <a:off x="2791043" y="2260082"/>
        <a:ext cx="2058075" cy="720000"/>
      </dsp:txXfrm>
    </dsp:sp>
    <dsp:sp modelId="{8930364C-6DFC-4727-BBF1-2094E3962403}">
      <dsp:nvSpPr>
        <dsp:cNvPr id="0" name=""/>
        <dsp:cNvSpPr/>
      </dsp:nvSpPr>
      <dsp:spPr>
        <a:xfrm>
          <a:off x="5775252" y="104327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A6057-2EF9-43E8-B0CF-00CC2C72EE4C}">
      <dsp:nvSpPr>
        <dsp:cNvPr id="0" name=""/>
        <dsp:cNvSpPr/>
      </dsp:nvSpPr>
      <dsp:spPr>
        <a:xfrm>
          <a:off x="5209281"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Adaptation of other religions</a:t>
          </a:r>
        </a:p>
      </dsp:txBody>
      <dsp:txXfrm>
        <a:off x="5209281" y="2260082"/>
        <a:ext cx="2058075" cy="720000"/>
      </dsp:txXfrm>
    </dsp:sp>
    <dsp:sp modelId="{6549D565-6A3B-4C8D-BEEC-3F282B488281}">
      <dsp:nvSpPr>
        <dsp:cNvPr id="0" name=""/>
        <dsp:cNvSpPr/>
      </dsp:nvSpPr>
      <dsp:spPr>
        <a:xfrm>
          <a:off x="8193490" y="104327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D7BC4B-D645-4EE1-8020-EBDA9420CB93}">
      <dsp:nvSpPr>
        <dsp:cNvPr id="0" name=""/>
        <dsp:cNvSpPr/>
      </dsp:nvSpPr>
      <dsp:spPr>
        <a:xfrm>
          <a:off x="7627519" y="226008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Importance of practices</a:t>
          </a:r>
        </a:p>
      </dsp:txBody>
      <dsp:txXfrm>
        <a:off x="7627519" y="2260082"/>
        <a:ext cx="205807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30E6A-EDB6-BB42-99DF-AD7B237C31FC}">
      <dsp:nvSpPr>
        <dsp:cNvPr id="0" name=""/>
        <dsp:cNvSpPr/>
      </dsp:nvSpPr>
      <dsp:spPr>
        <a:xfrm>
          <a:off x="0"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BF10B1-FEBA-C047-AC05-F801CE225575}">
      <dsp:nvSpPr>
        <dsp:cNvPr id="0" name=""/>
        <dsp:cNvSpPr/>
      </dsp:nvSpPr>
      <dsp:spPr>
        <a:xfrm>
          <a:off x="314325"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Read through the cards provided </a:t>
          </a:r>
        </a:p>
      </dsp:txBody>
      <dsp:txXfrm>
        <a:off x="366939" y="1315414"/>
        <a:ext cx="2723696" cy="1691139"/>
      </dsp:txXfrm>
    </dsp:sp>
    <dsp:sp modelId="{E50DD060-8C5F-ED48-84D6-A9B174527392}">
      <dsp:nvSpPr>
        <dsp:cNvPr id="0" name=""/>
        <dsp:cNvSpPr/>
      </dsp:nvSpPr>
      <dsp:spPr>
        <a:xfrm>
          <a:off x="3457574"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23D89-2F9A-E14B-B8B6-0B70029F77EB}">
      <dsp:nvSpPr>
        <dsp:cNvPr id="0" name=""/>
        <dsp:cNvSpPr/>
      </dsp:nvSpPr>
      <dsp:spPr>
        <a:xfrm>
          <a:off x="3771899"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Fill in the information about each God</a:t>
          </a:r>
        </a:p>
      </dsp:txBody>
      <dsp:txXfrm>
        <a:off x="3824513" y="1315414"/>
        <a:ext cx="2723696" cy="1691139"/>
      </dsp:txXfrm>
    </dsp:sp>
    <dsp:sp modelId="{7D4C3F26-5161-864D-B7B4-B0D3FC734F81}">
      <dsp:nvSpPr>
        <dsp:cNvPr id="0" name=""/>
        <dsp:cNvSpPr/>
      </dsp:nvSpPr>
      <dsp:spPr>
        <a:xfrm>
          <a:off x="6915149"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64D21-D038-564B-B626-E0A7BDFCE79E}">
      <dsp:nvSpPr>
        <dsp:cNvPr id="0" name=""/>
        <dsp:cNvSpPr/>
      </dsp:nvSpPr>
      <dsp:spPr>
        <a:xfrm>
          <a:off x="7229475"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10 minutes to complete this!</a:t>
          </a:r>
        </a:p>
      </dsp:txBody>
      <dsp:txXfrm>
        <a:off x="7282089" y="131541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8/11/23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8/11/23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8/11/23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Mythology</a:t>
            </a:r>
          </a:p>
        </p:txBody>
      </p:sp>
      <p:pic>
        <p:nvPicPr>
          <p:cNvPr id="2050" name="Picture 2" descr="Ancient Rome | History, Government, Religion, Maps, &amp; Facts | Britannica">
            <a:extLst>
              <a:ext uri="{FF2B5EF4-FFF2-40B4-BE49-F238E27FC236}">
                <a16:creationId xmlns:a16="http://schemas.microsoft.com/office/drawing/2014/main" id="{D0C9A7B6-6EB5-03FE-37E5-6FA6D6C6B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r="10269" b="-1"/>
          <a:stretch/>
        </p:blipFill>
        <p:spPr bwMode="auto">
          <a:xfrm>
            <a:off x="202277" y="198120"/>
            <a:ext cx="7529718" cy="5791191"/>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Describe</a:t>
            </a:r>
            <a:r>
              <a:rPr lang="en-US" b="1" dirty="0"/>
              <a:t> </a:t>
            </a:r>
            <a:r>
              <a:rPr lang="en-US" dirty="0"/>
              <a:t>the nature of mythology in Ancient Rome</a:t>
            </a:r>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5 Lesson 4</a:t>
            </a:r>
          </a:p>
        </p:txBody>
      </p:sp>
    </p:spTree>
    <p:extLst>
      <p:ext uri="{BB962C8B-B14F-4D97-AF65-F5344CB8AC3E}">
        <p14:creationId xmlns:p14="http://schemas.microsoft.com/office/powerpoint/2010/main" val="19508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E44A0-2317-5213-08F9-56E6735592FA}"/>
              </a:ext>
            </a:extLst>
          </p:cNvPr>
          <p:cNvSpPr>
            <a:spLocks noGrp="1"/>
          </p:cNvSpPr>
          <p:nvPr>
            <p:ph type="title"/>
          </p:nvPr>
        </p:nvSpPr>
        <p:spPr>
          <a:xfrm>
            <a:off x="178776" y="384048"/>
            <a:ext cx="11933284" cy="4586136"/>
          </a:xfrm>
        </p:spPr>
        <p:txBody>
          <a:bodyPr vert="horz" lIns="91440" tIns="45720" rIns="91440" bIns="45720" rtlCol="0" anchor="b">
            <a:normAutofit fontScale="90000"/>
          </a:bodyPr>
          <a:lstStyle/>
          <a:p>
            <a:pPr algn="ctr"/>
            <a:r>
              <a:rPr lang="en-AU" sz="4000" b="0" i="0" dirty="0">
                <a:solidFill>
                  <a:srgbClr val="333333"/>
                </a:solidFill>
                <a:effectLst/>
                <a:latin typeface="Calibri" panose="020F0502020204030204" pitchFamily="34" charset="0"/>
                <a:cs typeface="Calibri" panose="020F0502020204030204" pitchFamily="34" charset="0"/>
              </a:rPr>
              <a:t>The ancient Romans had a rich </a:t>
            </a:r>
            <a:r>
              <a:rPr lang="en-AU" sz="4000" b="1" i="0" u="none" strike="noStrike" dirty="0">
                <a:solidFill>
                  <a:srgbClr val="B52600"/>
                </a:solidFill>
                <a:effectLst/>
                <a:latin typeface="Calibri" panose="020F0502020204030204" pitchFamily="34" charset="0"/>
                <a:cs typeface="Calibri" panose="020F0502020204030204" pitchFamily="34" charset="0"/>
              </a:rPr>
              <a:t>mythology</a:t>
            </a:r>
            <a:r>
              <a:rPr lang="en-AU" sz="4000" b="0" i="0" dirty="0">
                <a:solidFill>
                  <a:srgbClr val="333333"/>
                </a:solidFill>
                <a:effectLst/>
                <a:latin typeface="Calibri" panose="020F0502020204030204" pitchFamily="34" charset="0"/>
                <a:cs typeface="Calibri" panose="020F0502020204030204" pitchFamily="34" charset="0"/>
              </a:rPr>
              <a:t> and, while much of it was derived from their neighbours and predecessors, the Greeks, it still defined the rich history of the </a:t>
            </a:r>
            <a:r>
              <a:rPr lang="en-AU" sz="4000" b="1" i="0" u="none" strike="noStrike" dirty="0">
                <a:solidFill>
                  <a:srgbClr val="B52600"/>
                </a:solidFill>
                <a:effectLst/>
                <a:latin typeface="Calibri" panose="020F0502020204030204" pitchFamily="34" charset="0"/>
                <a:cs typeface="Calibri" panose="020F0502020204030204" pitchFamily="34" charset="0"/>
              </a:rPr>
              <a:t>Roman</a:t>
            </a:r>
            <a:r>
              <a:rPr lang="en-AU" sz="4000" b="0" i="0" dirty="0">
                <a:solidFill>
                  <a:srgbClr val="333333"/>
                </a:solidFill>
                <a:effectLst/>
                <a:latin typeface="Calibri" panose="020F0502020204030204" pitchFamily="34" charset="0"/>
                <a:cs typeface="Calibri" panose="020F0502020204030204" pitchFamily="34" charset="0"/>
              </a:rPr>
              <a:t> people as they eventually grew into an </a:t>
            </a:r>
            <a:r>
              <a:rPr lang="en-AU" sz="4000" b="1" i="0" u="none" strike="noStrike" dirty="0">
                <a:solidFill>
                  <a:srgbClr val="B52600"/>
                </a:solidFill>
                <a:effectLst/>
                <a:latin typeface="Calibri" panose="020F0502020204030204" pitchFamily="34" charset="0"/>
                <a:cs typeface="Calibri" panose="020F0502020204030204" pitchFamily="34" charset="0"/>
              </a:rPr>
              <a:t>empire</a:t>
            </a:r>
            <a:r>
              <a:rPr lang="en-AU" sz="4000" b="0" i="0" dirty="0">
                <a:solidFill>
                  <a:srgbClr val="333333"/>
                </a:solidFill>
                <a:effectLst/>
                <a:latin typeface="Calibri" panose="020F0502020204030204" pitchFamily="34" charset="0"/>
                <a:cs typeface="Calibri" panose="020F0502020204030204" pitchFamily="34" charset="0"/>
              </a:rPr>
              <a:t>. </a:t>
            </a:r>
            <a:br>
              <a:rPr lang="en-AU" sz="4000" b="0" i="0" dirty="0">
                <a:solidFill>
                  <a:srgbClr val="333333"/>
                </a:solidFill>
                <a:effectLst/>
                <a:latin typeface="Calibri" panose="020F0502020204030204" pitchFamily="34" charset="0"/>
                <a:cs typeface="Calibri" panose="020F0502020204030204" pitchFamily="34" charset="0"/>
              </a:rPr>
            </a:br>
            <a:br>
              <a:rPr lang="en-AU" sz="4000" b="0" i="0" dirty="0">
                <a:solidFill>
                  <a:srgbClr val="333333"/>
                </a:solidFill>
                <a:effectLst/>
                <a:latin typeface="Calibri" panose="020F0502020204030204" pitchFamily="34" charset="0"/>
                <a:cs typeface="Calibri" panose="020F0502020204030204" pitchFamily="34" charset="0"/>
              </a:rPr>
            </a:br>
            <a:r>
              <a:rPr lang="en-AU" sz="4000" b="0" i="0" dirty="0">
                <a:solidFill>
                  <a:srgbClr val="333333"/>
                </a:solidFill>
                <a:effectLst/>
                <a:latin typeface="Calibri" panose="020F0502020204030204" pitchFamily="34" charset="0"/>
                <a:cs typeface="Calibri" panose="020F0502020204030204" pitchFamily="34" charset="0"/>
              </a:rPr>
              <a:t>Roman writers such as </a:t>
            </a:r>
            <a:r>
              <a:rPr lang="en-AU" sz="4000" b="1" i="0" u="none" strike="noStrike" dirty="0">
                <a:solidFill>
                  <a:srgbClr val="B52600"/>
                </a:solidFill>
                <a:effectLst/>
                <a:latin typeface="Calibri" panose="020F0502020204030204" pitchFamily="34" charset="0"/>
                <a:cs typeface="Calibri" panose="020F0502020204030204" pitchFamily="34" charset="0"/>
              </a:rPr>
              <a:t>Ovid</a:t>
            </a:r>
            <a:r>
              <a:rPr lang="en-AU" sz="4000" b="0" i="0" dirty="0">
                <a:solidFill>
                  <a:srgbClr val="333333"/>
                </a:solidFill>
                <a:effectLst/>
                <a:latin typeface="Calibri" panose="020F0502020204030204" pitchFamily="34" charset="0"/>
                <a:cs typeface="Calibri" panose="020F0502020204030204" pitchFamily="34" charset="0"/>
              </a:rPr>
              <a:t> and </a:t>
            </a:r>
            <a:r>
              <a:rPr lang="en-AU" sz="4000" b="1" i="0" u="none" strike="noStrike" dirty="0">
                <a:solidFill>
                  <a:srgbClr val="B52600"/>
                </a:solidFill>
                <a:effectLst/>
                <a:latin typeface="Calibri" panose="020F0502020204030204" pitchFamily="34" charset="0"/>
                <a:cs typeface="Calibri" panose="020F0502020204030204" pitchFamily="34" charset="0"/>
              </a:rPr>
              <a:t>Virgil</a:t>
            </a:r>
            <a:r>
              <a:rPr lang="en-AU" sz="4000" b="0" i="0" dirty="0">
                <a:solidFill>
                  <a:srgbClr val="333333"/>
                </a:solidFill>
                <a:effectLst/>
                <a:latin typeface="Calibri" panose="020F0502020204030204" pitchFamily="34" charset="0"/>
                <a:cs typeface="Calibri" panose="020F0502020204030204" pitchFamily="34" charset="0"/>
              </a:rPr>
              <a:t> documented and extended the mythological heritage of the ancient </a:t>
            </a:r>
            <a:r>
              <a:rPr lang="en-AU" sz="4000" b="1" i="0" u="none" strike="noStrike" dirty="0">
                <a:solidFill>
                  <a:srgbClr val="B52600"/>
                </a:solidFill>
                <a:effectLst/>
                <a:latin typeface="Calibri" panose="020F0502020204030204" pitchFamily="34" charset="0"/>
                <a:cs typeface="Calibri" panose="020F0502020204030204" pitchFamily="34" charset="0"/>
              </a:rPr>
              <a:t>Mediterranean</a:t>
            </a:r>
            <a:r>
              <a:rPr lang="en-AU" sz="4000" b="0" i="0" dirty="0">
                <a:solidFill>
                  <a:srgbClr val="333333"/>
                </a:solidFill>
                <a:effectLst/>
                <a:latin typeface="Calibri" panose="020F0502020204030204" pitchFamily="34" charset="0"/>
                <a:cs typeface="Calibri" panose="020F0502020204030204" pitchFamily="34" charset="0"/>
              </a:rPr>
              <a:t> to gives us such long-lasting and iconic figures as </a:t>
            </a:r>
            <a:r>
              <a:rPr lang="en-AU" sz="4000" b="1" i="0" u="none" strike="noStrike" dirty="0">
                <a:solidFill>
                  <a:srgbClr val="B52600"/>
                </a:solidFill>
                <a:effectLst/>
                <a:latin typeface="Calibri" panose="020F0502020204030204" pitchFamily="34" charset="0"/>
                <a:cs typeface="Calibri" panose="020F0502020204030204" pitchFamily="34" charset="0"/>
              </a:rPr>
              <a:t>Aeneas</a:t>
            </a:r>
            <a:r>
              <a:rPr lang="en-AU" sz="4000" b="0" i="0" dirty="0">
                <a:solidFill>
                  <a:srgbClr val="333333"/>
                </a:solidFill>
                <a:effectLst/>
                <a:latin typeface="Calibri" panose="020F0502020204030204" pitchFamily="34" charset="0"/>
                <a:cs typeface="Calibri" panose="020F0502020204030204" pitchFamily="34" charset="0"/>
              </a:rPr>
              <a:t>, </a:t>
            </a:r>
            <a:r>
              <a:rPr lang="en-AU" sz="4000" b="1" i="0" u="none" strike="noStrike" dirty="0">
                <a:solidFill>
                  <a:srgbClr val="B52600"/>
                </a:solidFill>
                <a:effectLst/>
                <a:latin typeface="Calibri" panose="020F0502020204030204" pitchFamily="34" charset="0"/>
                <a:cs typeface="Calibri" panose="020F0502020204030204" pitchFamily="34" charset="0"/>
              </a:rPr>
              <a:t>Vesta</a:t>
            </a:r>
            <a:r>
              <a:rPr lang="en-AU" sz="4000" b="0" i="0" dirty="0">
                <a:solidFill>
                  <a:srgbClr val="333333"/>
                </a:solidFill>
                <a:effectLst/>
                <a:latin typeface="Calibri" panose="020F0502020204030204" pitchFamily="34" charset="0"/>
                <a:cs typeface="Calibri" panose="020F0502020204030204" pitchFamily="34" charset="0"/>
              </a:rPr>
              <a:t>, </a:t>
            </a:r>
            <a:r>
              <a:rPr lang="en-AU" sz="4000" b="1" i="0" u="none" strike="noStrike" dirty="0">
                <a:solidFill>
                  <a:srgbClr val="B52600"/>
                </a:solidFill>
                <a:effectLst/>
                <a:latin typeface="Calibri" panose="020F0502020204030204" pitchFamily="34" charset="0"/>
                <a:cs typeface="Calibri" panose="020F0502020204030204" pitchFamily="34" charset="0"/>
              </a:rPr>
              <a:t>Janus</a:t>
            </a:r>
            <a:r>
              <a:rPr lang="en-AU" sz="4000" b="0" i="0" dirty="0">
                <a:solidFill>
                  <a:srgbClr val="333333"/>
                </a:solidFill>
                <a:effectLst/>
                <a:latin typeface="Calibri" panose="020F0502020204030204" pitchFamily="34" charset="0"/>
                <a:cs typeface="Calibri" panose="020F0502020204030204" pitchFamily="34" charset="0"/>
              </a:rPr>
              <a:t>, and the twin founders of </a:t>
            </a:r>
            <a:r>
              <a:rPr lang="en-AU" sz="4000" b="1" i="0" u="none" strike="noStrike" dirty="0">
                <a:solidFill>
                  <a:srgbClr val="B52600"/>
                </a:solidFill>
                <a:effectLst/>
                <a:latin typeface="Calibri" panose="020F0502020204030204" pitchFamily="34" charset="0"/>
                <a:cs typeface="Calibri" panose="020F0502020204030204" pitchFamily="34" charset="0"/>
              </a:rPr>
              <a:t>Rome</a:t>
            </a:r>
            <a:r>
              <a:rPr lang="en-AU" sz="4000" b="0" i="0" dirty="0">
                <a:solidFill>
                  <a:srgbClr val="333333"/>
                </a:solidFill>
                <a:effectLst/>
                <a:latin typeface="Calibri" panose="020F0502020204030204" pitchFamily="34" charset="0"/>
                <a:cs typeface="Calibri" panose="020F0502020204030204" pitchFamily="34" charset="0"/>
              </a:rPr>
              <a:t> itself, </a:t>
            </a:r>
            <a:r>
              <a:rPr lang="en-AU" sz="4000" b="1" i="0" u="none" strike="noStrike" dirty="0">
                <a:solidFill>
                  <a:srgbClr val="B52600"/>
                </a:solidFill>
                <a:effectLst/>
                <a:latin typeface="Calibri" panose="020F0502020204030204" pitchFamily="34" charset="0"/>
                <a:cs typeface="Calibri" panose="020F0502020204030204" pitchFamily="34" charset="0"/>
              </a:rPr>
              <a:t>Romulus and Remus</a:t>
            </a:r>
            <a:r>
              <a:rPr lang="en-AU" sz="4000" b="0" i="0" dirty="0">
                <a:solidFill>
                  <a:srgbClr val="333333"/>
                </a:solidFill>
                <a:effectLst/>
                <a:latin typeface="Calibri" panose="020F0502020204030204" pitchFamily="34" charset="0"/>
                <a:cs typeface="Calibri" panose="020F0502020204030204" pitchFamily="34" charset="0"/>
              </a:rPr>
              <a:t>.</a:t>
            </a:r>
            <a:endParaRPr lang="en-US" sz="80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683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573A-B070-70B7-C22B-1D3887EB467A}"/>
              </a:ext>
            </a:extLst>
          </p:cNvPr>
          <p:cNvSpPr>
            <a:spLocks noGrp="1"/>
          </p:cNvSpPr>
          <p:nvPr>
            <p:ph type="title"/>
          </p:nvPr>
        </p:nvSpPr>
        <p:spPr>
          <a:xfrm>
            <a:off x="1097280" y="286603"/>
            <a:ext cx="10058400" cy="1450757"/>
          </a:xfrm>
        </p:spPr>
        <p:txBody>
          <a:bodyPr>
            <a:normAutofit/>
          </a:bodyPr>
          <a:lstStyle/>
          <a:p>
            <a:pPr algn="ctr"/>
            <a:r>
              <a:rPr lang="en-US" dirty="0"/>
              <a:t>Deification of functions</a:t>
            </a:r>
          </a:p>
        </p:txBody>
      </p:sp>
      <p:graphicFrame>
        <p:nvGraphicFramePr>
          <p:cNvPr id="5" name="Content Placeholder 2">
            <a:extLst>
              <a:ext uri="{FF2B5EF4-FFF2-40B4-BE49-F238E27FC236}">
                <a16:creationId xmlns:a16="http://schemas.microsoft.com/office/drawing/2014/main" id="{FA6A775B-27E2-B932-A104-822F8B0E2D07}"/>
              </a:ext>
            </a:extLst>
          </p:cNvPr>
          <p:cNvGraphicFramePr>
            <a:graphicFrameLocks noGrp="1"/>
          </p:cNvGraphicFramePr>
          <p:nvPr>
            <p:ph idx="1"/>
            <p:extLst>
              <p:ext uri="{D42A27DB-BD31-4B8C-83A1-F6EECF244321}">
                <p14:modId xmlns:p14="http://schemas.microsoft.com/office/powerpoint/2010/main" val="39127421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98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7B11-538C-F1D1-A601-9DAB6EA45F82}"/>
              </a:ext>
            </a:extLst>
          </p:cNvPr>
          <p:cNvSpPr>
            <a:spLocks noGrp="1"/>
          </p:cNvSpPr>
          <p:nvPr>
            <p:ph type="title"/>
          </p:nvPr>
        </p:nvSpPr>
        <p:spPr/>
        <p:txBody>
          <a:bodyPr/>
          <a:lstStyle/>
          <a:p>
            <a:pPr algn="ctr"/>
            <a:r>
              <a:rPr lang="en-US" dirty="0"/>
              <a:t>Veneration of Objects</a:t>
            </a:r>
          </a:p>
        </p:txBody>
      </p:sp>
      <p:graphicFrame>
        <p:nvGraphicFramePr>
          <p:cNvPr id="5" name="Content Placeholder 2">
            <a:extLst>
              <a:ext uri="{FF2B5EF4-FFF2-40B4-BE49-F238E27FC236}">
                <a16:creationId xmlns:a16="http://schemas.microsoft.com/office/drawing/2014/main" id="{FCED832D-0630-EAED-9CEB-72CFC2E03E45}"/>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24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836E-0C9F-E7D4-12F5-CFD0AFA89AB3}"/>
              </a:ext>
            </a:extLst>
          </p:cNvPr>
          <p:cNvSpPr>
            <a:spLocks noGrp="1"/>
          </p:cNvSpPr>
          <p:nvPr>
            <p:ph type="title"/>
          </p:nvPr>
        </p:nvSpPr>
        <p:spPr/>
        <p:txBody>
          <a:bodyPr/>
          <a:lstStyle/>
          <a:p>
            <a:pPr algn="ctr"/>
            <a:r>
              <a:rPr lang="en-US" dirty="0"/>
              <a:t>Sacrifice and Magic </a:t>
            </a:r>
          </a:p>
        </p:txBody>
      </p:sp>
      <p:graphicFrame>
        <p:nvGraphicFramePr>
          <p:cNvPr id="5" name="Content Placeholder 2">
            <a:extLst>
              <a:ext uri="{FF2B5EF4-FFF2-40B4-BE49-F238E27FC236}">
                <a16:creationId xmlns:a16="http://schemas.microsoft.com/office/drawing/2014/main" id="{DEC533AA-778A-0C89-8A1D-F6ED03215A2E}"/>
              </a:ext>
            </a:extLst>
          </p:cNvPr>
          <p:cNvGraphicFramePr>
            <a:graphicFrameLocks noGrp="1"/>
          </p:cNvGraphicFramePr>
          <p:nvPr>
            <p:ph idx="1"/>
            <p:extLst>
              <p:ext uri="{D42A27DB-BD31-4B8C-83A1-F6EECF244321}">
                <p14:modId xmlns:p14="http://schemas.microsoft.com/office/powerpoint/2010/main" val="209495266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78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C938-BF41-0418-B541-916E81918341}"/>
              </a:ext>
            </a:extLst>
          </p:cNvPr>
          <p:cNvSpPr>
            <a:spLocks noGrp="1"/>
          </p:cNvSpPr>
          <p:nvPr>
            <p:ph type="title"/>
          </p:nvPr>
        </p:nvSpPr>
        <p:spPr/>
        <p:txBody>
          <a:bodyPr/>
          <a:lstStyle/>
          <a:p>
            <a:pPr algn="ctr"/>
            <a:r>
              <a:rPr lang="en-US" dirty="0"/>
              <a:t>What do these teach us about the Romans?</a:t>
            </a:r>
          </a:p>
        </p:txBody>
      </p:sp>
      <p:graphicFrame>
        <p:nvGraphicFramePr>
          <p:cNvPr id="5" name="Content Placeholder 2">
            <a:extLst>
              <a:ext uri="{FF2B5EF4-FFF2-40B4-BE49-F238E27FC236}">
                <a16:creationId xmlns:a16="http://schemas.microsoft.com/office/drawing/2014/main" id="{3FC01501-EDE3-4E76-F581-BA38F88BCAC2}"/>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99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0051-225D-C6C1-88E2-CB56A9BC10DE}"/>
              </a:ext>
            </a:extLst>
          </p:cNvPr>
          <p:cNvSpPr>
            <a:spLocks noGrp="1"/>
          </p:cNvSpPr>
          <p:nvPr>
            <p:ph type="title"/>
          </p:nvPr>
        </p:nvSpPr>
        <p:spPr/>
        <p:txBody>
          <a:bodyPr/>
          <a:lstStyle/>
          <a:p>
            <a:pPr algn="ctr"/>
            <a:r>
              <a:rPr lang="en-US" dirty="0"/>
              <a:t>ACTIVITY 1 – Roman Gods</a:t>
            </a:r>
          </a:p>
        </p:txBody>
      </p:sp>
      <p:graphicFrame>
        <p:nvGraphicFramePr>
          <p:cNvPr id="7" name="Content Placeholder 2">
            <a:extLst>
              <a:ext uri="{FF2B5EF4-FFF2-40B4-BE49-F238E27FC236}">
                <a16:creationId xmlns:a16="http://schemas.microsoft.com/office/drawing/2014/main" id="{65DD5DA7-44F8-9FAD-57F4-3102934F764D}"/>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57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0CDF6-D039-B0FE-84B2-C43013501A2F}"/>
              </a:ext>
            </a:extLst>
          </p:cNvPr>
          <p:cNvSpPr>
            <a:spLocks noGrp="1"/>
          </p:cNvSpPr>
          <p:nvPr>
            <p:ph type="title"/>
          </p:nvPr>
        </p:nvSpPr>
        <p:spPr>
          <a:xfrm>
            <a:off x="6411685" y="634946"/>
            <a:ext cx="5127171" cy="1450757"/>
          </a:xfrm>
        </p:spPr>
        <p:txBody>
          <a:bodyPr>
            <a:normAutofit/>
          </a:bodyPr>
          <a:lstStyle/>
          <a:p>
            <a:pPr algn="ctr"/>
            <a:r>
              <a:rPr lang="en-US" sz="4400" dirty="0"/>
              <a:t>ACTIVITY 2 – Ancient Roman Monsters</a:t>
            </a:r>
          </a:p>
        </p:txBody>
      </p:sp>
      <p:pic>
        <p:nvPicPr>
          <p:cNvPr id="7" name="Graphic 6" descr="Snake">
            <a:extLst>
              <a:ext uri="{FF2B5EF4-FFF2-40B4-BE49-F238E27FC236}">
                <a16:creationId xmlns:a16="http://schemas.microsoft.com/office/drawing/2014/main" id="{B7F70539-6A1D-8862-71CF-A77CDD346D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4812C3-25B0-8AC4-F891-1E19CFCE94F3}"/>
              </a:ext>
            </a:extLst>
          </p:cNvPr>
          <p:cNvSpPr>
            <a:spLocks noGrp="1"/>
          </p:cNvSpPr>
          <p:nvPr>
            <p:ph idx="1"/>
          </p:nvPr>
        </p:nvSpPr>
        <p:spPr>
          <a:xfrm>
            <a:off x="6411684" y="2198914"/>
            <a:ext cx="5127172" cy="3670180"/>
          </a:xfrm>
        </p:spPr>
        <p:txBody>
          <a:bodyPr>
            <a:normAutofit/>
          </a:bodyPr>
          <a:lstStyle/>
          <a:p>
            <a:pPr algn="ctr"/>
            <a:r>
              <a:rPr lang="en-US" sz="3600" dirty="0"/>
              <a:t>Choose ONE (1) Ancient Roman Monster</a:t>
            </a:r>
          </a:p>
          <a:p>
            <a:pPr algn="ctr"/>
            <a:r>
              <a:rPr lang="en-US" sz="3600" dirty="0"/>
              <a:t>Complete the research page about your monster</a:t>
            </a:r>
          </a:p>
        </p:txBody>
      </p:sp>
      <p:sp>
        <p:nvSpPr>
          <p:cNvPr id="14"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4903025"/>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9355</TotalTime>
  <Words>239</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Mythology</vt:lpstr>
      <vt:lpstr>The ancient Romans had a rich mythology and, while much of it was derived from their neighbours and predecessors, the Greeks, it still defined the rich history of the Roman people as they eventually grew into an empire.   Roman writers such as Ovid and Virgil documented and extended the mythological heritage of the ancient Mediterranean to gives us such long-lasting and iconic figures as Aeneas, Vesta, Janus, and the twin founders of Rome itself, Romulus and Remus.</vt:lpstr>
      <vt:lpstr>Deification of functions</vt:lpstr>
      <vt:lpstr>Veneration of Objects</vt:lpstr>
      <vt:lpstr>Sacrifice and Magic </vt:lpstr>
      <vt:lpstr>What do these teach us about the Romans?</vt:lpstr>
      <vt:lpstr>ACTIVITY 1 – Roman Gods</vt:lpstr>
      <vt:lpstr>ACTIVITY 2 – Ancient Roman Monsters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365</cp:revision>
  <dcterms:created xsi:type="dcterms:W3CDTF">2022-07-13T05:26:46Z</dcterms:created>
  <dcterms:modified xsi:type="dcterms:W3CDTF">2023-08-11T00:43:19Z</dcterms:modified>
</cp:coreProperties>
</file>