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301" r:id="rId2"/>
    <p:sldId id="302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70"/>
    <p:restoredTop sz="92409"/>
  </p:normalViewPr>
  <p:slideViewPr>
    <p:cSldViewPr snapToGrid="0" snapToObjects="1">
      <p:cViewPr varScale="1">
        <p:scale>
          <a:sx n="148" d="100"/>
          <a:sy n="148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6288-7E5A-5A18-A127-FBF5B3A0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Revision 1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C9-0213-55D0-296A-78DDE872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Revise key ideas, events, people – </a:t>
            </a:r>
            <a:r>
              <a:rPr lang="en-US" b="1" i="1" dirty="0">
                <a:solidFill>
                  <a:schemeClr val="accent6"/>
                </a:solidFill>
              </a:rPr>
              <a:t>Julius Caesar</a:t>
            </a:r>
            <a:endParaRPr lang="en-US" b="1" i="1" u="sng" dirty="0">
              <a:solidFill>
                <a:schemeClr val="accent6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F52991-4EDF-A8E5-0A06-E823C979D93E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344EC8-A66A-3780-B9F7-6B3591742A42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Week 8 Lesson 1</a:t>
            </a:r>
          </a:p>
        </p:txBody>
      </p:sp>
      <p:pic>
        <p:nvPicPr>
          <p:cNvPr id="1026" name="Picture 2" descr="Julius Caesar | Biography, Conquests, Facts, &amp; Death | Britannica">
            <a:extLst>
              <a:ext uri="{FF2B5EF4-FFF2-40B4-BE49-F238E27FC236}">
                <a16:creationId xmlns:a16="http://schemas.microsoft.com/office/drawing/2014/main" id="{3031CE66-342E-AB4A-64C5-B2318CE3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0" y="523684"/>
            <a:ext cx="7412806" cy="54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A1BC-0720-EADE-1D7E-D2BF46A2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Revision Activity 1 -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779F-D071-6DA7-E6FD-6404ED66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ALL key content for Julius Caesar</a:t>
            </a:r>
          </a:p>
          <a:p>
            <a:r>
              <a:rPr lang="en-US" dirty="0"/>
              <a:t>Question suggestions: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First Triumvirate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Caesar’s Aims and Motivations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Long Term/Short Term Impacts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Leadership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Impact of Death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Dictator or great leader?</a:t>
            </a:r>
          </a:p>
        </p:txBody>
      </p:sp>
    </p:spTree>
    <p:extLst>
      <p:ext uri="{BB962C8B-B14F-4D97-AF65-F5344CB8AC3E}">
        <p14:creationId xmlns:p14="http://schemas.microsoft.com/office/powerpoint/2010/main" val="27715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ECD6724-3B49-3D12-C221-5BBE136EF689}"/>
              </a:ext>
            </a:extLst>
          </p:cNvPr>
          <p:cNvSpPr/>
          <p:nvPr/>
        </p:nvSpPr>
        <p:spPr>
          <a:xfrm>
            <a:off x="5207479" y="2665563"/>
            <a:ext cx="1777041" cy="11041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Julius Caesar</a:t>
            </a:r>
          </a:p>
        </p:txBody>
      </p:sp>
    </p:spTree>
    <p:extLst>
      <p:ext uri="{BB962C8B-B14F-4D97-AF65-F5344CB8AC3E}">
        <p14:creationId xmlns:p14="http://schemas.microsoft.com/office/powerpoint/2010/main" val="1290053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8281</TotalTime>
  <Words>60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Revision 1</vt:lpstr>
      <vt:lpstr>Revision Activity 1 - 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366</cp:revision>
  <dcterms:created xsi:type="dcterms:W3CDTF">2022-07-13T05:26:46Z</dcterms:created>
  <dcterms:modified xsi:type="dcterms:W3CDTF">2023-08-28T04:37:36Z</dcterms:modified>
</cp:coreProperties>
</file>