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301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2381"/>
  </p:normalViewPr>
  <p:slideViewPr>
    <p:cSldViewPr snapToGrid="0" snapToObjects="1">
      <p:cViewPr varScale="1">
        <p:scale>
          <a:sx n="78" d="100"/>
          <a:sy n="78" d="100"/>
        </p:scale>
        <p:origin x="19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8A7D6-B98D-4F11-B5EB-1FDF3EFECF9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802EBF-D170-4775-A93C-881D62A7F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Revise key content regarding Julius Caesar.</a:t>
          </a:r>
        </a:p>
      </dgm:t>
    </dgm:pt>
    <dgm:pt modelId="{B1846DA9-4BA7-4726-ADB4-88204294BDE5}" type="parTrans" cxnId="{6BF9000B-2A05-4465-851A-7D3EEF7E3FB0}">
      <dgm:prSet/>
      <dgm:spPr/>
      <dgm:t>
        <a:bodyPr/>
        <a:lstStyle/>
        <a:p>
          <a:endParaRPr lang="en-US"/>
        </a:p>
      </dgm:t>
    </dgm:pt>
    <dgm:pt modelId="{D3B8C960-A347-4ED7-81FB-F044A1CB6151}" type="sibTrans" cxnId="{6BF9000B-2A05-4465-851A-7D3EEF7E3FB0}">
      <dgm:prSet/>
      <dgm:spPr/>
      <dgm:t>
        <a:bodyPr/>
        <a:lstStyle/>
        <a:p>
          <a:endParaRPr lang="en-US"/>
        </a:p>
      </dgm:t>
    </dgm:pt>
    <dgm:pt modelId="{AA1411BD-77AD-4B28-9D50-492EC7CDE5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revision sheet provided to practice responses.</a:t>
          </a:r>
        </a:p>
      </dgm:t>
    </dgm:pt>
    <dgm:pt modelId="{1961F381-F192-499C-A749-29B7F58C1853}" type="parTrans" cxnId="{DDD9F2F4-734D-4EA0-AF15-A45EA8423109}">
      <dgm:prSet/>
      <dgm:spPr/>
      <dgm:t>
        <a:bodyPr/>
        <a:lstStyle/>
        <a:p>
          <a:endParaRPr lang="en-US"/>
        </a:p>
      </dgm:t>
    </dgm:pt>
    <dgm:pt modelId="{5487EC03-77AA-4D75-9D71-9051E91D91A6}" type="sibTrans" cxnId="{DDD9F2F4-734D-4EA0-AF15-A45EA8423109}">
      <dgm:prSet/>
      <dgm:spPr/>
      <dgm:t>
        <a:bodyPr/>
        <a:lstStyle/>
        <a:p>
          <a:endParaRPr lang="en-US"/>
        </a:p>
      </dgm:t>
    </dgm:pt>
    <dgm:pt modelId="{6A39A8DD-13F5-4606-873B-CB6B3A4454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you finish early, complete private study.</a:t>
          </a:r>
        </a:p>
      </dgm:t>
    </dgm:pt>
    <dgm:pt modelId="{2192DA8B-1400-42CB-8053-99E12CCA7E6A}" type="parTrans" cxnId="{AB68634D-5ECE-4C1B-85BD-6BFDC315D4F5}">
      <dgm:prSet/>
      <dgm:spPr/>
      <dgm:t>
        <a:bodyPr/>
        <a:lstStyle/>
        <a:p>
          <a:endParaRPr lang="en-US"/>
        </a:p>
      </dgm:t>
    </dgm:pt>
    <dgm:pt modelId="{63F4F609-4745-477E-A9A0-0E039253D450}" type="sibTrans" cxnId="{AB68634D-5ECE-4C1B-85BD-6BFDC315D4F5}">
      <dgm:prSet/>
      <dgm:spPr/>
      <dgm:t>
        <a:bodyPr/>
        <a:lstStyle/>
        <a:p>
          <a:endParaRPr lang="en-US"/>
        </a:p>
      </dgm:t>
    </dgm:pt>
    <dgm:pt modelId="{0FAE60B5-D5F0-4DE6-8B56-00FD95758F4E}" type="pres">
      <dgm:prSet presAssocID="{19F8A7D6-B98D-4F11-B5EB-1FDF3EFECF98}" presName="root" presStyleCnt="0">
        <dgm:presLayoutVars>
          <dgm:dir/>
          <dgm:resizeHandles val="exact"/>
        </dgm:presLayoutVars>
      </dgm:prSet>
      <dgm:spPr/>
    </dgm:pt>
    <dgm:pt modelId="{35095F08-E77E-49C7-99A8-6E9444EE49B5}" type="pres">
      <dgm:prSet presAssocID="{C7802EBF-D170-4775-A93C-881D62A7FE15}" presName="compNode" presStyleCnt="0"/>
      <dgm:spPr/>
    </dgm:pt>
    <dgm:pt modelId="{1AA8C56E-8579-4373-B3FF-4F801B401529}" type="pres">
      <dgm:prSet presAssocID="{C7802EBF-D170-4775-A93C-881D62A7FE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1E2600AF-C62F-47CC-ACA3-98D0F213ADDC}" type="pres">
      <dgm:prSet presAssocID="{C7802EBF-D170-4775-A93C-881D62A7FE15}" presName="spaceRect" presStyleCnt="0"/>
      <dgm:spPr/>
    </dgm:pt>
    <dgm:pt modelId="{55510816-18FB-4931-850F-0B7EA6C5A29F}" type="pres">
      <dgm:prSet presAssocID="{C7802EBF-D170-4775-A93C-881D62A7FE15}" presName="textRect" presStyleLbl="revTx" presStyleIdx="0" presStyleCnt="3">
        <dgm:presLayoutVars>
          <dgm:chMax val="1"/>
          <dgm:chPref val="1"/>
        </dgm:presLayoutVars>
      </dgm:prSet>
      <dgm:spPr/>
    </dgm:pt>
    <dgm:pt modelId="{9C84096F-9500-4BE0-8973-CDE75AF07E9C}" type="pres">
      <dgm:prSet presAssocID="{D3B8C960-A347-4ED7-81FB-F044A1CB6151}" presName="sibTrans" presStyleCnt="0"/>
      <dgm:spPr/>
    </dgm:pt>
    <dgm:pt modelId="{73F218A4-5AFB-4B52-9DBE-D0B724284006}" type="pres">
      <dgm:prSet presAssocID="{AA1411BD-77AD-4B28-9D50-492EC7CDE5F7}" presName="compNode" presStyleCnt="0"/>
      <dgm:spPr/>
    </dgm:pt>
    <dgm:pt modelId="{17B71ED1-9821-4B85-A033-0CD5CDEB4577}" type="pres">
      <dgm:prSet presAssocID="{AA1411BD-77AD-4B28-9D50-492EC7CDE5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755251D-112A-4913-AA38-77B1DC70EF53}" type="pres">
      <dgm:prSet presAssocID="{AA1411BD-77AD-4B28-9D50-492EC7CDE5F7}" presName="spaceRect" presStyleCnt="0"/>
      <dgm:spPr/>
    </dgm:pt>
    <dgm:pt modelId="{BFFEAD7E-57D4-4A82-B500-9E4378431D24}" type="pres">
      <dgm:prSet presAssocID="{AA1411BD-77AD-4B28-9D50-492EC7CDE5F7}" presName="textRect" presStyleLbl="revTx" presStyleIdx="1" presStyleCnt="3">
        <dgm:presLayoutVars>
          <dgm:chMax val="1"/>
          <dgm:chPref val="1"/>
        </dgm:presLayoutVars>
      </dgm:prSet>
      <dgm:spPr/>
    </dgm:pt>
    <dgm:pt modelId="{C63A57ED-CC42-4C23-B96E-C96E20BCF7B8}" type="pres">
      <dgm:prSet presAssocID="{5487EC03-77AA-4D75-9D71-9051E91D91A6}" presName="sibTrans" presStyleCnt="0"/>
      <dgm:spPr/>
    </dgm:pt>
    <dgm:pt modelId="{7A5C6DB8-FEDE-4692-9FBB-C2B484461024}" type="pres">
      <dgm:prSet presAssocID="{6A39A8DD-13F5-4606-873B-CB6B3A44542D}" presName="compNode" presStyleCnt="0"/>
      <dgm:spPr/>
    </dgm:pt>
    <dgm:pt modelId="{8ECDE7DF-3336-4FA2-B28E-E872B6A24DDA}" type="pres">
      <dgm:prSet presAssocID="{6A39A8DD-13F5-4606-873B-CB6B3A4454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93C2BA3-AD80-4BE4-86E1-E0C4CB5543B8}" type="pres">
      <dgm:prSet presAssocID="{6A39A8DD-13F5-4606-873B-CB6B3A44542D}" presName="spaceRect" presStyleCnt="0"/>
      <dgm:spPr/>
    </dgm:pt>
    <dgm:pt modelId="{777928D2-C7F5-4A17-BA90-FAC8B37411AA}" type="pres">
      <dgm:prSet presAssocID="{6A39A8DD-13F5-4606-873B-CB6B3A4454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F9000B-2A05-4465-851A-7D3EEF7E3FB0}" srcId="{19F8A7D6-B98D-4F11-B5EB-1FDF3EFECF98}" destId="{C7802EBF-D170-4775-A93C-881D62A7FE15}" srcOrd="0" destOrd="0" parTransId="{B1846DA9-4BA7-4726-ADB4-88204294BDE5}" sibTransId="{D3B8C960-A347-4ED7-81FB-F044A1CB6151}"/>
    <dgm:cxn modelId="{97679E26-B026-4471-A24E-BD60790B9EC9}" type="presOf" srcId="{6A39A8DD-13F5-4606-873B-CB6B3A44542D}" destId="{777928D2-C7F5-4A17-BA90-FAC8B37411AA}" srcOrd="0" destOrd="0" presId="urn:microsoft.com/office/officeart/2018/2/layout/IconLabelList"/>
    <dgm:cxn modelId="{AB68634D-5ECE-4C1B-85BD-6BFDC315D4F5}" srcId="{19F8A7D6-B98D-4F11-B5EB-1FDF3EFECF98}" destId="{6A39A8DD-13F5-4606-873B-CB6B3A44542D}" srcOrd="2" destOrd="0" parTransId="{2192DA8B-1400-42CB-8053-99E12CCA7E6A}" sibTransId="{63F4F609-4745-477E-A9A0-0E039253D450}"/>
    <dgm:cxn modelId="{81D5A474-0D7C-4B2E-99EA-0E40D76C6AC5}" type="presOf" srcId="{AA1411BD-77AD-4B28-9D50-492EC7CDE5F7}" destId="{BFFEAD7E-57D4-4A82-B500-9E4378431D24}" srcOrd="0" destOrd="0" presId="urn:microsoft.com/office/officeart/2018/2/layout/IconLabelList"/>
    <dgm:cxn modelId="{C53B4A9D-28C5-41F0-8C29-C62EF00E6605}" type="presOf" srcId="{19F8A7D6-B98D-4F11-B5EB-1FDF3EFECF98}" destId="{0FAE60B5-D5F0-4DE6-8B56-00FD95758F4E}" srcOrd="0" destOrd="0" presId="urn:microsoft.com/office/officeart/2018/2/layout/IconLabelList"/>
    <dgm:cxn modelId="{043554B3-BD52-497A-9877-14287527C236}" type="presOf" srcId="{C7802EBF-D170-4775-A93C-881D62A7FE15}" destId="{55510816-18FB-4931-850F-0B7EA6C5A29F}" srcOrd="0" destOrd="0" presId="urn:microsoft.com/office/officeart/2018/2/layout/IconLabelList"/>
    <dgm:cxn modelId="{DDD9F2F4-734D-4EA0-AF15-A45EA8423109}" srcId="{19F8A7D6-B98D-4F11-B5EB-1FDF3EFECF98}" destId="{AA1411BD-77AD-4B28-9D50-492EC7CDE5F7}" srcOrd="1" destOrd="0" parTransId="{1961F381-F192-499C-A749-29B7F58C1853}" sibTransId="{5487EC03-77AA-4D75-9D71-9051E91D91A6}"/>
    <dgm:cxn modelId="{1825DFCA-64A6-4EF8-B3E9-2C4F9D335EF8}" type="presParOf" srcId="{0FAE60B5-D5F0-4DE6-8B56-00FD95758F4E}" destId="{35095F08-E77E-49C7-99A8-6E9444EE49B5}" srcOrd="0" destOrd="0" presId="urn:microsoft.com/office/officeart/2018/2/layout/IconLabelList"/>
    <dgm:cxn modelId="{CC2A64F9-3126-49C9-B6C8-108395923DBE}" type="presParOf" srcId="{35095F08-E77E-49C7-99A8-6E9444EE49B5}" destId="{1AA8C56E-8579-4373-B3FF-4F801B401529}" srcOrd="0" destOrd="0" presId="urn:microsoft.com/office/officeart/2018/2/layout/IconLabelList"/>
    <dgm:cxn modelId="{EF029542-574D-4B07-A004-9CCF7784FCF3}" type="presParOf" srcId="{35095F08-E77E-49C7-99A8-6E9444EE49B5}" destId="{1E2600AF-C62F-47CC-ACA3-98D0F213ADDC}" srcOrd="1" destOrd="0" presId="urn:microsoft.com/office/officeart/2018/2/layout/IconLabelList"/>
    <dgm:cxn modelId="{5F5F8CC4-BB42-4BD3-B97B-E21D5D204FD8}" type="presParOf" srcId="{35095F08-E77E-49C7-99A8-6E9444EE49B5}" destId="{55510816-18FB-4931-850F-0B7EA6C5A29F}" srcOrd="2" destOrd="0" presId="urn:microsoft.com/office/officeart/2018/2/layout/IconLabelList"/>
    <dgm:cxn modelId="{8921B566-A24B-4C75-9B9B-43B2C3696F8D}" type="presParOf" srcId="{0FAE60B5-D5F0-4DE6-8B56-00FD95758F4E}" destId="{9C84096F-9500-4BE0-8973-CDE75AF07E9C}" srcOrd="1" destOrd="0" presId="urn:microsoft.com/office/officeart/2018/2/layout/IconLabelList"/>
    <dgm:cxn modelId="{D5CDC9A8-761A-4F74-B21B-B23D3C4AF4AF}" type="presParOf" srcId="{0FAE60B5-D5F0-4DE6-8B56-00FD95758F4E}" destId="{73F218A4-5AFB-4B52-9DBE-D0B724284006}" srcOrd="2" destOrd="0" presId="urn:microsoft.com/office/officeart/2018/2/layout/IconLabelList"/>
    <dgm:cxn modelId="{C4673418-D6C3-4A62-9A85-79D9FE465F78}" type="presParOf" srcId="{73F218A4-5AFB-4B52-9DBE-D0B724284006}" destId="{17B71ED1-9821-4B85-A033-0CD5CDEB4577}" srcOrd="0" destOrd="0" presId="urn:microsoft.com/office/officeart/2018/2/layout/IconLabelList"/>
    <dgm:cxn modelId="{28CD7470-A679-4C70-926E-53C7BD3C0595}" type="presParOf" srcId="{73F218A4-5AFB-4B52-9DBE-D0B724284006}" destId="{6755251D-112A-4913-AA38-77B1DC70EF53}" srcOrd="1" destOrd="0" presId="urn:microsoft.com/office/officeart/2018/2/layout/IconLabelList"/>
    <dgm:cxn modelId="{3925D97D-27F2-49C7-82BF-9C63B472A4E4}" type="presParOf" srcId="{73F218A4-5AFB-4B52-9DBE-D0B724284006}" destId="{BFFEAD7E-57D4-4A82-B500-9E4378431D24}" srcOrd="2" destOrd="0" presId="urn:microsoft.com/office/officeart/2018/2/layout/IconLabelList"/>
    <dgm:cxn modelId="{1CDA7436-1E18-4789-B74A-BFA29E6B8145}" type="presParOf" srcId="{0FAE60B5-D5F0-4DE6-8B56-00FD95758F4E}" destId="{C63A57ED-CC42-4C23-B96E-C96E20BCF7B8}" srcOrd="3" destOrd="0" presId="urn:microsoft.com/office/officeart/2018/2/layout/IconLabelList"/>
    <dgm:cxn modelId="{5F36376E-BCFE-47C0-84AC-CF456F2F8D68}" type="presParOf" srcId="{0FAE60B5-D5F0-4DE6-8B56-00FD95758F4E}" destId="{7A5C6DB8-FEDE-4692-9FBB-C2B484461024}" srcOrd="4" destOrd="0" presId="urn:microsoft.com/office/officeart/2018/2/layout/IconLabelList"/>
    <dgm:cxn modelId="{FAC5D52B-8003-4739-B79F-6ED53D5BA9FB}" type="presParOf" srcId="{7A5C6DB8-FEDE-4692-9FBB-C2B484461024}" destId="{8ECDE7DF-3336-4FA2-B28E-E872B6A24DDA}" srcOrd="0" destOrd="0" presId="urn:microsoft.com/office/officeart/2018/2/layout/IconLabelList"/>
    <dgm:cxn modelId="{7F80C693-ADA9-4216-A496-BD3294D4B5BD}" type="presParOf" srcId="{7A5C6DB8-FEDE-4692-9FBB-C2B484461024}" destId="{493C2BA3-AD80-4BE4-86E1-E0C4CB5543B8}" srcOrd="1" destOrd="0" presId="urn:microsoft.com/office/officeart/2018/2/layout/IconLabelList"/>
    <dgm:cxn modelId="{2742BD69-9D4E-4CBE-A483-A827F49EDC00}" type="presParOf" srcId="{7A5C6DB8-FEDE-4692-9FBB-C2B484461024}" destId="{777928D2-C7F5-4A17-BA90-FAC8B37411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8C56E-8579-4373-B3FF-4F801B401529}">
      <dsp:nvSpPr>
        <dsp:cNvPr id="0" name=""/>
        <dsp:cNvSpPr/>
      </dsp:nvSpPr>
      <dsp:spPr>
        <a:xfrm>
          <a:off x="1063980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10816-18FB-4931-850F-0B7EA6C5A29F}">
      <dsp:nvSpPr>
        <dsp:cNvPr id="0" name=""/>
        <dsp:cNvSpPr/>
      </dsp:nvSpPr>
      <dsp:spPr>
        <a:xfrm>
          <a:off x="285097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Revise key content regarding Julius Caesar.</a:t>
          </a:r>
        </a:p>
      </dsp:txBody>
      <dsp:txXfrm>
        <a:off x="285097" y="2465048"/>
        <a:ext cx="2832300" cy="720000"/>
      </dsp:txXfrm>
    </dsp:sp>
    <dsp:sp modelId="{17B71ED1-9821-4B85-A033-0CD5CDEB4577}">
      <dsp:nvSpPr>
        <dsp:cNvPr id="0" name=""/>
        <dsp:cNvSpPr/>
      </dsp:nvSpPr>
      <dsp:spPr>
        <a:xfrm>
          <a:off x="4391932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EAD7E-57D4-4A82-B500-9E4378431D24}">
      <dsp:nvSpPr>
        <dsp:cNvPr id="0" name=""/>
        <dsp:cNvSpPr/>
      </dsp:nvSpPr>
      <dsp:spPr>
        <a:xfrm>
          <a:off x="3613050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the revision sheet provided to practice responses.</a:t>
          </a:r>
        </a:p>
      </dsp:txBody>
      <dsp:txXfrm>
        <a:off x="3613050" y="2465048"/>
        <a:ext cx="2832300" cy="720000"/>
      </dsp:txXfrm>
    </dsp:sp>
    <dsp:sp modelId="{8ECDE7DF-3336-4FA2-B28E-E872B6A24DDA}">
      <dsp:nvSpPr>
        <dsp:cNvPr id="0" name=""/>
        <dsp:cNvSpPr/>
      </dsp:nvSpPr>
      <dsp:spPr>
        <a:xfrm>
          <a:off x="7719885" y="83831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928D2-C7F5-4A17-BA90-FAC8B37411AA}">
      <dsp:nvSpPr>
        <dsp:cNvPr id="0" name=""/>
        <dsp:cNvSpPr/>
      </dsp:nvSpPr>
      <dsp:spPr>
        <a:xfrm>
          <a:off x="6941002" y="246504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If you finish early, complete private study.</a:t>
          </a:r>
        </a:p>
      </dsp:txBody>
      <dsp:txXfrm>
        <a:off x="6941002" y="2465048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6288-7E5A-5A18-A127-FBF5B3A0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Revision 2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AC9-0213-55D0-296A-78DDE872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Revise key ideas, events, people – </a:t>
            </a:r>
            <a:r>
              <a:rPr lang="en-US" b="1" i="1" dirty="0">
                <a:solidFill>
                  <a:schemeClr val="accent6"/>
                </a:solidFill>
              </a:rPr>
              <a:t>Julius Caesar</a:t>
            </a:r>
            <a:endParaRPr lang="en-US" b="1" i="1" u="sng" dirty="0">
              <a:solidFill>
                <a:schemeClr val="accent6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F52991-4EDF-A8E5-0A06-E823C979D93E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bg1"/>
                </a:solidFill>
              </a:rPr>
              <a:t>Ms</a:t>
            </a:r>
            <a:r>
              <a:rPr lang="en-US" sz="1500" dirty="0">
                <a:solidFill>
                  <a:schemeClr val="bg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344EC8-A66A-3780-B9F7-6B3591742A42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Week 8 Lesson 2</a:t>
            </a:r>
          </a:p>
        </p:txBody>
      </p:sp>
      <p:pic>
        <p:nvPicPr>
          <p:cNvPr id="1026" name="Picture 2" descr="Julius Caesar | Biography, Conquests, Facts, &amp; Death | Britannica">
            <a:extLst>
              <a:ext uri="{FF2B5EF4-FFF2-40B4-BE49-F238E27FC236}">
                <a16:creationId xmlns:a16="http://schemas.microsoft.com/office/drawing/2014/main" id="{3031CE66-342E-AB4A-64C5-B2318CE3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0" y="523684"/>
            <a:ext cx="7412806" cy="54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47D8-CD09-BC4D-E7B3-3EC4B43F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81F638-1255-B0A7-BA68-0FD00EFD80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2442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8282</TotalTime>
  <Words>44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Revision 2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368</cp:revision>
  <dcterms:created xsi:type="dcterms:W3CDTF">2022-07-13T05:26:46Z</dcterms:created>
  <dcterms:modified xsi:type="dcterms:W3CDTF">2023-08-28T04:39:04Z</dcterms:modified>
</cp:coreProperties>
</file>