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83" r:id="rId2"/>
    <p:sldId id="297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/>
    <p:restoredTop sz="92387"/>
  </p:normalViewPr>
  <p:slideViewPr>
    <p:cSldViewPr snapToGrid="0" snapToObjects="1">
      <p:cViewPr varScale="1">
        <p:scale>
          <a:sx n="112" d="100"/>
          <a:sy n="112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edonia">
            <a:extLst>
              <a:ext uri="{FF2B5EF4-FFF2-40B4-BE49-F238E27FC236}">
                <a16:creationId xmlns:a16="http://schemas.microsoft.com/office/drawing/2014/main" id="{B4983156-1CAB-D25A-2998-8589FB2E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6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Ancient Macedonian Society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b="1" dirty="0">
                <a:solidFill>
                  <a:schemeClr val="tx1"/>
                </a:solidFill>
              </a:rPr>
              <a:t>Describe the features of ancient </a:t>
            </a:r>
            <a:r>
              <a:rPr lang="en-US" b="1" dirty="0" err="1">
                <a:solidFill>
                  <a:schemeClr val="tx1"/>
                </a:solidFill>
              </a:rPr>
              <a:t>macedonia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 Lesson 2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8917-D71F-502F-6B63-28C87743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REVIEW - Ancient Macedonia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28D6-7DF4-E42D-3BDD-7E8AE4B8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51" y="1845733"/>
            <a:ext cx="11484244" cy="460156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121212"/>
                </a:solidFill>
                <a:effectLst/>
                <a:latin typeface="GeographEditWeb"/>
              </a:rPr>
              <a:t> Macedonia - small kingdom in </a:t>
            </a:r>
            <a:r>
              <a:rPr lang="en-AU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GeographEditWeb"/>
              </a:rPr>
              <a:t>northern Greece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21212"/>
                </a:solidFill>
                <a:latin typeface="GeographEditWeb"/>
              </a:rPr>
              <a:t> </a:t>
            </a:r>
            <a:r>
              <a:rPr lang="en-AU" sz="2800" b="0" i="0" dirty="0">
                <a:solidFill>
                  <a:srgbClr val="121212"/>
                </a:solidFill>
                <a:effectLst/>
                <a:latin typeface="GeographEditWeb"/>
              </a:rPr>
              <a:t>established a growing empire from </a:t>
            </a:r>
            <a:r>
              <a:rPr lang="en-AU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GeographEditWeb"/>
              </a:rPr>
              <a:t>359 BCE to 323 BCE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21212"/>
                </a:solidFill>
                <a:latin typeface="GeographEditWeb"/>
              </a:rPr>
              <a:t> </a:t>
            </a:r>
            <a:r>
              <a:rPr lang="en-AU" sz="2800" b="0" i="0" dirty="0">
                <a:solidFill>
                  <a:srgbClr val="121212"/>
                </a:solidFill>
                <a:effectLst/>
                <a:latin typeface="GeographEditWeb"/>
              </a:rPr>
              <a:t>reign of several kings -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monarchy</a:t>
            </a:r>
            <a:r>
              <a:rPr lang="en-US" sz="2800" dirty="0"/>
              <a:t> began in 808 BCE with </a:t>
            </a:r>
            <a:r>
              <a:rPr lang="en-US" sz="2800" dirty="0" err="1"/>
              <a:t>Caranus</a:t>
            </a:r>
            <a:r>
              <a:rPr lang="en-US" sz="2800" dirty="0"/>
              <a:t> (first known king of Macedonia)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359 BCE - King Phillip II </a:t>
            </a:r>
            <a:r>
              <a:rPr lang="en-US" sz="2800" dirty="0"/>
              <a:t>became ruler and united the southern Greek city-states with the north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brought them all under Macedonian rule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improved his army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devised plans to conquer other lands in the Mediterranean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died before he was able to put his plans into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His son Alexander, later known as Alexander the Great, was able to expand Macedonia and </a:t>
            </a:r>
            <a:r>
              <a:rPr lang="en-AU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GeographEditWeb"/>
              </a:rPr>
              <a:t>usher in the Hellenistic age in the region.</a:t>
            </a:r>
            <a:endParaRPr lang="en-US" sz="2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 descr="A red circle with a cross&#10;&#10;Description automatically generated with medium confidence">
            <a:extLst>
              <a:ext uri="{FF2B5EF4-FFF2-40B4-BE49-F238E27FC236}">
                <a16:creationId xmlns:a16="http://schemas.microsoft.com/office/drawing/2014/main" id="{5A008638-6562-0BA1-2CAF-0BD5F3EBE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846" y="109166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03A8-9265-BFDC-CC18-993FC479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</a:t>
            </a:r>
            <a:r>
              <a:rPr lang="en-US" dirty="0" err="1"/>
              <a:t>Mindmap</a:t>
            </a:r>
            <a:r>
              <a:rPr lang="en-US" dirty="0"/>
              <a:t> (Key 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E511-0F30-88D2-4563-D7F82B13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Create an A3 </a:t>
            </a:r>
            <a:r>
              <a:rPr lang="en-US" dirty="0" err="1"/>
              <a:t>mindmap</a:t>
            </a:r>
            <a:r>
              <a:rPr lang="en-US" dirty="0"/>
              <a:t> about the key structures of Ancient Macedonia</a:t>
            </a:r>
          </a:p>
          <a:p>
            <a:pPr algn="ctr"/>
            <a:r>
              <a:rPr lang="en-US" b="1" i="1" u="sng" dirty="0"/>
              <a:t>GLUE THIS IN YOUR BOOK AT THE END OF THE LESSON</a:t>
            </a:r>
          </a:p>
          <a:p>
            <a:pPr algn="ctr"/>
            <a:endParaRPr lang="en-US" b="1" i="1" u="sng" dirty="0"/>
          </a:p>
          <a:p>
            <a:r>
              <a:rPr lang="en-US" u="sng" dirty="0"/>
              <a:t>Centre Title: ‘Ancient Macedonia’</a:t>
            </a:r>
          </a:p>
          <a:p>
            <a:r>
              <a:rPr lang="en-US" b="1" dirty="0"/>
              <a:t>Subheadings/Branches: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Social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Political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Economic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Religious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Military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Cultural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41265-5E46-FBE1-CE11-0B75678ECEF1}"/>
              </a:ext>
            </a:extLst>
          </p:cNvPr>
          <p:cNvSpPr txBox="1"/>
          <p:nvPr/>
        </p:nvSpPr>
        <p:spPr>
          <a:xfrm>
            <a:off x="5175849" y="3114136"/>
            <a:ext cx="57624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group will receive TWO information sheets with a type of structure.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will have 8 minutes to read through it, and </a:t>
            </a:r>
            <a:r>
              <a:rPr lang="en-US" dirty="0" err="1"/>
              <a:t>summarise</a:t>
            </a:r>
            <a:r>
              <a:rPr lang="en-US" dirty="0"/>
              <a:t> it on your </a:t>
            </a:r>
            <a:r>
              <a:rPr lang="en-US" dirty="0" err="1"/>
              <a:t>mindmap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i="1" dirty="0"/>
              <a:t>WE WILL BE DISCUSSING </a:t>
            </a:r>
            <a:br>
              <a:rPr lang="en-US" b="1" i="1" dirty="0"/>
            </a:br>
            <a:r>
              <a:rPr lang="en-US" b="1" i="1" dirty="0"/>
              <a:t>THESE AT THE END OF THE LESSON</a:t>
            </a:r>
          </a:p>
        </p:txBody>
      </p:sp>
    </p:spTree>
    <p:extLst>
      <p:ext uri="{BB962C8B-B14F-4D97-AF65-F5344CB8AC3E}">
        <p14:creationId xmlns:p14="http://schemas.microsoft.com/office/powerpoint/2010/main" val="37155173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8246</TotalTime>
  <Words>229</Words>
  <Application>Microsoft Macintosh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GeographEditWeb</vt:lpstr>
      <vt:lpstr>Wingdings</vt:lpstr>
      <vt:lpstr>Retrospect</vt:lpstr>
      <vt:lpstr>Ancient Macedonian Society </vt:lpstr>
      <vt:lpstr>REVIEW - Ancient Macedonia</vt:lpstr>
      <vt:lpstr>ACTIVITY – Mindmap (Key Structures)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344</cp:revision>
  <dcterms:created xsi:type="dcterms:W3CDTF">2022-07-13T05:26:46Z</dcterms:created>
  <dcterms:modified xsi:type="dcterms:W3CDTF">2023-06-06T03:30:31Z</dcterms:modified>
</cp:coreProperties>
</file>