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267" r:id="rId3"/>
    <p:sldId id="257" r:id="rId4"/>
    <p:sldId id="258" r:id="rId5"/>
    <p:sldId id="265" r:id="rId6"/>
    <p:sldId id="266"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p:scale>
          <a:sx n="81" d="100"/>
          <a:sy n="81" d="100"/>
        </p:scale>
        <p:origin x="176"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C5335-79A7-402C-9515-16EEEDD599E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D0FD331-A60E-4995-92F9-65DF4D1C7DA4}">
      <dgm:prSet/>
      <dgm:spPr/>
      <dgm:t>
        <a:bodyPr/>
        <a:lstStyle/>
        <a:p>
          <a:pPr>
            <a:lnSpc>
              <a:spcPct val="100000"/>
            </a:lnSpc>
          </a:pPr>
          <a:r>
            <a:rPr lang="en-US"/>
            <a:t>Key Individuals/Groups</a:t>
          </a:r>
        </a:p>
      </dgm:t>
    </dgm:pt>
    <dgm:pt modelId="{C397C806-6DCE-476D-BDAA-E4510FCE65F4}" type="parTrans" cxnId="{97115455-26C0-46F4-A343-634F18C4BD35}">
      <dgm:prSet/>
      <dgm:spPr/>
      <dgm:t>
        <a:bodyPr/>
        <a:lstStyle/>
        <a:p>
          <a:endParaRPr lang="en-US"/>
        </a:p>
      </dgm:t>
    </dgm:pt>
    <dgm:pt modelId="{4B7DE9A6-2571-47F2-813B-7729AE37E7D6}" type="sibTrans" cxnId="{97115455-26C0-46F4-A343-634F18C4BD35}">
      <dgm:prSet/>
      <dgm:spPr/>
      <dgm:t>
        <a:bodyPr/>
        <a:lstStyle/>
        <a:p>
          <a:endParaRPr lang="en-US"/>
        </a:p>
      </dgm:t>
    </dgm:pt>
    <dgm:pt modelId="{CB8F86FD-A44C-4315-A166-C1171EF1D0F6}">
      <dgm:prSet/>
      <dgm:spPr/>
      <dgm:t>
        <a:bodyPr/>
        <a:lstStyle/>
        <a:p>
          <a:pPr>
            <a:lnSpc>
              <a:spcPct val="100000"/>
            </a:lnSpc>
          </a:pPr>
          <a:r>
            <a:rPr lang="en-US"/>
            <a:t>Power and Authority in Rome</a:t>
          </a:r>
        </a:p>
      </dgm:t>
    </dgm:pt>
    <dgm:pt modelId="{46416E86-A80F-4BB2-8B4D-5109B30E6119}" type="parTrans" cxnId="{8F98C544-EEA5-46A6-BD6D-145D931B2CA5}">
      <dgm:prSet/>
      <dgm:spPr/>
      <dgm:t>
        <a:bodyPr/>
        <a:lstStyle/>
        <a:p>
          <a:endParaRPr lang="en-US"/>
        </a:p>
      </dgm:t>
    </dgm:pt>
    <dgm:pt modelId="{F65A6125-F049-49BD-9DAA-C9EB5884F83D}" type="sibTrans" cxnId="{8F98C544-EEA5-46A6-BD6D-145D931B2CA5}">
      <dgm:prSet/>
      <dgm:spPr/>
      <dgm:t>
        <a:bodyPr/>
        <a:lstStyle/>
        <a:p>
          <a:endParaRPr lang="en-US"/>
        </a:p>
      </dgm:t>
    </dgm:pt>
    <dgm:pt modelId="{84520CE7-65FA-4DB6-91EB-49DCDF81E1C4}" type="pres">
      <dgm:prSet presAssocID="{84CC5335-79A7-402C-9515-16EEEDD599E0}" presName="root" presStyleCnt="0">
        <dgm:presLayoutVars>
          <dgm:dir/>
          <dgm:resizeHandles val="exact"/>
        </dgm:presLayoutVars>
      </dgm:prSet>
      <dgm:spPr/>
    </dgm:pt>
    <dgm:pt modelId="{DDF967F2-FB4B-4E2F-B5CD-26BD584ABED2}" type="pres">
      <dgm:prSet presAssocID="{1D0FD331-A60E-4995-92F9-65DF4D1C7DA4}" presName="compNode" presStyleCnt="0"/>
      <dgm:spPr/>
    </dgm:pt>
    <dgm:pt modelId="{0E79608E-F5B4-4F1B-B7B6-7FC74403D0E1}" type="pres">
      <dgm:prSet presAssocID="{1D0FD331-A60E-4995-92F9-65DF4D1C7D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F34DF313-867C-43DF-92A1-4A25D9C65D7F}" type="pres">
      <dgm:prSet presAssocID="{1D0FD331-A60E-4995-92F9-65DF4D1C7DA4}" presName="spaceRect" presStyleCnt="0"/>
      <dgm:spPr/>
    </dgm:pt>
    <dgm:pt modelId="{62946C00-3D2F-4329-BDA3-9AA3F62FD569}" type="pres">
      <dgm:prSet presAssocID="{1D0FD331-A60E-4995-92F9-65DF4D1C7DA4}" presName="textRect" presStyleLbl="revTx" presStyleIdx="0" presStyleCnt="2">
        <dgm:presLayoutVars>
          <dgm:chMax val="1"/>
          <dgm:chPref val="1"/>
        </dgm:presLayoutVars>
      </dgm:prSet>
      <dgm:spPr/>
    </dgm:pt>
    <dgm:pt modelId="{C50D73EE-92DF-4561-B1D9-3E2375C6C8E9}" type="pres">
      <dgm:prSet presAssocID="{4B7DE9A6-2571-47F2-813B-7729AE37E7D6}" presName="sibTrans" presStyleCnt="0"/>
      <dgm:spPr/>
    </dgm:pt>
    <dgm:pt modelId="{068B6C7E-087F-444A-8050-22B6312B6DC9}" type="pres">
      <dgm:prSet presAssocID="{CB8F86FD-A44C-4315-A166-C1171EF1D0F6}" presName="compNode" presStyleCnt="0"/>
      <dgm:spPr/>
    </dgm:pt>
    <dgm:pt modelId="{ECA8EACD-D3A8-485D-912D-0C1A47F13D84}" type="pres">
      <dgm:prSet presAssocID="{CB8F86FD-A44C-4315-A166-C1171EF1D0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tle scene"/>
        </a:ext>
      </dgm:extLst>
    </dgm:pt>
    <dgm:pt modelId="{0244B3C2-35F5-4F59-81F0-08CD789884BF}" type="pres">
      <dgm:prSet presAssocID="{CB8F86FD-A44C-4315-A166-C1171EF1D0F6}" presName="spaceRect" presStyleCnt="0"/>
      <dgm:spPr/>
    </dgm:pt>
    <dgm:pt modelId="{1531141A-C4DB-4539-B526-4202D95BD7A5}" type="pres">
      <dgm:prSet presAssocID="{CB8F86FD-A44C-4315-A166-C1171EF1D0F6}" presName="textRect" presStyleLbl="revTx" presStyleIdx="1" presStyleCnt="2">
        <dgm:presLayoutVars>
          <dgm:chMax val="1"/>
          <dgm:chPref val="1"/>
        </dgm:presLayoutVars>
      </dgm:prSet>
      <dgm:spPr/>
    </dgm:pt>
  </dgm:ptLst>
  <dgm:cxnLst>
    <dgm:cxn modelId="{A56D3B0F-C331-4854-9CCB-F85B30A48B67}" type="presOf" srcId="{1D0FD331-A60E-4995-92F9-65DF4D1C7DA4}" destId="{62946C00-3D2F-4329-BDA3-9AA3F62FD569}" srcOrd="0" destOrd="0" presId="urn:microsoft.com/office/officeart/2018/2/layout/IconLabelList"/>
    <dgm:cxn modelId="{5FD4773E-DA9A-4CFC-8073-5982FFE57252}" type="presOf" srcId="{84CC5335-79A7-402C-9515-16EEEDD599E0}" destId="{84520CE7-65FA-4DB6-91EB-49DCDF81E1C4}" srcOrd="0" destOrd="0" presId="urn:microsoft.com/office/officeart/2018/2/layout/IconLabelList"/>
    <dgm:cxn modelId="{8F98C544-EEA5-46A6-BD6D-145D931B2CA5}" srcId="{84CC5335-79A7-402C-9515-16EEEDD599E0}" destId="{CB8F86FD-A44C-4315-A166-C1171EF1D0F6}" srcOrd="1" destOrd="0" parTransId="{46416E86-A80F-4BB2-8B4D-5109B30E6119}" sibTransId="{F65A6125-F049-49BD-9DAA-C9EB5884F83D}"/>
    <dgm:cxn modelId="{97115455-26C0-46F4-A343-634F18C4BD35}" srcId="{84CC5335-79A7-402C-9515-16EEEDD599E0}" destId="{1D0FD331-A60E-4995-92F9-65DF4D1C7DA4}" srcOrd="0" destOrd="0" parTransId="{C397C806-6DCE-476D-BDAA-E4510FCE65F4}" sibTransId="{4B7DE9A6-2571-47F2-813B-7729AE37E7D6}"/>
    <dgm:cxn modelId="{6986E58B-62EB-4A96-B1CA-BC69CD2C8A2D}" type="presOf" srcId="{CB8F86FD-A44C-4315-A166-C1171EF1D0F6}" destId="{1531141A-C4DB-4539-B526-4202D95BD7A5}" srcOrd="0" destOrd="0" presId="urn:microsoft.com/office/officeart/2018/2/layout/IconLabelList"/>
    <dgm:cxn modelId="{83AEAB79-5188-4077-849C-55B97F3F8197}" type="presParOf" srcId="{84520CE7-65FA-4DB6-91EB-49DCDF81E1C4}" destId="{DDF967F2-FB4B-4E2F-B5CD-26BD584ABED2}" srcOrd="0" destOrd="0" presId="urn:microsoft.com/office/officeart/2018/2/layout/IconLabelList"/>
    <dgm:cxn modelId="{4EEBFFAF-6CA3-420E-980E-A2D85090C722}" type="presParOf" srcId="{DDF967F2-FB4B-4E2F-B5CD-26BD584ABED2}" destId="{0E79608E-F5B4-4F1B-B7B6-7FC74403D0E1}" srcOrd="0" destOrd="0" presId="urn:microsoft.com/office/officeart/2018/2/layout/IconLabelList"/>
    <dgm:cxn modelId="{83F29301-8A22-4016-BCA9-488D5EE7507A}" type="presParOf" srcId="{DDF967F2-FB4B-4E2F-B5CD-26BD584ABED2}" destId="{F34DF313-867C-43DF-92A1-4A25D9C65D7F}" srcOrd="1" destOrd="0" presId="urn:microsoft.com/office/officeart/2018/2/layout/IconLabelList"/>
    <dgm:cxn modelId="{56D8824E-1DCD-4030-A85B-E90570E5DFBC}" type="presParOf" srcId="{DDF967F2-FB4B-4E2F-B5CD-26BD584ABED2}" destId="{62946C00-3D2F-4329-BDA3-9AA3F62FD569}" srcOrd="2" destOrd="0" presId="urn:microsoft.com/office/officeart/2018/2/layout/IconLabelList"/>
    <dgm:cxn modelId="{D6B2356B-5D86-443E-9E3B-3F6D0C977588}" type="presParOf" srcId="{84520CE7-65FA-4DB6-91EB-49DCDF81E1C4}" destId="{C50D73EE-92DF-4561-B1D9-3E2375C6C8E9}" srcOrd="1" destOrd="0" presId="urn:microsoft.com/office/officeart/2018/2/layout/IconLabelList"/>
    <dgm:cxn modelId="{4FB251D2-FE45-4132-B424-F323B6C4D32A}" type="presParOf" srcId="{84520CE7-65FA-4DB6-91EB-49DCDF81E1C4}" destId="{068B6C7E-087F-444A-8050-22B6312B6DC9}" srcOrd="2" destOrd="0" presId="urn:microsoft.com/office/officeart/2018/2/layout/IconLabelList"/>
    <dgm:cxn modelId="{0AAFC55A-44BF-4518-9CC0-EFBA957415BB}" type="presParOf" srcId="{068B6C7E-087F-444A-8050-22B6312B6DC9}" destId="{ECA8EACD-D3A8-485D-912D-0C1A47F13D84}" srcOrd="0" destOrd="0" presId="urn:microsoft.com/office/officeart/2018/2/layout/IconLabelList"/>
    <dgm:cxn modelId="{39B588C2-DE65-40C3-B0DC-62F7DB203D01}" type="presParOf" srcId="{068B6C7E-087F-444A-8050-22B6312B6DC9}" destId="{0244B3C2-35F5-4F59-81F0-08CD789884BF}" srcOrd="1" destOrd="0" presId="urn:microsoft.com/office/officeart/2018/2/layout/IconLabelList"/>
    <dgm:cxn modelId="{C3CADF9C-6572-4D62-945B-74119E678E56}" type="presParOf" srcId="{068B6C7E-087F-444A-8050-22B6312B6DC9}" destId="{1531141A-C4DB-4539-B526-4202D95BD7A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6A85C-1423-4862-B0B8-8BFFDC12FA80}"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26AFE9C2-7235-44F7-A6E4-F3FAA465500C}">
      <dgm:prSet/>
      <dgm:spPr/>
      <dgm:t>
        <a:bodyPr/>
        <a:lstStyle/>
        <a:p>
          <a:pPr algn="ctr"/>
          <a:r>
            <a:rPr lang="en-US" b="1" i="1" dirty="0"/>
            <a:t>Glue</a:t>
          </a:r>
          <a:r>
            <a:rPr lang="en-US" dirty="0"/>
            <a:t> the worksheet in your book OR put it in your folder</a:t>
          </a:r>
        </a:p>
      </dgm:t>
    </dgm:pt>
    <dgm:pt modelId="{065EDBB4-0827-4FD1-9642-940C4FEB8247}" type="parTrans" cxnId="{AC228F16-D10A-433F-9ED6-23A75FDFDBB7}">
      <dgm:prSet/>
      <dgm:spPr/>
      <dgm:t>
        <a:bodyPr/>
        <a:lstStyle/>
        <a:p>
          <a:endParaRPr lang="en-US"/>
        </a:p>
      </dgm:t>
    </dgm:pt>
    <dgm:pt modelId="{184BD386-5F9A-43D2-9B29-1107FE8F1A84}" type="sibTrans" cxnId="{AC228F16-D10A-433F-9ED6-23A75FDFDBB7}">
      <dgm:prSet phldrT="1" phldr="0"/>
      <dgm:spPr/>
      <dgm:t>
        <a:bodyPr/>
        <a:lstStyle/>
        <a:p>
          <a:r>
            <a:rPr lang="en-US"/>
            <a:t>1</a:t>
          </a:r>
        </a:p>
      </dgm:t>
    </dgm:pt>
    <dgm:pt modelId="{EE38DF13-404D-44A4-B9FC-7514D33D327C}">
      <dgm:prSet/>
      <dgm:spPr/>
      <dgm:t>
        <a:bodyPr/>
        <a:lstStyle/>
        <a:p>
          <a:pPr algn="ctr"/>
          <a:r>
            <a:rPr lang="en-US" b="1" i="1" dirty="0"/>
            <a:t>Read</a:t>
          </a:r>
          <a:r>
            <a:rPr lang="en-US" dirty="0"/>
            <a:t> through the key individuals we will study this term</a:t>
          </a:r>
        </a:p>
      </dgm:t>
    </dgm:pt>
    <dgm:pt modelId="{C8A37682-EAA4-42F5-9DB0-F0773391DF43}" type="parTrans" cxnId="{3090B1D5-30F1-4341-8407-AF496C6A9D7F}">
      <dgm:prSet/>
      <dgm:spPr/>
      <dgm:t>
        <a:bodyPr/>
        <a:lstStyle/>
        <a:p>
          <a:endParaRPr lang="en-US"/>
        </a:p>
      </dgm:t>
    </dgm:pt>
    <dgm:pt modelId="{25959E06-5042-4FC4-BCCB-3C15F142F603}" type="sibTrans" cxnId="{3090B1D5-30F1-4341-8407-AF496C6A9D7F}">
      <dgm:prSet phldrT="2" phldr="0"/>
      <dgm:spPr/>
      <dgm:t>
        <a:bodyPr/>
        <a:lstStyle/>
        <a:p>
          <a:r>
            <a:rPr lang="en-US"/>
            <a:t>2</a:t>
          </a:r>
        </a:p>
      </dgm:t>
    </dgm:pt>
    <dgm:pt modelId="{0C8C9FB0-627E-4A06-A6E8-0CFBF71192DF}">
      <dgm:prSet/>
      <dgm:spPr/>
      <dgm:t>
        <a:bodyPr/>
        <a:lstStyle/>
        <a:p>
          <a:pPr algn="ctr"/>
          <a:r>
            <a:rPr lang="en-US" b="1" i="1" dirty="0"/>
            <a:t>Highlight</a:t>
          </a:r>
          <a:r>
            <a:rPr lang="en-US" dirty="0"/>
            <a:t> key information</a:t>
          </a:r>
        </a:p>
      </dgm:t>
    </dgm:pt>
    <dgm:pt modelId="{FE6C4D2D-4E3D-4299-8412-11688CDD834D}" type="parTrans" cxnId="{AC0ED361-F09A-4709-916C-17992E41C40B}">
      <dgm:prSet/>
      <dgm:spPr/>
      <dgm:t>
        <a:bodyPr/>
        <a:lstStyle/>
        <a:p>
          <a:endParaRPr lang="en-US"/>
        </a:p>
      </dgm:t>
    </dgm:pt>
    <dgm:pt modelId="{D5D02833-997D-4E80-B3BB-916FBE04476A}" type="sibTrans" cxnId="{AC0ED361-F09A-4709-916C-17992E41C40B}">
      <dgm:prSet phldrT="3" phldr="0"/>
      <dgm:spPr/>
      <dgm:t>
        <a:bodyPr/>
        <a:lstStyle/>
        <a:p>
          <a:r>
            <a:rPr lang="en-US"/>
            <a:t>3</a:t>
          </a:r>
        </a:p>
      </dgm:t>
    </dgm:pt>
    <dgm:pt modelId="{20A80E8B-13E2-EA4E-9139-D267461AB1EE}" type="pres">
      <dgm:prSet presAssocID="{B7B6A85C-1423-4862-B0B8-8BFFDC12FA80}" presName="Name0" presStyleCnt="0">
        <dgm:presLayoutVars>
          <dgm:animLvl val="lvl"/>
          <dgm:resizeHandles val="exact"/>
        </dgm:presLayoutVars>
      </dgm:prSet>
      <dgm:spPr/>
    </dgm:pt>
    <dgm:pt modelId="{F5B5EC4F-2E51-A54C-9AD6-09E1769C2552}" type="pres">
      <dgm:prSet presAssocID="{26AFE9C2-7235-44F7-A6E4-F3FAA465500C}" presName="compositeNode" presStyleCnt="0">
        <dgm:presLayoutVars>
          <dgm:bulletEnabled val="1"/>
        </dgm:presLayoutVars>
      </dgm:prSet>
      <dgm:spPr/>
    </dgm:pt>
    <dgm:pt modelId="{FFA9D078-0A6F-6741-8C39-B7EEDA0C6A71}" type="pres">
      <dgm:prSet presAssocID="{26AFE9C2-7235-44F7-A6E4-F3FAA465500C}" presName="bgRect" presStyleLbl="bgAccFollowNode1" presStyleIdx="0" presStyleCnt="3"/>
      <dgm:spPr/>
    </dgm:pt>
    <dgm:pt modelId="{59BC00E0-FF2E-8E4F-B2AC-4AF811E42782}" type="pres">
      <dgm:prSet presAssocID="{184BD386-5F9A-43D2-9B29-1107FE8F1A84}" presName="sibTransNodeCircle" presStyleLbl="alignNode1" presStyleIdx="0" presStyleCnt="6">
        <dgm:presLayoutVars>
          <dgm:chMax val="0"/>
          <dgm:bulletEnabled/>
        </dgm:presLayoutVars>
      </dgm:prSet>
      <dgm:spPr/>
    </dgm:pt>
    <dgm:pt modelId="{72C49E1A-021C-014B-8074-42D754DA8FB1}" type="pres">
      <dgm:prSet presAssocID="{26AFE9C2-7235-44F7-A6E4-F3FAA465500C}" presName="bottomLine" presStyleLbl="alignNode1" presStyleIdx="1" presStyleCnt="6">
        <dgm:presLayoutVars/>
      </dgm:prSet>
      <dgm:spPr/>
    </dgm:pt>
    <dgm:pt modelId="{1DF6CEB3-9F63-424F-960C-6155D34A8AE5}" type="pres">
      <dgm:prSet presAssocID="{26AFE9C2-7235-44F7-A6E4-F3FAA465500C}" presName="nodeText" presStyleLbl="bgAccFollowNode1" presStyleIdx="0" presStyleCnt="3">
        <dgm:presLayoutVars>
          <dgm:bulletEnabled val="1"/>
        </dgm:presLayoutVars>
      </dgm:prSet>
      <dgm:spPr/>
    </dgm:pt>
    <dgm:pt modelId="{E0477124-98B5-F147-802B-E2450F627E34}" type="pres">
      <dgm:prSet presAssocID="{184BD386-5F9A-43D2-9B29-1107FE8F1A84}" presName="sibTrans" presStyleCnt="0"/>
      <dgm:spPr/>
    </dgm:pt>
    <dgm:pt modelId="{8C940B17-9D6F-4F41-B0AD-750D8A8E846D}" type="pres">
      <dgm:prSet presAssocID="{EE38DF13-404D-44A4-B9FC-7514D33D327C}" presName="compositeNode" presStyleCnt="0">
        <dgm:presLayoutVars>
          <dgm:bulletEnabled val="1"/>
        </dgm:presLayoutVars>
      </dgm:prSet>
      <dgm:spPr/>
    </dgm:pt>
    <dgm:pt modelId="{E6A7159A-E9DD-5045-ADBE-8C6D375C0D31}" type="pres">
      <dgm:prSet presAssocID="{EE38DF13-404D-44A4-B9FC-7514D33D327C}" presName="bgRect" presStyleLbl="bgAccFollowNode1" presStyleIdx="1" presStyleCnt="3"/>
      <dgm:spPr/>
    </dgm:pt>
    <dgm:pt modelId="{846C58D6-8B41-BD4F-A315-35023F61F8C4}" type="pres">
      <dgm:prSet presAssocID="{25959E06-5042-4FC4-BCCB-3C15F142F603}" presName="sibTransNodeCircle" presStyleLbl="alignNode1" presStyleIdx="2" presStyleCnt="6">
        <dgm:presLayoutVars>
          <dgm:chMax val="0"/>
          <dgm:bulletEnabled/>
        </dgm:presLayoutVars>
      </dgm:prSet>
      <dgm:spPr/>
    </dgm:pt>
    <dgm:pt modelId="{60DC7BF8-B85D-DB43-8A1B-5CA7E70741A6}" type="pres">
      <dgm:prSet presAssocID="{EE38DF13-404D-44A4-B9FC-7514D33D327C}" presName="bottomLine" presStyleLbl="alignNode1" presStyleIdx="3" presStyleCnt="6">
        <dgm:presLayoutVars/>
      </dgm:prSet>
      <dgm:spPr/>
    </dgm:pt>
    <dgm:pt modelId="{2829DB67-4626-904B-A043-38A2F744ADC4}" type="pres">
      <dgm:prSet presAssocID="{EE38DF13-404D-44A4-B9FC-7514D33D327C}" presName="nodeText" presStyleLbl="bgAccFollowNode1" presStyleIdx="1" presStyleCnt="3">
        <dgm:presLayoutVars>
          <dgm:bulletEnabled val="1"/>
        </dgm:presLayoutVars>
      </dgm:prSet>
      <dgm:spPr/>
    </dgm:pt>
    <dgm:pt modelId="{04287082-0C1D-264D-AE27-E6C86D5CF998}" type="pres">
      <dgm:prSet presAssocID="{25959E06-5042-4FC4-BCCB-3C15F142F603}" presName="sibTrans" presStyleCnt="0"/>
      <dgm:spPr/>
    </dgm:pt>
    <dgm:pt modelId="{304B0DAC-5948-374A-987F-459CFA8D42EB}" type="pres">
      <dgm:prSet presAssocID="{0C8C9FB0-627E-4A06-A6E8-0CFBF71192DF}" presName="compositeNode" presStyleCnt="0">
        <dgm:presLayoutVars>
          <dgm:bulletEnabled val="1"/>
        </dgm:presLayoutVars>
      </dgm:prSet>
      <dgm:spPr/>
    </dgm:pt>
    <dgm:pt modelId="{9962BD61-2F47-B94C-B09E-E48CBCF2C429}" type="pres">
      <dgm:prSet presAssocID="{0C8C9FB0-627E-4A06-A6E8-0CFBF71192DF}" presName="bgRect" presStyleLbl="bgAccFollowNode1" presStyleIdx="2" presStyleCnt="3"/>
      <dgm:spPr/>
    </dgm:pt>
    <dgm:pt modelId="{044EA94C-7C6E-AA45-9183-DED0716EA93C}" type="pres">
      <dgm:prSet presAssocID="{D5D02833-997D-4E80-B3BB-916FBE04476A}" presName="sibTransNodeCircle" presStyleLbl="alignNode1" presStyleIdx="4" presStyleCnt="6">
        <dgm:presLayoutVars>
          <dgm:chMax val="0"/>
          <dgm:bulletEnabled/>
        </dgm:presLayoutVars>
      </dgm:prSet>
      <dgm:spPr/>
    </dgm:pt>
    <dgm:pt modelId="{370FFE19-CC1C-FE49-BFB4-16AA72BC49E5}" type="pres">
      <dgm:prSet presAssocID="{0C8C9FB0-627E-4A06-A6E8-0CFBF71192DF}" presName="bottomLine" presStyleLbl="alignNode1" presStyleIdx="5" presStyleCnt="6">
        <dgm:presLayoutVars/>
      </dgm:prSet>
      <dgm:spPr/>
    </dgm:pt>
    <dgm:pt modelId="{CC32A28A-9A73-CD46-8139-1B61CF03E811}" type="pres">
      <dgm:prSet presAssocID="{0C8C9FB0-627E-4A06-A6E8-0CFBF71192DF}" presName="nodeText" presStyleLbl="bgAccFollowNode1" presStyleIdx="2" presStyleCnt="3">
        <dgm:presLayoutVars>
          <dgm:bulletEnabled val="1"/>
        </dgm:presLayoutVars>
      </dgm:prSet>
      <dgm:spPr/>
    </dgm:pt>
  </dgm:ptLst>
  <dgm:cxnLst>
    <dgm:cxn modelId="{4BC18007-4989-9D44-B9B2-9FFC22BE6A63}" type="presOf" srcId="{D5D02833-997D-4E80-B3BB-916FBE04476A}" destId="{044EA94C-7C6E-AA45-9183-DED0716EA93C}" srcOrd="0" destOrd="0" presId="urn:microsoft.com/office/officeart/2016/7/layout/BasicLinearProcessNumbered"/>
    <dgm:cxn modelId="{AC228F16-D10A-433F-9ED6-23A75FDFDBB7}" srcId="{B7B6A85C-1423-4862-B0B8-8BFFDC12FA80}" destId="{26AFE9C2-7235-44F7-A6E4-F3FAA465500C}" srcOrd="0" destOrd="0" parTransId="{065EDBB4-0827-4FD1-9642-940C4FEB8247}" sibTransId="{184BD386-5F9A-43D2-9B29-1107FE8F1A84}"/>
    <dgm:cxn modelId="{5CD66830-943C-1E4D-B895-77AD4478294C}" type="presOf" srcId="{EE38DF13-404D-44A4-B9FC-7514D33D327C}" destId="{E6A7159A-E9DD-5045-ADBE-8C6D375C0D31}" srcOrd="0" destOrd="0" presId="urn:microsoft.com/office/officeart/2016/7/layout/BasicLinearProcessNumbered"/>
    <dgm:cxn modelId="{86C9D347-D21F-214B-A992-2868D4C9B258}" type="presOf" srcId="{0C8C9FB0-627E-4A06-A6E8-0CFBF71192DF}" destId="{CC32A28A-9A73-CD46-8139-1B61CF03E811}" srcOrd="1" destOrd="0" presId="urn:microsoft.com/office/officeart/2016/7/layout/BasicLinearProcessNumbered"/>
    <dgm:cxn modelId="{2440514B-9BC5-4E4F-83BD-B89A9C8BB777}" type="presOf" srcId="{25959E06-5042-4FC4-BCCB-3C15F142F603}" destId="{846C58D6-8B41-BD4F-A315-35023F61F8C4}" srcOrd="0" destOrd="0" presId="urn:microsoft.com/office/officeart/2016/7/layout/BasicLinearProcessNumbered"/>
    <dgm:cxn modelId="{AC0ED361-F09A-4709-916C-17992E41C40B}" srcId="{B7B6A85C-1423-4862-B0B8-8BFFDC12FA80}" destId="{0C8C9FB0-627E-4A06-A6E8-0CFBF71192DF}" srcOrd="2" destOrd="0" parTransId="{FE6C4D2D-4E3D-4299-8412-11688CDD834D}" sibTransId="{D5D02833-997D-4E80-B3BB-916FBE04476A}"/>
    <dgm:cxn modelId="{EFDB39B0-A7A5-B149-99DF-8CB8AA73C506}" type="presOf" srcId="{0C8C9FB0-627E-4A06-A6E8-0CFBF71192DF}" destId="{9962BD61-2F47-B94C-B09E-E48CBCF2C429}" srcOrd="0" destOrd="0" presId="urn:microsoft.com/office/officeart/2016/7/layout/BasicLinearProcessNumbered"/>
    <dgm:cxn modelId="{1A1A08B7-184C-5742-BE67-E2E4286C6776}" type="presOf" srcId="{26AFE9C2-7235-44F7-A6E4-F3FAA465500C}" destId="{FFA9D078-0A6F-6741-8C39-B7EEDA0C6A71}" srcOrd="0" destOrd="0" presId="urn:microsoft.com/office/officeart/2016/7/layout/BasicLinearProcessNumbered"/>
    <dgm:cxn modelId="{5CA098CE-4D93-B641-B59D-89AA614C3D9B}" type="presOf" srcId="{EE38DF13-404D-44A4-B9FC-7514D33D327C}" destId="{2829DB67-4626-904B-A043-38A2F744ADC4}" srcOrd="1" destOrd="0" presId="urn:microsoft.com/office/officeart/2016/7/layout/BasicLinearProcessNumbered"/>
    <dgm:cxn modelId="{3090B1D5-30F1-4341-8407-AF496C6A9D7F}" srcId="{B7B6A85C-1423-4862-B0B8-8BFFDC12FA80}" destId="{EE38DF13-404D-44A4-B9FC-7514D33D327C}" srcOrd="1" destOrd="0" parTransId="{C8A37682-EAA4-42F5-9DB0-F0773391DF43}" sibTransId="{25959E06-5042-4FC4-BCCB-3C15F142F603}"/>
    <dgm:cxn modelId="{59E6CFDC-9419-C646-AC62-52026A3270D2}" type="presOf" srcId="{B7B6A85C-1423-4862-B0B8-8BFFDC12FA80}" destId="{20A80E8B-13E2-EA4E-9139-D267461AB1EE}" srcOrd="0" destOrd="0" presId="urn:microsoft.com/office/officeart/2016/7/layout/BasicLinearProcessNumbered"/>
    <dgm:cxn modelId="{DE15F8F6-4C2A-2544-9DFD-BFD5111C3A0F}" type="presOf" srcId="{26AFE9C2-7235-44F7-A6E4-F3FAA465500C}" destId="{1DF6CEB3-9F63-424F-960C-6155D34A8AE5}" srcOrd="1" destOrd="0" presId="urn:microsoft.com/office/officeart/2016/7/layout/BasicLinearProcessNumbered"/>
    <dgm:cxn modelId="{6E1AA9FB-B258-994B-8D0C-8D174605C2B5}" type="presOf" srcId="{184BD386-5F9A-43D2-9B29-1107FE8F1A84}" destId="{59BC00E0-FF2E-8E4F-B2AC-4AF811E42782}" srcOrd="0" destOrd="0" presId="urn:microsoft.com/office/officeart/2016/7/layout/BasicLinearProcessNumbered"/>
    <dgm:cxn modelId="{2ADCC3C2-7A76-E047-A83A-0A9949BD21CF}" type="presParOf" srcId="{20A80E8B-13E2-EA4E-9139-D267461AB1EE}" destId="{F5B5EC4F-2E51-A54C-9AD6-09E1769C2552}" srcOrd="0" destOrd="0" presId="urn:microsoft.com/office/officeart/2016/7/layout/BasicLinearProcessNumbered"/>
    <dgm:cxn modelId="{01C4F31B-F2CA-1A43-99A4-C9C606E7D2F1}" type="presParOf" srcId="{F5B5EC4F-2E51-A54C-9AD6-09E1769C2552}" destId="{FFA9D078-0A6F-6741-8C39-B7EEDA0C6A71}" srcOrd="0" destOrd="0" presId="urn:microsoft.com/office/officeart/2016/7/layout/BasicLinearProcessNumbered"/>
    <dgm:cxn modelId="{395B3874-95D7-284B-A6C1-581414853B1A}" type="presParOf" srcId="{F5B5EC4F-2E51-A54C-9AD6-09E1769C2552}" destId="{59BC00E0-FF2E-8E4F-B2AC-4AF811E42782}" srcOrd="1" destOrd="0" presId="urn:microsoft.com/office/officeart/2016/7/layout/BasicLinearProcessNumbered"/>
    <dgm:cxn modelId="{0434CCCB-3FA7-AF4A-BBA9-8D30DB7A1698}" type="presParOf" srcId="{F5B5EC4F-2E51-A54C-9AD6-09E1769C2552}" destId="{72C49E1A-021C-014B-8074-42D754DA8FB1}" srcOrd="2" destOrd="0" presId="urn:microsoft.com/office/officeart/2016/7/layout/BasicLinearProcessNumbered"/>
    <dgm:cxn modelId="{F0685326-C253-E54F-B82C-48B823F01C75}" type="presParOf" srcId="{F5B5EC4F-2E51-A54C-9AD6-09E1769C2552}" destId="{1DF6CEB3-9F63-424F-960C-6155D34A8AE5}" srcOrd="3" destOrd="0" presId="urn:microsoft.com/office/officeart/2016/7/layout/BasicLinearProcessNumbered"/>
    <dgm:cxn modelId="{A8AE0A12-E447-424B-B0A7-05B99C7E40CB}" type="presParOf" srcId="{20A80E8B-13E2-EA4E-9139-D267461AB1EE}" destId="{E0477124-98B5-F147-802B-E2450F627E34}" srcOrd="1" destOrd="0" presId="urn:microsoft.com/office/officeart/2016/7/layout/BasicLinearProcessNumbered"/>
    <dgm:cxn modelId="{8128731A-7349-4C40-8AD3-992CD979360C}" type="presParOf" srcId="{20A80E8B-13E2-EA4E-9139-D267461AB1EE}" destId="{8C940B17-9D6F-4F41-B0AD-750D8A8E846D}" srcOrd="2" destOrd="0" presId="urn:microsoft.com/office/officeart/2016/7/layout/BasicLinearProcessNumbered"/>
    <dgm:cxn modelId="{AEC2E4EA-50C7-3E49-BE3F-7BC4DC35C7D7}" type="presParOf" srcId="{8C940B17-9D6F-4F41-B0AD-750D8A8E846D}" destId="{E6A7159A-E9DD-5045-ADBE-8C6D375C0D31}" srcOrd="0" destOrd="0" presId="urn:microsoft.com/office/officeart/2016/7/layout/BasicLinearProcessNumbered"/>
    <dgm:cxn modelId="{2B6CB1B8-F65F-5242-A26D-6DB049AD7B1B}" type="presParOf" srcId="{8C940B17-9D6F-4F41-B0AD-750D8A8E846D}" destId="{846C58D6-8B41-BD4F-A315-35023F61F8C4}" srcOrd="1" destOrd="0" presId="urn:microsoft.com/office/officeart/2016/7/layout/BasicLinearProcessNumbered"/>
    <dgm:cxn modelId="{C4D12E99-65E4-844F-95B6-D9D47972441C}" type="presParOf" srcId="{8C940B17-9D6F-4F41-B0AD-750D8A8E846D}" destId="{60DC7BF8-B85D-DB43-8A1B-5CA7E70741A6}" srcOrd="2" destOrd="0" presId="urn:microsoft.com/office/officeart/2016/7/layout/BasicLinearProcessNumbered"/>
    <dgm:cxn modelId="{6FCF667D-FFFA-2C42-82EC-3A8268DEE0BE}" type="presParOf" srcId="{8C940B17-9D6F-4F41-B0AD-750D8A8E846D}" destId="{2829DB67-4626-904B-A043-38A2F744ADC4}" srcOrd="3" destOrd="0" presId="urn:microsoft.com/office/officeart/2016/7/layout/BasicLinearProcessNumbered"/>
    <dgm:cxn modelId="{1EF60299-E9D2-3E48-92C0-28AE4E9663C3}" type="presParOf" srcId="{20A80E8B-13E2-EA4E-9139-D267461AB1EE}" destId="{04287082-0C1D-264D-AE27-E6C86D5CF998}" srcOrd="3" destOrd="0" presId="urn:microsoft.com/office/officeart/2016/7/layout/BasicLinearProcessNumbered"/>
    <dgm:cxn modelId="{01F6EE5A-AD3F-C744-952B-457C964B6A33}" type="presParOf" srcId="{20A80E8B-13E2-EA4E-9139-D267461AB1EE}" destId="{304B0DAC-5948-374A-987F-459CFA8D42EB}" srcOrd="4" destOrd="0" presId="urn:microsoft.com/office/officeart/2016/7/layout/BasicLinearProcessNumbered"/>
    <dgm:cxn modelId="{0304941E-2E04-8F4C-BDA5-6CF6E836930F}" type="presParOf" srcId="{304B0DAC-5948-374A-987F-459CFA8D42EB}" destId="{9962BD61-2F47-B94C-B09E-E48CBCF2C429}" srcOrd="0" destOrd="0" presId="urn:microsoft.com/office/officeart/2016/7/layout/BasicLinearProcessNumbered"/>
    <dgm:cxn modelId="{3F8B412C-1F5C-7F45-B98F-AC690D0AD2C5}" type="presParOf" srcId="{304B0DAC-5948-374A-987F-459CFA8D42EB}" destId="{044EA94C-7C6E-AA45-9183-DED0716EA93C}" srcOrd="1" destOrd="0" presId="urn:microsoft.com/office/officeart/2016/7/layout/BasicLinearProcessNumbered"/>
    <dgm:cxn modelId="{FE95CF98-E95B-CD45-A8D5-CE3EF598556A}" type="presParOf" srcId="{304B0DAC-5948-374A-987F-459CFA8D42EB}" destId="{370FFE19-CC1C-FE49-BFB4-16AA72BC49E5}" srcOrd="2" destOrd="0" presId="urn:microsoft.com/office/officeart/2016/7/layout/BasicLinearProcessNumbered"/>
    <dgm:cxn modelId="{4BAADE6F-1801-FA49-8CFE-3DA5A284B1C8}" type="presParOf" srcId="{304B0DAC-5948-374A-987F-459CFA8D42EB}" destId="{CC32A28A-9A73-CD46-8139-1B61CF03E81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DDC020-5475-4E26-81DE-52FC17DC301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60FF51-69EE-46E2-A0ED-D2042A7D49A9}">
      <dgm:prSet/>
      <dgm:spPr/>
      <dgm:t>
        <a:bodyPr/>
        <a:lstStyle/>
        <a:p>
          <a:r>
            <a:rPr lang="en-US" b="1" i="1" dirty="0"/>
            <a:t>Draw an image representing each new key word you have learned today</a:t>
          </a:r>
        </a:p>
      </dgm:t>
    </dgm:pt>
    <dgm:pt modelId="{59946DA8-9BA7-42B2-87FC-FA27EEDACCCE}" type="parTrans" cxnId="{1CC9F84A-1B11-49E7-B88E-EBDDB0C53D73}">
      <dgm:prSet/>
      <dgm:spPr/>
      <dgm:t>
        <a:bodyPr/>
        <a:lstStyle/>
        <a:p>
          <a:endParaRPr lang="en-US"/>
        </a:p>
      </dgm:t>
    </dgm:pt>
    <dgm:pt modelId="{9640FAB6-FAC7-46B6-B8B1-C9BBA4182F90}" type="sibTrans" cxnId="{1CC9F84A-1B11-49E7-B88E-EBDDB0C53D73}">
      <dgm:prSet/>
      <dgm:spPr/>
      <dgm:t>
        <a:bodyPr/>
        <a:lstStyle/>
        <a:p>
          <a:endParaRPr lang="en-US"/>
        </a:p>
      </dgm:t>
    </dgm:pt>
    <dgm:pt modelId="{1935B667-8DFA-45E0-A3B7-DA4FB2F0EE30}">
      <dgm:prSet/>
      <dgm:spPr/>
      <dgm:t>
        <a:bodyPr/>
        <a:lstStyle/>
        <a:p>
          <a:r>
            <a:rPr lang="en-US"/>
            <a:t>- Patrician</a:t>
          </a:r>
        </a:p>
      </dgm:t>
    </dgm:pt>
    <dgm:pt modelId="{9646AD96-3E21-47EB-969C-6CE84BE8E7FB}" type="parTrans" cxnId="{F920A786-0E23-4473-9887-807653FA0667}">
      <dgm:prSet/>
      <dgm:spPr/>
      <dgm:t>
        <a:bodyPr/>
        <a:lstStyle/>
        <a:p>
          <a:endParaRPr lang="en-US"/>
        </a:p>
      </dgm:t>
    </dgm:pt>
    <dgm:pt modelId="{D23C426F-D906-4EC5-9F5C-1F5883A36484}" type="sibTrans" cxnId="{F920A786-0E23-4473-9887-807653FA0667}">
      <dgm:prSet/>
      <dgm:spPr/>
      <dgm:t>
        <a:bodyPr/>
        <a:lstStyle/>
        <a:p>
          <a:endParaRPr lang="en-US"/>
        </a:p>
      </dgm:t>
    </dgm:pt>
    <dgm:pt modelId="{FD9DDD18-A53C-4463-85D3-D857D46169C0}">
      <dgm:prSet/>
      <dgm:spPr/>
      <dgm:t>
        <a:bodyPr/>
        <a:lstStyle/>
        <a:p>
          <a:r>
            <a:rPr lang="en-US"/>
            <a:t>- Plebian</a:t>
          </a:r>
        </a:p>
      </dgm:t>
    </dgm:pt>
    <dgm:pt modelId="{08F65990-6E26-429F-8C09-70BC67C995B8}" type="parTrans" cxnId="{95316B36-32DB-49B6-9DB2-7591A30CA852}">
      <dgm:prSet/>
      <dgm:spPr/>
      <dgm:t>
        <a:bodyPr/>
        <a:lstStyle/>
        <a:p>
          <a:endParaRPr lang="en-US"/>
        </a:p>
      </dgm:t>
    </dgm:pt>
    <dgm:pt modelId="{9AC00E58-913F-4088-A3CC-C070B01F0416}" type="sibTrans" cxnId="{95316B36-32DB-49B6-9DB2-7591A30CA852}">
      <dgm:prSet/>
      <dgm:spPr/>
      <dgm:t>
        <a:bodyPr/>
        <a:lstStyle/>
        <a:p>
          <a:endParaRPr lang="en-US"/>
        </a:p>
      </dgm:t>
    </dgm:pt>
    <dgm:pt modelId="{C18D7A4A-BB34-41A8-83C7-E84A95E55AC5}">
      <dgm:prSet/>
      <dgm:spPr/>
      <dgm:t>
        <a:bodyPr/>
        <a:lstStyle/>
        <a:p>
          <a:r>
            <a:rPr lang="en-US"/>
            <a:t>- Imperium</a:t>
          </a:r>
        </a:p>
      </dgm:t>
    </dgm:pt>
    <dgm:pt modelId="{29D25A08-7D9F-411A-8278-935883D5DF56}" type="parTrans" cxnId="{8F155257-91B7-487B-A004-05814D507564}">
      <dgm:prSet/>
      <dgm:spPr/>
      <dgm:t>
        <a:bodyPr/>
        <a:lstStyle/>
        <a:p>
          <a:endParaRPr lang="en-US"/>
        </a:p>
      </dgm:t>
    </dgm:pt>
    <dgm:pt modelId="{80AA53DB-4981-4B27-BC5C-63EA2FDB313B}" type="sibTrans" cxnId="{8F155257-91B7-487B-A004-05814D507564}">
      <dgm:prSet/>
      <dgm:spPr/>
      <dgm:t>
        <a:bodyPr/>
        <a:lstStyle/>
        <a:p>
          <a:endParaRPr lang="en-US"/>
        </a:p>
      </dgm:t>
    </dgm:pt>
    <dgm:pt modelId="{ADE0BEF7-AAFC-4F8E-BDE3-2DEE19ADEBB9}">
      <dgm:prSet/>
      <dgm:spPr/>
      <dgm:t>
        <a:bodyPr/>
        <a:lstStyle/>
        <a:p>
          <a:r>
            <a:rPr lang="en-US"/>
            <a:t>- Auctoritas</a:t>
          </a:r>
        </a:p>
      </dgm:t>
    </dgm:pt>
    <dgm:pt modelId="{B132AF4A-30FD-469F-8678-55BB1B33C48F}" type="parTrans" cxnId="{1230A954-7121-4BE0-9FE3-0CA8CF4E7F4F}">
      <dgm:prSet/>
      <dgm:spPr/>
      <dgm:t>
        <a:bodyPr/>
        <a:lstStyle/>
        <a:p>
          <a:endParaRPr lang="en-US"/>
        </a:p>
      </dgm:t>
    </dgm:pt>
    <dgm:pt modelId="{D053847E-AB11-4C52-AC00-A44D4A81BAF9}" type="sibTrans" cxnId="{1230A954-7121-4BE0-9FE3-0CA8CF4E7F4F}">
      <dgm:prSet/>
      <dgm:spPr/>
      <dgm:t>
        <a:bodyPr/>
        <a:lstStyle/>
        <a:p>
          <a:endParaRPr lang="en-US"/>
        </a:p>
      </dgm:t>
    </dgm:pt>
    <dgm:pt modelId="{D1559897-26C3-468C-87C0-E7C4389A26EC}">
      <dgm:prSet/>
      <dgm:spPr/>
      <dgm:t>
        <a:bodyPr/>
        <a:lstStyle/>
        <a:p>
          <a:r>
            <a:rPr lang="en-US"/>
            <a:t>- Nobiles</a:t>
          </a:r>
        </a:p>
      </dgm:t>
    </dgm:pt>
    <dgm:pt modelId="{5D13F3D9-CE39-4BCF-B980-6E8C0F6697F7}" type="parTrans" cxnId="{0684425F-717C-41FD-9CE4-E82A0FAF01FF}">
      <dgm:prSet/>
      <dgm:spPr/>
      <dgm:t>
        <a:bodyPr/>
        <a:lstStyle/>
        <a:p>
          <a:endParaRPr lang="en-US"/>
        </a:p>
      </dgm:t>
    </dgm:pt>
    <dgm:pt modelId="{7BE8B00C-BFB7-48F2-BDD3-BD03F993A598}" type="sibTrans" cxnId="{0684425F-717C-41FD-9CE4-E82A0FAF01FF}">
      <dgm:prSet/>
      <dgm:spPr/>
      <dgm:t>
        <a:bodyPr/>
        <a:lstStyle/>
        <a:p>
          <a:endParaRPr lang="en-US"/>
        </a:p>
      </dgm:t>
    </dgm:pt>
    <dgm:pt modelId="{F675310E-5D47-4AA9-B942-9226F15F5DDD}">
      <dgm:prSet/>
      <dgm:spPr/>
      <dgm:t>
        <a:bodyPr/>
        <a:lstStyle/>
        <a:p>
          <a:r>
            <a:rPr lang="en-US"/>
            <a:t>- Liberti</a:t>
          </a:r>
        </a:p>
      </dgm:t>
    </dgm:pt>
    <dgm:pt modelId="{FEFC544E-7EFD-4141-B593-33DD9FDB0BC1}" type="parTrans" cxnId="{68BF5EFC-11F8-4C38-A03D-BFFF596319E9}">
      <dgm:prSet/>
      <dgm:spPr/>
      <dgm:t>
        <a:bodyPr/>
        <a:lstStyle/>
        <a:p>
          <a:endParaRPr lang="en-US"/>
        </a:p>
      </dgm:t>
    </dgm:pt>
    <dgm:pt modelId="{2ED61735-9819-473C-8965-77B09500B911}" type="sibTrans" cxnId="{68BF5EFC-11F8-4C38-A03D-BFFF596319E9}">
      <dgm:prSet/>
      <dgm:spPr/>
      <dgm:t>
        <a:bodyPr/>
        <a:lstStyle/>
        <a:p>
          <a:endParaRPr lang="en-US"/>
        </a:p>
      </dgm:t>
    </dgm:pt>
    <dgm:pt modelId="{5FBC154B-A839-3E4E-A28F-9ED4B4B86A04}" type="pres">
      <dgm:prSet presAssocID="{4CDDC020-5475-4E26-81DE-52FC17DC3014}" presName="vert0" presStyleCnt="0">
        <dgm:presLayoutVars>
          <dgm:dir/>
          <dgm:animOne val="branch"/>
          <dgm:animLvl val="lvl"/>
        </dgm:presLayoutVars>
      </dgm:prSet>
      <dgm:spPr/>
    </dgm:pt>
    <dgm:pt modelId="{F431C09B-A20A-7E40-83F1-5773A633B966}" type="pres">
      <dgm:prSet presAssocID="{3C60FF51-69EE-46E2-A0ED-D2042A7D49A9}" presName="thickLine" presStyleLbl="alignNode1" presStyleIdx="0" presStyleCnt="7"/>
      <dgm:spPr/>
    </dgm:pt>
    <dgm:pt modelId="{73145937-390D-924C-AD7F-43B554834189}" type="pres">
      <dgm:prSet presAssocID="{3C60FF51-69EE-46E2-A0ED-D2042A7D49A9}" presName="horz1" presStyleCnt="0"/>
      <dgm:spPr/>
    </dgm:pt>
    <dgm:pt modelId="{7DCC244F-7BDB-C64E-87E9-848E55320856}" type="pres">
      <dgm:prSet presAssocID="{3C60FF51-69EE-46E2-A0ED-D2042A7D49A9}" presName="tx1" presStyleLbl="revTx" presStyleIdx="0" presStyleCnt="7"/>
      <dgm:spPr/>
    </dgm:pt>
    <dgm:pt modelId="{D3968B94-1CBD-FA45-A6D5-AC244B5E9F73}" type="pres">
      <dgm:prSet presAssocID="{3C60FF51-69EE-46E2-A0ED-D2042A7D49A9}" presName="vert1" presStyleCnt="0"/>
      <dgm:spPr/>
    </dgm:pt>
    <dgm:pt modelId="{FDC0F05D-4CF4-1F41-9496-8F4B850D0487}" type="pres">
      <dgm:prSet presAssocID="{1935B667-8DFA-45E0-A3B7-DA4FB2F0EE30}" presName="thickLine" presStyleLbl="alignNode1" presStyleIdx="1" presStyleCnt="7"/>
      <dgm:spPr/>
    </dgm:pt>
    <dgm:pt modelId="{EBFA0460-71ED-1449-A1A6-0CF080AC7B29}" type="pres">
      <dgm:prSet presAssocID="{1935B667-8DFA-45E0-A3B7-DA4FB2F0EE30}" presName="horz1" presStyleCnt="0"/>
      <dgm:spPr/>
    </dgm:pt>
    <dgm:pt modelId="{123F716A-85C8-AD41-BEB7-FA0EC06C4479}" type="pres">
      <dgm:prSet presAssocID="{1935B667-8DFA-45E0-A3B7-DA4FB2F0EE30}" presName="tx1" presStyleLbl="revTx" presStyleIdx="1" presStyleCnt="7"/>
      <dgm:spPr/>
    </dgm:pt>
    <dgm:pt modelId="{C0BB64B4-43A0-3B49-ACCA-65207FDDC41F}" type="pres">
      <dgm:prSet presAssocID="{1935B667-8DFA-45E0-A3B7-DA4FB2F0EE30}" presName="vert1" presStyleCnt="0"/>
      <dgm:spPr/>
    </dgm:pt>
    <dgm:pt modelId="{5FC336AF-65E9-0E47-A776-4B88903D5DCB}" type="pres">
      <dgm:prSet presAssocID="{FD9DDD18-A53C-4463-85D3-D857D46169C0}" presName="thickLine" presStyleLbl="alignNode1" presStyleIdx="2" presStyleCnt="7"/>
      <dgm:spPr/>
    </dgm:pt>
    <dgm:pt modelId="{C448C056-B0B1-CC46-BBA3-5012E4D01A05}" type="pres">
      <dgm:prSet presAssocID="{FD9DDD18-A53C-4463-85D3-D857D46169C0}" presName="horz1" presStyleCnt="0"/>
      <dgm:spPr/>
    </dgm:pt>
    <dgm:pt modelId="{6062078B-E253-A74F-B934-593E8B538BED}" type="pres">
      <dgm:prSet presAssocID="{FD9DDD18-A53C-4463-85D3-D857D46169C0}" presName="tx1" presStyleLbl="revTx" presStyleIdx="2" presStyleCnt="7"/>
      <dgm:spPr/>
    </dgm:pt>
    <dgm:pt modelId="{F79D7E61-E88E-3448-B381-174F45E9A013}" type="pres">
      <dgm:prSet presAssocID="{FD9DDD18-A53C-4463-85D3-D857D46169C0}" presName="vert1" presStyleCnt="0"/>
      <dgm:spPr/>
    </dgm:pt>
    <dgm:pt modelId="{01F3652F-2361-0148-80E2-DB06EB981814}" type="pres">
      <dgm:prSet presAssocID="{C18D7A4A-BB34-41A8-83C7-E84A95E55AC5}" presName="thickLine" presStyleLbl="alignNode1" presStyleIdx="3" presStyleCnt="7"/>
      <dgm:spPr/>
    </dgm:pt>
    <dgm:pt modelId="{0CB8E6ED-342E-4944-B8C6-F3CE8905A4EA}" type="pres">
      <dgm:prSet presAssocID="{C18D7A4A-BB34-41A8-83C7-E84A95E55AC5}" presName="horz1" presStyleCnt="0"/>
      <dgm:spPr/>
    </dgm:pt>
    <dgm:pt modelId="{519E2ACF-9E51-4942-914A-0CC17BED749D}" type="pres">
      <dgm:prSet presAssocID="{C18D7A4A-BB34-41A8-83C7-E84A95E55AC5}" presName="tx1" presStyleLbl="revTx" presStyleIdx="3" presStyleCnt="7"/>
      <dgm:spPr/>
    </dgm:pt>
    <dgm:pt modelId="{6F0865D5-4727-3542-8F08-673D3E8E26C0}" type="pres">
      <dgm:prSet presAssocID="{C18D7A4A-BB34-41A8-83C7-E84A95E55AC5}" presName="vert1" presStyleCnt="0"/>
      <dgm:spPr/>
    </dgm:pt>
    <dgm:pt modelId="{8FFE7789-4228-8649-A655-9DFC59F4E11D}" type="pres">
      <dgm:prSet presAssocID="{ADE0BEF7-AAFC-4F8E-BDE3-2DEE19ADEBB9}" presName="thickLine" presStyleLbl="alignNode1" presStyleIdx="4" presStyleCnt="7"/>
      <dgm:spPr/>
    </dgm:pt>
    <dgm:pt modelId="{A4832654-F88B-CB42-B971-5A2B8A859503}" type="pres">
      <dgm:prSet presAssocID="{ADE0BEF7-AAFC-4F8E-BDE3-2DEE19ADEBB9}" presName="horz1" presStyleCnt="0"/>
      <dgm:spPr/>
    </dgm:pt>
    <dgm:pt modelId="{24863CA3-BA06-524E-B128-D8FB1A41EF37}" type="pres">
      <dgm:prSet presAssocID="{ADE0BEF7-AAFC-4F8E-BDE3-2DEE19ADEBB9}" presName="tx1" presStyleLbl="revTx" presStyleIdx="4" presStyleCnt="7"/>
      <dgm:spPr/>
    </dgm:pt>
    <dgm:pt modelId="{6E84A886-12BA-534A-A6D7-AA754DFE62C6}" type="pres">
      <dgm:prSet presAssocID="{ADE0BEF7-AAFC-4F8E-BDE3-2DEE19ADEBB9}" presName="vert1" presStyleCnt="0"/>
      <dgm:spPr/>
    </dgm:pt>
    <dgm:pt modelId="{0A2756E4-8647-934A-8201-573EB058099C}" type="pres">
      <dgm:prSet presAssocID="{D1559897-26C3-468C-87C0-E7C4389A26EC}" presName="thickLine" presStyleLbl="alignNode1" presStyleIdx="5" presStyleCnt="7"/>
      <dgm:spPr/>
    </dgm:pt>
    <dgm:pt modelId="{F75FF5B8-0AB3-C849-B8CB-E5B7F5E19BFD}" type="pres">
      <dgm:prSet presAssocID="{D1559897-26C3-468C-87C0-E7C4389A26EC}" presName="horz1" presStyleCnt="0"/>
      <dgm:spPr/>
    </dgm:pt>
    <dgm:pt modelId="{AD39745F-AA77-BD4D-86DD-6C7B97C9AA73}" type="pres">
      <dgm:prSet presAssocID="{D1559897-26C3-468C-87C0-E7C4389A26EC}" presName="tx1" presStyleLbl="revTx" presStyleIdx="5" presStyleCnt="7"/>
      <dgm:spPr/>
    </dgm:pt>
    <dgm:pt modelId="{7640FA9D-93D2-8F4D-A1CE-5EF0FC16B739}" type="pres">
      <dgm:prSet presAssocID="{D1559897-26C3-468C-87C0-E7C4389A26EC}" presName="vert1" presStyleCnt="0"/>
      <dgm:spPr/>
    </dgm:pt>
    <dgm:pt modelId="{00B2B995-B534-2741-B444-736BB2AA4AD5}" type="pres">
      <dgm:prSet presAssocID="{F675310E-5D47-4AA9-B942-9226F15F5DDD}" presName="thickLine" presStyleLbl="alignNode1" presStyleIdx="6" presStyleCnt="7"/>
      <dgm:spPr/>
    </dgm:pt>
    <dgm:pt modelId="{D54C842F-C52D-C941-AC00-FFD178D2464D}" type="pres">
      <dgm:prSet presAssocID="{F675310E-5D47-4AA9-B942-9226F15F5DDD}" presName="horz1" presStyleCnt="0"/>
      <dgm:spPr/>
    </dgm:pt>
    <dgm:pt modelId="{45D2FCEE-2104-9B4C-9FFC-E9A0E05D6457}" type="pres">
      <dgm:prSet presAssocID="{F675310E-5D47-4AA9-B942-9226F15F5DDD}" presName="tx1" presStyleLbl="revTx" presStyleIdx="6" presStyleCnt="7"/>
      <dgm:spPr/>
    </dgm:pt>
    <dgm:pt modelId="{4A3D5281-A7DD-224F-9964-59D8DC5E70D7}" type="pres">
      <dgm:prSet presAssocID="{F675310E-5D47-4AA9-B942-9226F15F5DDD}" presName="vert1" presStyleCnt="0"/>
      <dgm:spPr/>
    </dgm:pt>
  </dgm:ptLst>
  <dgm:cxnLst>
    <dgm:cxn modelId="{E25EB505-611F-FD4A-A998-4A460B84144A}" type="presOf" srcId="{1935B667-8DFA-45E0-A3B7-DA4FB2F0EE30}" destId="{123F716A-85C8-AD41-BEB7-FA0EC06C4479}" srcOrd="0" destOrd="0" presId="urn:microsoft.com/office/officeart/2008/layout/LinedList"/>
    <dgm:cxn modelId="{8D53BF25-A165-674C-A3D9-EC4399E53D62}" type="presOf" srcId="{4CDDC020-5475-4E26-81DE-52FC17DC3014}" destId="{5FBC154B-A839-3E4E-A28F-9ED4B4B86A04}" srcOrd="0" destOrd="0" presId="urn:microsoft.com/office/officeart/2008/layout/LinedList"/>
    <dgm:cxn modelId="{7EE62633-DA6C-2943-8401-B065B663F6F2}" type="presOf" srcId="{ADE0BEF7-AAFC-4F8E-BDE3-2DEE19ADEBB9}" destId="{24863CA3-BA06-524E-B128-D8FB1A41EF37}" srcOrd="0" destOrd="0" presId="urn:microsoft.com/office/officeart/2008/layout/LinedList"/>
    <dgm:cxn modelId="{54252F33-D2D4-B24B-9E30-6BD87963A643}" type="presOf" srcId="{F675310E-5D47-4AA9-B942-9226F15F5DDD}" destId="{45D2FCEE-2104-9B4C-9FFC-E9A0E05D6457}" srcOrd="0" destOrd="0" presId="urn:microsoft.com/office/officeart/2008/layout/LinedList"/>
    <dgm:cxn modelId="{95316B36-32DB-49B6-9DB2-7591A30CA852}" srcId="{4CDDC020-5475-4E26-81DE-52FC17DC3014}" destId="{FD9DDD18-A53C-4463-85D3-D857D46169C0}" srcOrd="2" destOrd="0" parTransId="{08F65990-6E26-429F-8C09-70BC67C995B8}" sibTransId="{9AC00E58-913F-4088-A3CC-C070B01F0416}"/>
    <dgm:cxn modelId="{3AB6223C-030F-3448-9790-1DD1C7AA2077}" type="presOf" srcId="{3C60FF51-69EE-46E2-A0ED-D2042A7D49A9}" destId="{7DCC244F-7BDB-C64E-87E9-848E55320856}" srcOrd="0" destOrd="0" presId="urn:microsoft.com/office/officeart/2008/layout/LinedList"/>
    <dgm:cxn modelId="{1CC9F84A-1B11-49E7-B88E-EBDDB0C53D73}" srcId="{4CDDC020-5475-4E26-81DE-52FC17DC3014}" destId="{3C60FF51-69EE-46E2-A0ED-D2042A7D49A9}" srcOrd="0" destOrd="0" parTransId="{59946DA8-9BA7-42B2-87FC-FA27EEDACCCE}" sibTransId="{9640FAB6-FAC7-46B6-B8B1-C9BBA4182F90}"/>
    <dgm:cxn modelId="{1230A954-7121-4BE0-9FE3-0CA8CF4E7F4F}" srcId="{4CDDC020-5475-4E26-81DE-52FC17DC3014}" destId="{ADE0BEF7-AAFC-4F8E-BDE3-2DEE19ADEBB9}" srcOrd="4" destOrd="0" parTransId="{B132AF4A-30FD-469F-8678-55BB1B33C48F}" sibTransId="{D053847E-AB11-4C52-AC00-A44D4A81BAF9}"/>
    <dgm:cxn modelId="{8F155257-91B7-487B-A004-05814D507564}" srcId="{4CDDC020-5475-4E26-81DE-52FC17DC3014}" destId="{C18D7A4A-BB34-41A8-83C7-E84A95E55AC5}" srcOrd="3" destOrd="0" parTransId="{29D25A08-7D9F-411A-8278-935883D5DF56}" sibTransId="{80AA53DB-4981-4B27-BC5C-63EA2FDB313B}"/>
    <dgm:cxn modelId="{0684425F-717C-41FD-9CE4-E82A0FAF01FF}" srcId="{4CDDC020-5475-4E26-81DE-52FC17DC3014}" destId="{D1559897-26C3-468C-87C0-E7C4389A26EC}" srcOrd="5" destOrd="0" parTransId="{5D13F3D9-CE39-4BCF-B980-6E8C0F6697F7}" sibTransId="{7BE8B00C-BFB7-48F2-BDD3-BD03F993A598}"/>
    <dgm:cxn modelId="{F920A786-0E23-4473-9887-807653FA0667}" srcId="{4CDDC020-5475-4E26-81DE-52FC17DC3014}" destId="{1935B667-8DFA-45E0-A3B7-DA4FB2F0EE30}" srcOrd="1" destOrd="0" parTransId="{9646AD96-3E21-47EB-969C-6CE84BE8E7FB}" sibTransId="{D23C426F-D906-4EC5-9F5C-1F5883A36484}"/>
    <dgm:cxn modelId="{FBD9129D-7B93-CD41-9F14-F555502077C1}" type="presOf" srcId="{FD9DDD18-A53C-4463-85D3-D857D46169C0}" destId="{6062078B-E253-A74F-B934-593E8B538BED}" srcOrd="0" destOrd="0" presId="urn:microsoft.com/office/officeart/2008/layout/LinedList"/>
    <dgm:cxn modelId="{D142D7B9-9EE5-9543-924C-AB2B8A470514}" type="presOf" srcId="{C18D7A4A-BB34-41A8-83C7-E84A95E55AC5}" destId="{519E2ACF-9E51-4942-914A-0CC17BED749D}" srcOrd="0" destOrd="0" presId="urn:microsoft.com/office/officeart/2008/layout/LinedList"/>
    <dgm:cxn modelId="{8B5204C0-73F5-6E42-8C8A-64110E4A643D}" type="presOf" srcId="{D1559897-26C3-468C-87C0-E7C4389A26EC}" destId="{AD39745F-AA77-BD4D-86DD-6C7B97C9AA73}" srcOrd="0" destOrd="0" presId="urn:microsoft.com/office/officeart/2008/layout/LinedList"/>
    <dgm:cxn modelId="{68BF5EFC-11F8-4C38-A03D-BFFF596319E9}" srcId="{4CDDC020-5475-4E26-81DE-52FC17DC3014}" destId="{F675310E-5D47-4AA9-B942-9226F15F5DDD}" srcOrd="6" destOrd="0" parTransId="{FEFC544E-7EFD-4141-B593-33DD9FDB0BC1}" sibTransId="{2ED61735-9819-473C-8965-77B09500B911}"/>
    <dgm:cxn modelId="{A60D30FA-FD88-104D-A086-5F33A9E6F7D1}" type="presParOf" srcId="{5FBC154B-A839-3E4E-A28F-9ED4B4B86A04}" destId="{F431C09B-A20A-7E40-83F1-5773A633B966}" srcOrd="0" destOrd="0" presId="urn:microsoft.com/office/officeart/2008/layout/LinedList"/>
    <dgm:cxn modelId="{36DA1DF2-201C-5945-8878-4548595D6597}" type="presParOf" srcId="{5FBC154B-A839-3E4E-A28F-9ED4B4B86A04}" destId="{73145937-390D-924C-AD7F-43B554834189}" srcOrd="1" destOrd="0" presId="urn:microsoft.com/office/officeart/2008/layout/LinedList"/>
    <dgm:cxn modelId="{D897C9C6-51C9-5643-84BD-286CF199603C}" type="presParOf" srcId="{73145937-390D-924C-AD7F-43B554834189}" destId="{7DCC244F-7BDB-C64E-87E9-848E55320856}" srcOrd="0" destOrd="0" presId="urn:microsoft.com/office/officeart/2008/layout/LinedList"/>
    <dgm:cxn modelId="{E790FD3F-B8D3-744C-B1D8-CB55FD35CF8B}" type="presParOf" srcId="{73145937-390D-924C-AD7F-43B554834189}" destId="{D3968B94-1CBD-FA45-A6D5-AC244B5E9F73}" srcOrd="1" destOrd="0" presId="urn:microsoft.com/office/officeart/2008/layout/LinedList"/>
    <dgm:cxn modelId="{4E0E3FB5-B9C4-AC48-800E-7152A82225BB}" type="presParOf" srcId="{5FBC154B-A839-3E4E-A28F-9ED4B4B86A04}" destId="{FDC0F05D-4CF4-1F41-9496-8F4B850D0487}" srcOrd="2" destOrd="0" presId="urn:microsoft.com/office/officeart/2008/layout/LinedList"/>
    <dgm:cxn modelId="{B5234234-CEB3-4448-AC5D-7688E30644E6}" type="presParOf" srcId="{5FBC154B-A839-3E4E-A28F-9ED4B4B86A04}" destId="{EBFA0460-71ED-1449-A1A6-0CF080AC7B29}" srcOrd="3" destOrd="0" presId="urn:microsoft.com/office/officeart/2008/layout/LinedList"/>
    <dgm:cxn modelId="{2DDFEFF3-EE8A-9046-AD3C-881AABD7E9A8}" type="presParOf" srcId="{EBFA0460-71ED-1449-A1A6-0CF080AC7B29}" destId="{123F716A-85C8-AD41-BEB7-FA0EC06C4479}" srcOrd="0" destOrd="0" presId="urn:microsoft.com/office/officeart/2008/layout/LinedList"/>
    <dgm:cxn modelId="{BDA7DEF0-5E3D-A54E-AE4B-CFE220277102}" type="presParOf" srcId="{EBFA0460-71ED-1449-A1A6-0CF080AC7B29}" destId="{C0BB64B4-43A0-3B49-ACCA-65207FDDC41F}" srcOrd="1" destOrd="0" presId="urn:microsoft.com/office/officeart/2008/layout/LinedList"/>
    <dgm:cxn modelId="{768C6290-1927-D840-BE67-F688FAA031FF}" type="presParOf" srcId="{5FBC154B-A839-3E4E-A28F-9ED4B4B86A04}" destId="{5FC336AF-65E9-0E47-A776-4B88903D5DCB}" srcOrd="4" destOrd="0" presId="urn:microsoft.com/office/officeart/2008/layout/LinedList"/>
    <dgm:cxn modelId="{AD8EBE42-D340-7E48-A2E5-3F26CA81E33A}" type="presParOf" srcId="{5FBC154B-A839-3E4E-A28F-9ED4B4B86A04}" destId="{C448C056-B0B1-CC46-BBA3-5012E4D01A05}" srcOrd="5" destOrd="0" presId="urn:microsoft.com/office/officeart/2008/layout/LinedList"/>
    <dgm:cxn modelId="{B952C384-7C08-124D-A598-40375B759978}" type="presParOf" srcId="{C448C056-B0B1-CC46-BBA3-5012E4D01A05}" destId="{6062078B-E253-A74F-B934-593E8B538BED}" srcOrd="0" destOrd="0" presId="urn:microsoft.com/office/officeart/2008/layout/LinedList"/>
    <dgm:cxn modelId="{4AC27B11-4F0B-DB4F-8B32-1A2D9F7E7762}" type="presParOf" srcId="{C448C056-B0B1-CC46-BBA3-5012E4D01A05}" destId="{F79D7E61-E88E-3448-B381-174F45E9A013}" srcOrd="1" destOrd="0" presId="urn:microsoft.com/office/officeart/2008/layout/LinedList"/>
    <dgm:cxn modelId="{C645EF0E-3D89-9348-96F9-EFA083643C78}" type="presParOf" srcId="{5FBC154B-A839-3E4E-A28F-9ED4B4B86A04}" destId="{01F3652F-2361-0148-80E2-DB06EB981814}" srcOrd="6" destOrd="0" presId="urn:microsoft.com/office/officeart/2008/layout/LinedList"/>
    <dgm:cxn modelId="{DE763792-6F19-9146-B48D-B15D0A11004A}" type="presParOf" srcId="{5FBC154B-A839-3E4E-A28F-9ED4B4B86A04}" destId="{0CB8E6ED-342E-4944-B8C6-F3CE8905A4EA}" srcOrd="7" destOrd="0" presId="urn:microsoft.com/office/officeart/2008/layout/LinedList"/>
    <dgm:cxn modelId="{0001C5C1-2B81-9F46-BFB6-1A7302B3A214}" type="presParOf" srcId="{0CB8E6ED-342E-4944-B8C6-F3CE8905A4EA}" destId="{519E2ACF-9E51-4942-914A-0CC17BED749D}" srcOrd="0" destOrd="0" presId="urn:microsoft.com/office/officeart/2008/layout/LinedList"/>
    <dgm:cxn modelId="{988C970C-4D7A-7D49-BE0D-357B8783FE54}" type="presParOf" srcId="{0CB8E6ED-342E-4944-B8C6-F3CE8905A4EA}" destId="{6F0865D5-4727-3542-8F08-673D3E8E26C0}" srcOrd="1" destOrd="0" presId="urn:microsoft.com/office/officeart/2008/layout/LinedList"/>
    <dgm:cxn modelId="{1FA01500-4C35-1B45-9278-BA19BEF2BBA8}" type="presParOf" srcId="{5FBC154B-A839-3E4E-A28F-9ED4B4B86A04}" destId="{8FFE7789-4228-8649-A655-9DFC59F4E11D}" srcOrd="8" destOrd="0" presId="urn:microsoft.com/office/officeart/2008/layout/LinedList"/>
    <dgm:cxn modelId="{D18BF767-4521-4E40-8000-57223BBC79B1}" type="presParOf" srcId="{5FBC154B-A839-3E4E-A28F-9ED4B4B86A04}" destId="{A4832654-F88B-CB42-B971-5A2B8A859503}" srcOrd="9" destOrd="0" presId="urn:microsoft.com/office/officeart/2008/layout/LinedList"/>
    <dgm:cxn modelId="{4CFFFA85-50E8-8444-9BA6-8C77F9F8E561}" type="presParOf" srcId="{A4832654-F88B-CB42-B971-5A2B8A859503}" destId="{24863CA3-BA06-524E-B128-D8FB1A41EF37}" srcOrd="0" destOrd="0" presId="urn:microsoft.com/office/officeart/2008/layout/LinedList"/>
    <dgm:cxn modelId="{7258C108-9CFD-AA4E-92B2-AD1A478A6B18}" type="presParOf" srcId="{A4832654-F88B-CB42-B971-5A2B8A859503}" destId="{6E84A886-12BA-534A-A6D7-AA754DFE62C6}" srcOrd="1" destOrd="0" presId="urn:microsoft.com/office/officeart/2008/layout/LinedList"/>
    <dgm:cxn modelId="{41CB7FB1-8C0F-BB4B-92C9-C2A4ECEB65FF}" type="presParOf" srcId="{5FBC154B-A839-3E4E-A28F-9ED4B4B86A04}" destId="{0A2756E4-8647-934A-8201-573EB058099C}" srcOrd="10" destOrd="0" presId="urn:microsoft.com/office/officeart/2008/layout/LinedList"/>
    <dgm:cxn modelId="{C2020FB2-11DD-4742-AA8C-F5EB7085A5D5}" type="presParOf" srcId="{5FBC154B-A839-3E4E-A28F-9ED4B4B86A04}" destId="{F75FF5B8-0AB3-C849-B8CB-E5B7F5E19BFD}" srcOrd="11" destOrd="0" presId="urn:microsoft.com/office/officeart/2008/layout/LinedList"/>
    <dgm:cxn modelId="{09FF6640-6355-324F-BBB5-27F5748B3B39}" type="presParOf" srcId="{F75FF5B8-0AB3-C849-B8CB-E5B7F5E19BFD}" destId="{AD39745F-AA77-BD4D-86DD-6C7B97C9AA73}" srcOrd="0" destOrd="0" presId="urn:microsoft.com/office/officeart/2008/layout/LinedList"/>
    <dgm:cxn modelId="{D7D5E4D6-F66E-7A4A-8A27-8699DD174DBF}" type="presParOf" srcId="{F75FF5B8-0AB3-C849-B8CB-E5B7F5E19BFD}" destId="{7640FA9D-93D2-8F4D-A1CE-5EF0FC16B739}" srcOrd="1" destOrd="0" presId="urn:microsoft.com/office/officeart/2008/layout/LinedList"/>
    <dgm:cxn modelId="{E529904C-9B3D-4A49-8DB2-A8684BCE77B8}" type="presParOf" srcId="{5FBC154B-A839-3E4E-A28F-9ED4B4B86A04}" destId="{00B2B995-B534-2741-B444-736BB2AA4AD5}" srcOrd="12" destOrd="0" presId="urn:microsoft.com/office/officeart/2008/layout/LinedList"/>
    <dgm:cxn modelId="{B9D6F8C2-DA2D-FF40-A5F8-E634C5172436}" type="presParOf" srcId="{5FBC154B-A839-3E4E-A28F-9ED4B4B86A04}" destId="{D54C842F-C52D-C941-AC00-FFD178D2464D}" srcOrd="13" destOrd="0" presId="urn:microsoft.com/office/officeart/2008/layout/LinedList"/>
    <dgm:cxn modelId="{C28EE5EC-C85B-0647-84B9-623C4F850A86}" type="presParOf" srcId="{D54C842F-C52D-C941-AC00-FFD178D2464D}" destId="{45D2FCEE-2104-9B4C-9FFC-E9A0E05D6457}" srcOrd="0" destOrd="0" presId="urn:microsoft.com/office/officeart/2008/layout/LinedList"/>
    <dgm:cxn modelId="{8DB3307B-B143-3747-A50F-43D5F615A7DC}" type="presParOf" srcId="{D54C842F-C52D-C941-AC00-FFD178D2464D}" destId="{4A3D5281-A7DD-224F-9964-59D8DC5E70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9608E-F5B4-4F1B-B7B6-7FC74403D0E1}">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946C00-3D2F-4329-BDA3-9AA3F62FD569}">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Key Individuals/Groups</a:t>
          </a:r>
        </a:p>
      </dsp:txBody>
      <dsp:txXfrm>
        <a:off x="331199" y="2858834"/>
        <a:ext cx="4320000" cy="720000"/>
      </dsp:txXfrm>
    </dsp:sp>
    <dsp:sp modelId="{ECA8EACD-D3A8-485D-912D-0C1A47F13D84}">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1141A-C4DB-4539-B526-4202D95BD7A5}">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Power and Authority in Rome</a:t>
          </a:r>
        </a:p>
      </dsp:txBody>
      <dsp:txXfrm>
        <a:off x="5407199" y="285883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D078-0A6F-6741-8C39-B7EEDA0C6A71}">
      <dsp:nvSpPr>
        <dsp:cNvPr id="0" name=""/>
        <dsp:cNvSpPr/>
      </dsp:nvSpPr>
      <dsp:spPr>
        <a:xfrm>
          <a:off x="0" y="0"/>
          <a:ext cx="3143249" cy="40233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ctr" defTabSz="1155700">
            <a:lnSpc>
              <a:spcPct val="90000"/>
            </a:lnSpc>
            <a:spcBef>
              <a:spcPct val="0"/>
            </a:spcBef>
            <a:spcAft>
              <a:spcPct val="35000"/>
            </a:spcAft>
            <a:buNone/>
          </a:pPr>
          <a:r>
            <a:rPr lang="en-US" sz="2600" b="1" i="1" kern="1200" dirty="0"/>
            <a:t>Glue</a:t>
          </a:r>
          <a:r>
            <a:rPr lang="en-US" sz="2600" kern="1200" dirty="0"/>
            <a:t> the worksheet in your book OR put it in your folder</a:t>
          </a:r>
        </a:p>
      </dsp:txBody>
      <dsp:txXfrm>
        <a:off x="0" y="1528876"/>
        <a:ext cx="3143249" cy="2414016"/>
      </dsp:txXfrm>
    </dsp:sp>
    <dsp:sp modelId="{59BC00E0-FF2E-8E4F-B2AC-4AF811E42782}">
      <dsp:nvSpPr>
        <dsp:cNvPr id="0" name=""/>
        <dsp:cNvSpPr/>
      </dsp:nvSpPr>
      <dsp:spPr>
        <a:xfrm>
          <a:off x="968120" y="402335"/>
          <a:ext cx="1207008" cy="120700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03" tIns="12700" rIns="941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4882" y="579097"/>
        <a:ext cx="853484" cy="853484"/>
      </dsp:txXfrm>
    </dsp:sp>
    <dsp:sp modelId="{72C49E1A-021C-014B-8074-42D754DA8FB1}">
      <dsp:nvSpPr>
        <dsp:cNvPr id="0" name=""/>
        <dsp:cNvSpPr/>
      </dsp:nvSpPr>
      <dsp:spPr>
        <a:xfrm>
          <a:off x="0" y="402328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7159A-E9DD-5045-ADBE-8C6D375C0D31}">
      <dsp:nvSpPr>
        <dsp:cNvPr id="0" name=""/>
        <dsp:cNvSpPr/>
      </dsp:nvSpPr>
      <dsp:spPr>
        <a:xfrm>
          <a:off x="3457574" y="0"/>
          <a:ext cx="3143249" cy="40233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ctr" defTabSz="1155700">
            <a:lnSpc>
              <a:spcPct val="90000"/>
            </a:lnSpc>
            <a:spcBef>
              <a:spcPct val="0"/>
            </a:spcBef>
            <a:spcAft>
              <a:spcPct val="35000"/>
            </a:spcAft>
            <a:buNone/>
          </a:pPr>
          <a:r>
            <a:rPr lang="en-US" sz="2600" b="1" i="1" kern="1200" dirty="0"/>
            <a:t>Read</a:t>
          </a:r>
          <a:r>
            <a:rPr lang="en-US" sz="2600" kern="1200" dirty="0"/>
            <a:t> through the key individuals we will study this term</a:t>
          </a:r>
        </a:p>
      </dsp:txBody>
      <dsp:txXfrm>
        <a:off x="3457574" y="1528876"/>
        <a:ext cx="3143249" cy="2414016"/>
      </dsp:txXfrm>
    </dsp:sp>
    <dsp:sp modelId="{846C58D6-8B41-BD4F-A315-35023F61F8C4}">
      <dsp:nvSpPr>
        <dsp:cNvPr id="0" name=""/>
        <dsp:cNvSpPr/>
      </dsp:nvSpPr>
      <dsp:spPr>
        <a:xfrm>
          <a:off x="4425695" y="402335"/>
          <a:ext cx="1207008" cy="120700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03" tIns="12700" rIns="941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02457" y="579097"/>
        <a:ext cx="853484" cy="853484"/>
      </dsp:txXfrm>
    </dsp:sp>
    <dsp:sp modelId="{60DC7BF8-B85D-DB43-8A1B-5CA7E70741A6}">
      <dsp:nvSpPr>
        <dsp:cNvPr id="0" name=""/>
        <dsp:cNvSpPr/>
      </dsp:nvSpPr>
      <dsp:spPr>
        <a:xfrm>
          <a:off x="3457574" y="402328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2BD61-2F47-B94C-B09E-E48CBCF2C429}">
      <dsp:nvSpPr>
        <dsp:cNvPr id="0" name=""/>
        <dsp:cNvSpPr/>
      </dsp:nvSpPr>
      <dsp:spPr>
        <a:xfrm>
          <a:off x="6915149" y="0"/>
          <a:ext cx="3143249" cy="40233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ctr" defTabSz="1155700">
            <a:lnSpc>
              <a:spcPct val="90000"/>
            </a:lnSpc>
            <a:spcBef>
              <a:spcPct val="0"/>
            </a:spcBef>
            <a:spcAft>
              <a:spcPct val="35000"/>
            </a:spcAft>
            <a:buNone/>
          </a:pPr>
          <a:r>
            <a:rPr lang="en-US" sz="2600" b="1" i="1" kern="1200" dirty="0"/>
            <a:t>Highlight</a:t>
          </a:r>
          <a:r>
            <a:rPr lang="en-US" sz="2600" kern="1200" dirty="0"/>
            <a:t> key information</a:t>
          </a:r>
        </a:p>
      </dsp:txBody>
      <dsp:txXfrm>
        <a:off x="6915149" y="1528876"/>
        <a:ext cx="3143249" cy="2414016"/>
      </dsp:txXfrm>
    </dsp:sp>
    <dsp:sp modelId="{044EA94C-7C6E-AA45-9183-DED0716EA93C}">
      <dsp:nvSpPr>
        <dsp:cNvPr id="0" name=""/>
        <dsp:cNvSpPr/>
      </dsp:nvSpPr>
      <dsp:spPr>
        <a:xfrm>
          <a:off x="7883270" y="402335"/>
          <a:ext cx="1207008" cy="1207008"/>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103" tIns="12700" rIns="9410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60032" y="579097"/>
        <a:ext cx="853484" cy="853484"/>
      </dsp:txXfrm>
    </dsp:sp>
    <dsp:sp modelId="{370FFE19-CC1C-FE49-BFB4-16AA72BC49E5}">
      <dsp:nvSpPr>
        <dsp:cNvPr id="0" name=""/>
        <dsp:cNvSpPr/>
      </dsp:nvSpPr>
      <dsp:spPr>
        <a:xfrm>
          <a:off x="6915149" y="402328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1C09B-A20A-7E40-83F1-5773A633B966}">
      <dsp:nvSpPr>
        <dsp:cNvPr id="0" name=""/>
        <dsp:cNvSpPr/>
      </dsp:nvSpPr>
      <dsp:spPr>
        <a:xfrm>
          <a:off x="0" y="49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C244F-7BDB-C64E-87E9-848E55320856}">
      <dsp:nvSpPr>
        <dsp:cNvPr id="0" name=""/>
        <dsp:cNvSpPr/>
      </dsp:nvSpPr>
      <dsp:spPr>
        <a:xfrm>
          <a:off x="0" y="491"/>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1" kern="1200" dirty="0"/>
            <a:t>Draw an image representing each new key word you have learned today</a:t>
          </a:r>
        </a:p>
      </dsp:txBody>
      <dsp:txXfrm>
        <a:off x="0" y="491"/>
        <a:ext cx="10058399" cy="574625"/>
      </dsp:txXfrm>
    </dsp:sp>
    <dsp:sp modelId="{FDC0F05D-4CF4-1F41-9496-8F4B850D0487}">
      <dsp:nvSpPr>
        <dsp:cNvPr id="0" name=""/>
        <dsp:cNvSpPr/>
      </dsp:nvSpPr>
      <dsp:spPr>
        <a:xfrm>
          <a:off x="0" y="57511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F716A-85C8-AD41-BEB7-FA0EC06C4479}">
      <dsp:nvSpPr>
        <dsp:cNvPr id="0" name=""/>
        <dsp:cNvSpPr/>
      </dsp:nvSpPr>
      <dsp:spPr>
        <a:xfrm>
          <a:off x="0" y="575116"/>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Patrician</a:t>
          </a:r>
        </a:p>
      </dsp:txBody>
      <dsp:txXfrm>
        <a:off x="0" y="575116"/>
        <a:ext cx="10058399" cy="574625"/>
      </dsp:txXfrm>
    </dsp:sp>
    <dsp:sp modelId="{5FC336AF-65E9-0E47-A776-4B88903D5DCB}">
      <dsp:nvSpPr>
        <dsp:cNvPr id="0" name=""/>
        <dsp:cNvSpPr/>
      </dsp:nvSpPr>
      <dsp:spPr>
        <a:xfrm>
          <a:off x="0" y="114974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62078B-E253-A74F-B934-593E8B538BED}">
      <dsp:nvSpPr>
        <dsp:cNvPr id="0" name=""/>
        <dsp:cNvSpPr/>
      </dsp:nvSpPr>
      <dsp:spPr>
        <a:xfrm>
          <a:off x="0" y="1149741"/>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Plebian</a:t>
          </a:r>
        </a:p>
      </dsp:txBody>
      <dsp:txXfrm>
        <a:off x="0" y="1149741"/>
        <a:ext cx="10058399" cy="574625"/>
      </dsp:txXfrm>
    </dsp:sp>
    <dsp:sp modelId="{01F3652F-2361-0148-80E2-DB06EB981814}">
      <dsp:nvSpPr>
        <dsp:cNvPr id="0" name=""/>
        <dsp:cNvSpPr/>
      </dsp:nvSpPr>
      <dsp:spPr>
        <a:xfrm>
          <a:off x="0" y="1724367"/>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E2ACF-9E51-4942-914A-0CC17BED749D}">
      <dsp:nvSpPr>
        <dsp:cNvPr id="0" name=""/>
        <dsp:cNvSpPr/>
      </dsp:nvSpPr>
      <dsp:spPr>
        <a:xfrm>
          <a:off x="0" y="1724367"/>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Imperium</a:t>
          </a:r>
        </a:p>
      </dsp:txBody>
      <dsp:txXfrm>
        <a:off x="0" y="1724367"/>
        <a:ext cx="10058399" cy="574625"/>
      </dsp:txXfrm>
    </dsp:sp>
    <dsp:sp modelId="{8FFE7789-4228-8649-A655-9DFC59F4E11D}">
      <dsp:nvSpPr>
        <dsp:cNvPr id="0" name=""/>
        <dsp:cNvSpPr/>
      </dsp:nvSpPr>
      <dsp:spPr>
        <a:xfrm>
          <a:off x="0" y="229899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863CA3-BA06-524E-B128-D8FB1A41EF37}">
      <dsp:nvSpPr>
        <dsp:cNvPr id="0" name=""/>
        <dsp:cNvSpPr/>
      </dsp:nvSpPr>
      <dsp:spPr>
        <a:xfrm>
          <a:off x="0" y="2298992"/>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Auctoritas</a:t>
          </a:r>
        </a:p>
      </dsp:txBody>
      <dsp:txXfrm>
        <a:off x="0" y="2298992"/>
        <a:ext cx="10058399" cy="574625"/>
      </dsp:txXfrm>
    </dsp:sp>
    <dsp:sp modelId="{0A2756E4-8647-934A-8201-573EB058099C}">
      <dsp:nvSpPr>
        <dsp:cNvPr id="0" name=""/>
        <dsp:cNvSpPr/>
      </dsp:nvSpPr>
      <dsp:spPr>
        <a:xfrm>
          <a:off x="0" y="287361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9745F-AA77-BD4D-86DD-6C7B97C9AA73}">
      <dsp:nvSpPr>
        <dsp:cNvPr id="0" name=""/>
        <dsp:cNvSpPr/>
      </dsp:nvSpPr>
      <dsp:spPr>
        <a:xfrm>
          <a:off x="0" y="2873618"/>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Nobiles</a:t>
          </a:r>
        </a:p>
      </dsp:txBody>
      <dsp:txXfrm>
        <a:off x="0" y="2873618"/>
        <a:ext cx="10058399" cy="574625"/>
      </dsp:txXfrm>
    </dsp:sp>
    <dsp:sp modelId="{00B2B995-B534-2741-B444-736BB2AA4AD5}">
      <dsp:nvSpPr>
        <dsp:cNvPr id="0" name=""/>
        <dsp:cNvSpPr/>
      </dsp:nvSpPr>
      <dsp:spPr>
        <a:xfrm>
          <a:off x="0" y="344824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2FCEE-2104-9B4C-9FFC-E9A0E05D6457}">
      <dsp:nvSpPr>
        <dsp:cNvPr id="0" name=""/>
        <dsp:cNvSpPr/>
      </dsp:nvSpPr>
      <dsp:spPr>
        <a:xfrm>
          <a:off x="0" y="3448243"/>
          <a:ext cx="10058399" cy="57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 Liberti</a:t>
          </a:r>
        </a:p>
      </dsp:txBody>
      <dsp:txXfrm>
        <a:off x="0" y="3448243"/>
        <a:ext cx="10058399" cy="5746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294134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81333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11/30/23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11/30/23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11/30/23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Power and Authority</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Identify</a:t>
            </a:r>
            <a:r>
              <a:rPr lang="en-US" sz="2800" dirty="0">
                <a:solidFill>
                  <a:schemeClr val="accent5">
                    <a:lumMod val="75000"/>
                  </a:schemeClr>
                </a:solidFill>
              </a:rPr>
              <a:t> </a:t>
            </a:r>
            <a:r>
              <a:rPr lang="en-US" sz="2800" b="1" u="sng" dirty="0">
                <a:solidFill>
                  <a:schemeClr val="accent5">
                    <a:lumMod val="75000"/>
                  </a:schemeClr>
                </a:solidFill>
              </a:rPr>
              <a:t>key people</a:t>
            </a:r>
          </a:p>
          <a:p>
            <a:pPr>
              <a:spcAft>
                <a:spcPts val="600"/>
              </a:spcAft>
            </a:pPr>
            <a:r>
              <a:rPr lang="en-US" sz="2800" i="1" dirty="0">
                <a:solidFill>
                  <a:schemeClr val="accent5">
                    <a:lumMod val="75000"/>
                  </a:schemeClr>
                </a:solidFill>
              </a:rPr>
              <a:t>Describe</a:t>
            </a:r>
            <a:r>
              <a:rPr lang="en-US" sz="2800" dirty="0">
                <a:solidFill>
                  <a:schemeClr val="accent5">
                    <a:lumMod val="75000"/>
                  </a:schemeClr>
                </a:solidFill>
              </a:rPr>
              <a:t> </a:t>
            </a:r>
            <a:r>
              <a:rPr lang="en-US" sz="2800" b="1" u="sng" dirty="0">
                <a:solidFill>
                  <a:schemeClr val="accent5">
                    <a:lumMod val="75000"/>
                  </a:schemeClr>
                </a:solidFill>
              </a:rPr>
              <a:t>power and authority </a:t>
            </a:r>
            <a:r>
              <a:rPr lang="en-US" sz="2800" dirty="0">
                <a:solidFill>
                  <a:schemeClr val="accent5">
                    <a:lumMod val="75000"/>
                  </a:schemeClr>
                </a:solidFill>
              </a:rPr>
              <a:t>in Ancient Rome </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 Lesson 2</a:t>
            </a:r>
          </a:p>
        </p:txBody>
      </p:sp>
      <p:pic>
        <p:nvPicPr>
          <p:cNvPr id="2" name="Picture 1">
            <a:extLst>
              <a:ext uri="{FF2B5EF4-FFF2-40B4-BE49-F238E27FC236}">
                <a16:creationId xmlns:a16="http://schemas.microsoft.com/office/drawing/2014/main" id="{91F9555E-4555-0F52-610C-4432E5105586}"/>
              </a:ext>
            </a:extLst>
          </p:cNvPr>
          <p:cNvPicPr>
            <a:picLocks noChangeAspect="1"/>
          </p:cNvPicPr>
          <p:nvPr/>
        </p:nvPicPr>
        <p:blipFill>
          <a:blip r:embed="rId2"/>
          <a:stretch>
            <a:fillRect/>
          </a:stretch>
        </p:blipFill>
        <p:spPr>
          <a:xfrm>
            <a:off x="648928" y="457200"/>
            <a:ext cx="5471553" cy="5471553"/>
          </a:xfrm>
          <a:prstGeom prst="rect">
            <a:avLst/>
          </a:prstGeom>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3E02-4516-EAAB-6643-18F3DFAB7DA0}"/>
              </a:ext>
            </a:extLst>
          </p:cNvPr>
          <p:cNvSpPr>
            <a:spLocks noGrp="1"/>
          </p:cNvSpPr>
          <p:nvPr>
            <p:ph type="title"/>
          </p:nvPr>
        </p:nvSpPr>
        <p:spPr/>
        <p:txBody>
          <a:bodyPr/>
          <a:lstStyle/>
          <a:p>
            <a:pPr algn="ctr"/>
            <a:r>
              <a:rPr lang="en-US" dirty="0"/>
              <a:t>WORKSHEET – Key People</a:t>
            </a:r>
          </a:p>
        </p:txBody>
      </p:sp>
      <p:graphicFrame>
        <p:nvGraphicFramePr>
          <p:cNvPr id="5" name="Content Placeholder 2">
            <a:extLst>
              <a:ext uri="{FF2B5EF4-FFF2-40B4-BE49-F238E27FC236}">
                <a16:creationId xmlns:a16="http://schemas.microsoft.com/office/drawing/2014/main" id="{36115413-589B-6241-654A-8DD629089E95}"/>
              </a:ext>
            </a:extLst>
          </p:cNvPr>
          <p:cNvGraphicFramePr>
            <a:graphicFrameLocks noGrp="1"/>
          </p:cNvGraphicFramePr>
          <p:nvPr>
            <p:ph idx="1"/>
            <p:extLst>
              <p:ext uri="{D42A27DB-BD31-4B8C-83A1-F6EECF244321}">
                <p14:modId xmlns:p14="http://schemas.microsoft.com/office/powerpoint/2010/main" val="364899556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98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C010-90EE-A14F-5265-E9A1DE055F7C}"/>
              </a:ext>
            </a:extLst>
          </p:cNvPr>
          <p:cNvSpPr>
            <a:spLocks noGrp="1"/>
          </p:cNvSpPr>
          <p:nvPr>
            <p:ph type="title"/>
          </p:nvPr>
        </p:nvSpPr>
        <p:spPr/>
        <p:txBody>
          <a:bodyPr/>
          <a:lstStyle/>
          <a:p>
            <a:r>
              <a:rPr lang="en-US" dirty="0"/>
              <a:t>Key Words – Power and Authority</a:t>
            </a:r>
          </a:p>
        </p:txBody>
      </p:sp>
      <p:sp>
        <p:nvSpPr>
          <p:cNvPr id="3" name="Content Placeholder 2">
            <a:extLst>
              <a:ext uri="{FF2B5EF4-FFF2-40B4-BE49-F238E27FC236}">
                <a16:creationId xmlns:a16="http://schemas.microsoft.com/office/drawing/2014/main" id="{354D63ED-67DA-448B-0D53-2B64B7A3B02C}"/>
              </a:ext>
            </a:extLst>
          </p:cNvPr>
          <p:cNvSpPr>
            <a:spLocks noGrp="1"/>
          </p:cNvSpPr>
          <p:nvPr>
            <p:ph idx="1"/>
          </p:nvPr>
        </p:nvSpPr>
        <p:spPr>
          <a:xfrm>
            <a:off x="308610" y="1845734"/>
            <a:ext cx="11715750" cy="4509346"/>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GrotesqueMTStd"/>
              </a:rPr>
              <a:t>398 </a:t>
            </a:r>
            <a:endParaRPr kumimoji="0" lang="en-US" altLang="en-US"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CaslonPro"/>
              </a:rPr>
              <a:t> Those in the highest positions were vested with </a:t>
            </a:r>
            <a:r>
              <a:rPr kumimoji="0" lang="en-US" altLang="en-US" sz="2000" b="1" i="1" u="sng" strike="noStrike" cap="none" normalizeH="0" baseline="0" dirty="0">
                <a:ln>
                  <a:noFill/>
                </a:ln>
                <a:solidFill>
                  <a:srgbClr val="7030A0"/>
                </a:solidFill>
                <a:effectLst/>
                <a:latin typeface="ACaslonPro"/>
              </a:rPr>
              <a:t>imperium</a:t>
            </a:r>
            <a:r>
              <a:rPr kumimoji="0" lang="en-US" altLang="en-US" sz="2000" b="0" i="1" u="none" strike="noStrike" cap="none" normalizeH="0" baseline="0" dirty="0">
                <a:ln>
                  <a:noFill/>
                </a:ln>
                <a:solidFill>
                  <a:schemeClr val="tx1"/>
                </a:solidFill>
                <a:effectLst/>
                <a:latin typeface="ACaslonPro"/>
              </a:rPr>
              <a:t> </a:t>
            </a:r>
            <a:r>
              <a:rPr kumimoji="0" lang="en-US" altLang="en-US" sz="2000" b="0" i="0" u="none" strike="noStrike" cap="none" normalizeH="0" baseline="0" dirty="0">
                <a:ln>
                  <a:noFill/>
                </a:ln>
                <a:solidFill>
                  <a:schemeClr val="tx1"/>
                </a:solidFill>
                <a:effectLst/>
                <a:latin typeface="ACaslonPro"/>
              </a:rPr>
              <a:t>and were </a:t>
            </a:r>
            <a:r>
              <a:rPr kumimoji="0" lang="en-US" altLang="en-US" sz="2000" b="0" i="0" u="none" strike="noStrike" cap="none" normalizeH="0" baseline="0" dirty="0" err="1">
                <a:ln>
                  <a:noFill/>
                </a:ln>
                <a:solidFill>
                  <a:schemeClr val="tx1"/>
                </a:solidFill>
                <a:effectLst/>
                <a:latin typeface="ACaslonPro"/>
              </a:rPr>
              <a:t>recognised</a:t>
            </a:r>
            <a:r>
              <a:rPr kumimoji="0" lang="en-US" altLang="en-US" sz="2000" b="0" i="0" u="none" strike="noStrike" cap="none" normalizeH="0" baseline="0" dirty="0">
                <a:ln>
                  <a:noFill/>
                </a:ln>
                <a:solidFill>
                  <a:schemeClr val="tx1"/>
                </a:solidFill>
                <a:effectLst/>
                <a:latin typeface="ACaslonPro"/>
              </a:rPr>
              <a:t> by the </a:t>
            </a:r>
            <a:r>
              <a:rPr kumimoji="0" lang="en-US" altLang="en-US" sz="2000" b="1" i="1" u="sng" strike="noStrike" cap="none" normalizeH="0" baseline="0" dirty="0" err="1">
                <a:ln>
                  <a:noFill/>
                </a:ln>
                <a:solidFill>
                  <a:srgbClr val="7030A0"/>
                </a:solidFill>
                <a:effectLst/>
                <a:latin typeface="ACaslonPro"/>
              </a:rPr>
              <a:t>auctoritas</a:t>
            </a:r>
            <a:r>
              <a:rPr kumimoji="0" lang="en-US" altLang="en-US" sz="2000" b="0" i="1" u="none" strike="noStrike" cap="none" normalizeH="0" baseline="0" dirty="0">
                <a:ln>
                  <a:noFill/>
                </a:ln>
                <a:solidFill>
                  <a:schemeClr val="tx1"/>
                </a:solidFill>
                <a:effectLst/>
                <a:latin typeface="ACaslonPro"/>
              </a:rPr>
              <a:t> </a:t>
            </a:r>
            <a:r>
              <a:rPr kumimoji="0" lang="en-US" altLang="en-US" sz="2000" b="0" i="0" u="none" strike="noStrike" cap="none" normalizeH="0" baseline="0" dirty="0">
                <a:ln>
                  <a:noFill/>
                </a:ln>
                <a:solidFill>
                  <a:schemeClr val="tx1"/>
                </a:solidFill>
                <a:effectLst/>
                <a:latin typeface="ACaslonPro"/>
              </a:rPr>
              <a:t>(authority) that they held. </a:t>
            </a:r>
            <a:br>
              <a:rPr kumimoji="0" lang="en-US" altLang="en-US" sz="2000" b="0" i="0" u="none" strike="noStrike" cap="none" normalizeH="0" baseline="0" dirty="0">
                <a:ln>
                  <a:noFill/>
                </a:ln>
                <a:solidFill>
                  <a:schemeClr val="tx1"/>
                </a:solidFill>
                <a:effectLst/>
                <a:latin typeface="ACaslonPro"/>
              </a:rPr>
            </a:br>
            <a:endParaRPr kumimoji="0" lang="en-US" altLang="en-US" sz="2000" b="0" i="0" u="none" strike="noStrike" cap="none" normalizeH="0" baseline="0" dirty="0">
              <a:ln>
                <a:noFill/>
              </a:ln>
              <a:solidFill>
                <a:schemeClr val="tx1"/>
              </a:solidFill>
              <a:effectLst/>
              <a:latin typeface="ACaslonPro"/>
            </a:endParaRPr>
          </a:p>
          <a:p>
            <a:pPr eaLnBrk="0" fontAlgn="base" hangingPunct="0">
              <a:lnSpc>
                <a:spcPct val="100000"/>
              </a:lnSpc>
              <a:spcBef>
                <a:spcPct val="0"/>
              </a:spcBef>
              <a:spcAft>
                <a:spcPct val="0"/>
              </a:spcAft>
              <a:buClrTx/>
              <a:buSzTx/>
              <a:buFont typeface="Arial" panose="020B0604020202020204" pitchFamily="34" charset="0"/>
              <a:buChar char="•"/>
            </a:pPr>
            <a:r>
              <a:rPr lang="en-US" altLang="en-US" dirty="0">
                <a:solidFill>
                  <a:schemeClr val="tx1"/>
                </a:solidFill>
                <a:latin typeface="ACaslonPro"/>
              </a:rPr>
              <a:t> </a:t>
            </a:r>
            <a:r>
              <a:rPr kumimoji="0" lang="en-US" altLang="en-US" sz="2000" b="0" i="0" u="none" strike="noStrike" cap="none" normalizeH="0" baseline="0" dirty="0">
                <a:ln>
                  <a:noFill/>
                </a:ln>
                <a:solidFill>
                  <a:schemeClr val="tx1"/>
                </a:solidFill>
                <a:effectLst/>
                <a:latin typeface="ACaslonPro"/>
              </a:rPr>
              <a:t>This prestige filtered through to the holder’s family – descendants of consuls were called </a:t>
            </a:r>
            <a:r>
              <a:rPr kumimoji="0" lang="en-US" altLang="en-US" sz="2000" b="1" i="1" u="sng" strike="noStrike" cap="none" normalizeH="0" baseline="0" dirty="0" err="1">
                <a:ln>
                  <a:noFill/>
                </a:ln>
                <a:solidFill>
                  <a:srgbClr val="7030A0"/>
                </a:solidFill>
                <a:effectLst/>
                <a:latin typeface="ACaslonPro"/>
              </a:rPr>
              <a:t>nobiles</a:t>
            </a:r>
            <a:r>
              <a:rPr kumimoji="0" lang="en-US" altLang="en-US" sz="2000" b="0" i="0" u="none" strike="noStrike" cap="none" normalizeH="0" baseline="0" dirty="0">
                <a:ln>
                  <a:noFill/>
                </a:ln>
                <a:solidFill>
                  <a:schemeClr val="tx1"/>
                </a:solidFill>
                <a:effectLst/>
                <a:latin typeface="ACaslonPro"/>
              </a:rPr>
              <a:t>. The elevation in social status of an entire family assisted in the development of a social elite. </a:t>
            </a:r>
            <a:br>
              <a:rPr kumimoji="0" lang="en-US" altLang="en-US" sz="2000" b="0" i="0" u="none" strike="noStrike" cap="none" normalizeH="0" baseline="0" dirty="0">
                <a:ln>
                  <a:noFill/>
                </a:ln>
                <a:solidFill>
                  <a:schemeClr val="tx1"/>
                </a:solidFill>
                <a:effectLst/>
                <a:latin typeface="ACaslonPro"/>
              </a:rPr>
            </a:br>
            <a:endParaRPr kumimoji="0" lang="en-US" altLang="en-US" sz="2000" b="0" i="0" u="none" strike="noStrike" cap="none" normalizeH="0" baseline="0" dirty="0">
              <a:ln>
                <a:noFill/>
              </a:ln>
              <a:solidFill>
                <a:schemeClr val="tx1"/>
              </a:solidFill>
              <a:effectLst/>
              <a:latin typeface="ACaslonPro"/>
            </a:endParaRPr>
          </a:p>
          <a:p>
            <a:pPr lvl="1" eaLnBrk="0" fontAlgn="base" hangingPunct="0">
              <a:lnSpc>
                <a:spcPct val="100000"/>
              </a:lnSpc>
              <a:spcBef>
                <a:spcPct val="0"/>
              </a:spcBef>
              <a:spcAft>
                <a:spcPct val="0"/>
              </a:spcAft>
              <a:buClrTx/>
              <a:buFont typeface="Arial" panose="020B0604020202020204" pitchFamily="34" charset="0"/>
              <a:buChar char="•"/>
            </a:pPr>
            <a:r>
              <a:rPr lang="en-US" altLang="en-US" dirty="0">
                <a:solidFill>
                  <a:schemeClr val="tx1"/>
                </a:solidFill>
                <a:latin typeface="ACaslonPro"/>
              </a:rPr>
              <a:t> </a:t>
            </a:r>
            <a:r>
              <a:rPr kumimoji="0" lang="en-US" altLang="en-US" b="0" i="0" u="none" strike="noStrike" cap="none" normalizeH="0" baseline="0" dirty="0">
                <a:ln>
                  <a:noFill/>
                </a:ln>
                <a:solidFill>
                  <a:schemeClr val="tx1"/>
                </a:solidFill>
                <a:effectLst/>
                <a:latin typeface="ACaslonPro"/>
              </a:rPr>
              <a:t>Voters often preferred </a:t>
            </a:r>
            <a:r>
              <a:rPr kumimoji="0" lang="en-US" altLang="en-US" b="0" i="1" u="none" strike="noStrike" cap="none" normalizeH="0" baseline="0" dirty="0" err="1">
                <a:ln>
                  <a:noFill/>
                </a:ln>
                <a:solidFill>
                  <a:schemeClr val="tx1"/>
                </a:solidFill>
                <a:effectLst/>
                <a:latin typeface="ACaslonPro"/>
              </a:rPr>
              <a:t>nobiles</a:t>
            </a:r>
            <a:r>
              <a:rPr kumimoji="0" lang="en-US" altLang="en-US" b="0" i="1" u="none" strike="noStrike" cap="none" normalizeH="0" baseline="0" dirty="0">
                <a:ln>
                  <a:noFill/>
                </a:ln>
                <a:solidFill>
                  <a:schemeClr val="tx1"/>
                </a:solidFill>
                <a:effectLst/>
                <a:latin typeface="ACaslonPro"/>
              </a:rPr>
              <a:t> </a:t>
            </a:r>
            <a:r>
              <a:rPr kumimoji="0" lang="en-US" altLang="en-US" b="0" i="0" u="none" strike="noStrike" cap="none" normalizeH="0" baseline="0" dirty="0">
                <a:ln>
                  <a:noFill/>
                </a:ln>
                <a:solidFill>
                  <a:schemeClr val="tx1"/>
                </a:solidFill>
                <a:effectLst/>
                <a:latin typeface="ACaslonPro"/>
              </a:rPr>
              <a:t>because of the respect and prestige conferred on the family. </a:t>
            </a:r>
            <a:br>
              <a:rPr kumimoji="0" lang="en-US" altLang="en-US" b="0" i="0" u="none" strike="noStrike" cap="none" normalizeH="0" baseline="0" dirty="0">
                <a:ln>
                  <a:noFill/>
                </a:ln>
                <a:solidFill>
                  <a:schemeClr val="tx1"/>
                </a:solidFill>
                <a:effectLst/>
                <a:latin typeface="ACaslonPro"/>
              </a:rPr>
            </a:br>
            <a:endParaRPr kumimoji="0" lang="en-US" altLang="en-US" b="0" i="0" u="none" strike="noStrike" cap="none" normalizeH="0" baseline="0" dirty="0">
              <a:ln>
                <a:noFill/>
              </a:ln>
              <a:solidFill>
                <a:schemeClr val="tx1"/>
              </a:solidFill>
              <a:effectLst/>
              <a:latin typeface="ACaslonPro"/>
            </a:endParaRPr>
          </a:p>
          <a:p>
            <a:pPr lvl="1" eaLnBrk="0" fontAlgn="base" hangingPunct="0">
              <a:lnSpc>
                <a:spcPct val="100000"/>
              </a:lnSpc>
              <a:spcBef>
                <a:spcPct val="0"/>
              </a:spcBef>
              <a:spcAft>
                <a:spcPct val="0"/>
              </a:spcAft>
              <a:buClrTx/>
              <a:buFont typeface="Arial" panose="020B0604020202020204" pitchFamily="34" charset="0"/>
              <a:buChar char="•"/>
            </a:pPr>
            <a:r>
              <a:rPr lang="en-US" altLang="en-US" dirty="0">
                <a:solidFill>
                  <a:schemeClr val="tx1"/>
                </a:solidFill>
                <a:latin typeface="ACaslonPro"/>
              </a:rPr>
              <a:t> </a:t>
            </a:r>
            <a:r>
              <a:rPr kumimoji="0" lang="en-US" altLang="en-US" b="0" i="0" u="none" strike="noStrike" cap="none" normalizeH="0" baseline="0" dirty="0">
                <a:ln>
                  <a:noFill/>
                </a:ln>
                <a:solidFill>
                  <a:schemeClr val="tx1"/>
                </a:solidFill>
                <a:effectLst/>
                <a:latin typeface="ACaslonPro"/>
              </a:rPr>
              <a:t>This meant that elections were more about an individual’s family connections rather than the individual themselves.</a:t>
            </a:r>
            <a:br>
              <a:rPr kumimoji="0" lang="en-US" altLang="en-US" b="0" i="0" u="none" strike="noStrike" cap="none" normalizeH="0" baseline="0" dirty="0">
                <a:ln>
                  <a:noFill/>
                </a:ln>
                <a:solidFill>
                  <a:schemeClr val="tx1"/>
                </a:solidFill>
                <a:effectLst/>
                <a:latin typeface="ACaslonPro"/>
              </a:rPr>
            </a:br>
            <a:endParaRPr kumimoji="0" lang="en-US" altLang="en-US" b="0" i="0" u="none" strike="noStrike" cap="none" normalizeH="0" baseline="0" dirty="0">
              <a:ln>
                <a:noFill/>
              </a:ln>
              <a:solidFill>
                <a:schemeClr val="tx1"/>
              </a:solidFill>
              <a:effectLst/>
              <a:latin typeface="ACaslonPro"/>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CaslonPro"/>
              </a:rPr>
              <a:t> Thus the creation of a public image through carefully orchestrated friendships and marriages became key to political success. </a:t>
            </a:r>
            <a:br>
              <a:rPr kumimoji="0" lang="en-US" altLang="en-US" sz="2000" b="0" i="0" u="none" strike="noStrike" cap="none" normalizeH="0" baseline="0" dirty="0">
                <a:ln>
                  <a:noFill/>
                </a:ln>
                <a:solidFill>
                  <a:schemeClr val="tx1"/>
                </a:solidFill>
                <a:effectLst/>
                <a:latin typeface="ACaslonPro"/>
              </a:rPr>
            </a:br>
            <a:endParaRPr kumimoji="0" lang="en-US" altLang="en-US" sz="2000" b="0" i="0" u="none" strike="noStrike" cap="none" normalizeH="0" baseline="0" dirty="0">
              <a:ln>
                <a:noFill/>
              </a:ln>
              <a:solidFill>
                <a:schemeClr val="tx1"/>
              </a:solidFill>
              <a:effectLst/>
              <a:latin typeface="ACaslonPro"/>
            </a:endParaRPr>
          </a:p>
          <a:p>
            <a:pPr eaLnBrk="0" fontAlgn="base" hangingPunct="0">
              <a:lnSpc>
                <a:spcPct val="100000"/>
              </a:lnSpc>
              <a:spcBef>
                <a:spcPct val="0"/>
              </a:spcBef>
              <a:spcAft>
                <a:spcPct val="0"/>
              </a:spcAft>
              <a:buClrTx/>
              <a:buSzTx/>
              <a:buFont typeface="Arial" panose="020B0604020202020204" pitchFamily="34" charset="0"/>
              <a:buChar char="•"/>
            </a:pPr>
            <a:r>
              <a:rPr lang="en-US" altLang="en-US" dirty="0">
                <a:solidFill>
                  <a:schemeClr val="tx1"/>
                </a:solidFill>
                <a:latin typeface="ACaslonPro"/>
              </a:rPr>
              <a:t> </a:t>
            </a:r>
            <a:r>
              <a:rPr kumimoji="0" lang="en-US" altLang="en-US" sz="2000" b="0" i="0" u="none" strike="noStrike" cap="none" normalizeH="0" baseline="0" dirty="0">
                <a:ln>
                  <a:noFill/>
                </a:ln>
                <a:solidFill>
                  <a:schemeClr val="tx1"/>
                </a:solidFill>
                <a:effectLst/>
                <a:latin typeface="ACaslonPro"/>
              </a:rPr>
              <a:t>The expectation of success was so high that should a son fail to achieve similar levels of prestige as his ancestors, it would be akin to bringing shame upon the family. </a:t>
            </a:r>
            <a:br>
              <a:rPr kumimoji="0" lang="en-US" altLang="en-US" sz="2000" b="0" i="0" u="none" strike="noStrike" cap="none" normalizeH="0" baseline="0" dirty="0">
                <a:ln>
                  <a:noFill/>
                </a:ln>
                <a:solidFill>
                  <a:schemeClr val="tx1"/>
                </a:solidFill>
                <a:effectLst/>
                <a:latin typeface="ACaslonPro"/>
              </a:rPr>
            </a:br>
            <a:endParaRPr kumimoji="0" lang="en-US" altLang="en-US" sz="2000" b="0" i="0" u="none" strike="noStrike" cap="none" normalizeH="0" baseline="0" dirty="0">
              <a:ln>
                <a:noFill/>
              </a:ln>
              <a:solidFill>
                <a:schemeClr val="tx1"/>
              </a:solidFill>
              <a:effectLst/>
              <a:latin typeface="ACaslonPro"/>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CaslonPro"/>
              </a:rPr>
              <a:t> This disparity between families, and eventually social classes, contributed to the collapse of the Republic.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48944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42EBB-4AF0-0CE9-B7D9-C1ED0DA827B5}"/>
              </a:ext>
            </a:extLst>
          </p:cNvPr>
          <p:cNvSpPr>
            <a:spLocks noGrp="1"/>
          </p:cNvSpPr>
          <p:nvPr>
            <p:ph type="title"/>
          </p:nvPr>
        </p:nvSpPr>
        <p:spPr>
          <a:xfrm>
            <a:off x="6411685" y="634946"/>
            <a:ext cx="5127171" cy="1450757"/>
          </a:xfrm>
        </p:spPr>
        <p:txBody>
          <a:bodyPr>
            <a:normAutofit/>
          </a:bodyPr>
          <a:lstStyle/>
          <a:p>
            <a:r>
              <a:rPr lang="en-US" dirty="0"/>
              <a:t>Other Key Groups</a:t>
            </a:r>
            <a:endParaRPr lang="en-US"/>
          </a:p>
        </p:txBody>
      </p:sp>
      <p:pic>
        <p:nvPicPr>
          <p:cNvPr id="7" name="Graphic 6" descr="Users">
            <a:extLst>
              <a:ext uri="{FF2B5EF4-FFF2-40B4-BE49-F238E27FC236}">
                <a16:creationId xmlns:a16="http://schemas.microsoft.com/office/drawing/2014/main" id="{40FF3010-4688-FCF1-69B7-A3765A22EB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972B6A-B579-EB3A-7CDA-21C8F6D36474}"/>
              </a:ext>
            </a:extLst>
          </p:cNvPr>
          <p:cNvSpPr>
            <a:spLocks noGrp="1"/>
          </p:cNvSpPr>
          <p:nvPr>
            <p:ph idx="1"/>
          </p:nvPr>
        </p:nvSpPr>
        <p:spPr>
          <a:xfrm>
            <a:off x="6411684" y="2198914"/>
            <a:ext cx="5127172" cy="3670180"/>
          </a:xfrm>
        </p:spPr>
        <p:txBody>
          <a:bodyPr>
            <a:normAutofit/>
          </a:bodyPr>
          <a:lstStyle/>
          <a:p>
            <a:r>
              <a:rPr lang="en-US" sz="2800" b="1" u="sng" dirty="0"/>
              <a:t>INSTRUCTIONS:</a:t>
            </a:r>
          </a:p>
          <a:p>
            <a:pPr>
              <a:buFont typeface="Arial" panose="020B0604020202020204" pitchFamily="34" charset="0"/>
              <a:buChar char="•"/>
            </a:pPr>
            <a:r>
              <a:rPr lang="en-US" sz="2800" dirty="0"/>
              <a:t> Read through the following slides about key groups</a:t>
            </a:r>
          </a:p>
          <a:p>
            <a:pPr>
              <a:buFont typeface="Arial" panose="020B0604020202020204" pitchFamily="34" charset="0"/>
              <a:buChar char="•"/>
            </a:pPr>
            <a:r>
              <a:rPr lang="en-US" sz="2800" dirty="0"/>
              <a:t> Create a mind-map about key groups - features</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89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D33E-F50E-D233-F258-039ECCAF4A12}"/>
              </a:ext>
            </a:extLst>
          </p:cNvPr>
          <p:cNvSpPr>
            <a:spLocks noGrp="1"/>
          </p:cNvSpPr>
          <p:nvPr>
            <p:ph type="title"/>
          </p:nvPr>
        </p:nvSpPr>
        <p:spPr/>
        <p:txBody>
          <a:bodyPr/>
          <a:lstStyle/>
          <a:p>
            <a:r>
              <a:rPr lang="en-US" dirty="0"/>
              <a:t>Non-Citizens</a:t>
            </a:r>
          </a:p>
        </p:txBody>
      </p:sp>
      <p:sp>
        <p:nvSpPr>
          <p:cNvPr id="3" name="Content Placeholder 2">
            <a:extLst>
              <a:ext uri="{FF2B5EF4-FFF2-40B4-BE49-F238E27FC236}">
                <a16:creationId xmlns:a16="http://schemas.microsoft.com/office/drawing/2014/main" id="{CF89CA2A-7FA0-BFC2-1C92-EF228536663E}"/>
              </a:ext>
            </a:extLst>
          </p:cNvPr>
          <p:cNvSpPr>
            <a:spLocks noGrp="1"/>
          </p:cNvSpPr>
          <p:nvPr>
            <p:ph idx="1"/>
          </p:nvPr>
        </p:nvSpPr>
        <p:spPr/>
        <p:txBody>
          <a:bodyPr/>
          <a:lstStyle/>
          <a:p>
            <a:r>
              <a:rPr lang="en-US" b="1" i="1" dirty="0"/>
              <a:t>Foreigners</a:t>
            </a:r>
          </a:p>
          <a:p>
            <a:pPr>
              <a:buFont typeface="Arial" panose="020B0604020202020204" pitchFamily="34" charset="0"/>
              <a:buChar char="•"/>
            </a:pPr>
            <a:r>
              <a:rPr lang="en-US" dirty="0"/>
              <a:t> free men born outside city</a:t>
            </a:r>
          </a:p>
          <a:p>
            <a:pPr>
              <a:buFont typeface="Arial" panose="020B0604020202020204" pitchFamily="34" charset="0"/>
              <a:buChar char="•"/>
            </a:pPr>
            <a:r>
              <a:rPr lang="en-US" dirty="0"/>
              <a:t> not considered full citizens until law changes 212CE</a:t>
            </a:r>
          </a:p>
          <a:p>
            <a:pPr>
              <a:buFont typeface="Arial" panose="020B0604020202020204" pitchFamily="34" charset="0"/>
              <a:buChar char="•"/>
            </a:pPr>
            <a:r>
              <a:rPr lang="en-US" dirty="0"/>
              <a:t> could not vote until held citizenship</a:t>
            </a:r>
          </a:p>
          <a:p>
            <a:r>
              <a:rPr lang="en-US" b="1" i="1" dirty="0"/>
              <a:t>Slaves</a:t>
            </a:r>
          </a:p>
          <a:p>
            <a:pPr>
              <a:buFont typeface="Arial" panose="020B0604020202020204" pitchFamily="34" charset="0"/>
              <a:buChar char="•"/>
            </a:pPr>
            <a:r>
              <a:rPr lang="en-US" dirty="0"/>
              <a:t> not citizens, no rights</a:t>
            </a:r>
          </a:p>
          <a:p>
            <a:pPr>
              <a:buFont typeface="Arial" panose="020B0604020202020204" pitchFamily="34" charset="0"/>
              <a:buChar char="•"/>
            </a:pPr>
            <a:r>
              <a:rPr lang="en-US" dirty="0"/>
              <a:t> freed – given limited form of Roman citizenship and sons could be citizens</a:t>
            </a:r>
          </a:p>
          <a:p>
            <a:pPr>
              <a:buFont typeface="Arial" panose="020B0604020202020204" pitchFamily="34" charset="0"/>
              <a:buChar char="•"/>
            </a:pPr>
            <a:r>
              <a:rPr lang="en-US" dirty="0"/>
              <a:t> called freedmen or </a:t>
            </a:r>
            <a:r>
              <a:rPr lang="en-US" i="1" dirty="0" err="1"/>
              <a:t>liberti</a:t>
            </a:r>
            <a:endParaRPr lang="en-US" dirty="0"/>
          </a:p>
          <a:p>
            <a:pPr>
              <a:buFont typeface="Arial" panose="020B0604020202020204" pitchFamily="34" charset="0"/>
              <a:buChar char="•"/>
            </a:pPr>
            <a:r>
              <a:rPr lang="en-US" dirty="0"/>
              <a:t> less fortunate – gladiators, labour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63673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D33E-F50E-D233-F258-039ECCAF4A12}"/>
              </a:ext>
            </a:extLst>
          </p:cNvPr>
          <p:cNvSpPr>
            <a:spLocks noGrp="1"/>
          </p:cNvSpPr>
          <p:nvPr>
            <p:ph type="title"/>
          </p:nvPr>
        </p:nvSpPr>
        <p:spPr/>
        <p:txBody>
          <a:bodyPr/>
          <a:lstStyle/>
          <a:p>
            <a:r>
              <a:rPr lang="en-US" dirty="0"/>
              <a:t>Women</a:t>
            </a:r>
          </a:p>
        </p:txBody>
      </p:sp>
      <p:sp>
        <p:nvSpPr>
          <p:cNvPr id="3" name="Content Placeholder 2">
            <a:extLst>
              <a:ext uri="{FF2B5EF4-FFF2-40B4-BE49-F238E27FC236}">
                <a16:creationId xmlns:a16="http://schemas.microsoft.com/office/drawing/2014/main" id="{CF89CA2A-7FA0-BFC2-1C92-EF228536663E}"/>
              </a:ext>
            </a:extLst>
          </p:cNvPr>
          <p:cNvSpPr>
            <a:spLocks noGrp="1"/>
          </p:cNvSpPr>
          <p:nvPr>
            <p:ph idx="1"/>
          </p:nvPr>
        </p:nvSpPr>
        <p:spPr/>
        <p:txBody>
          <a:bodyPr/>
          <a:lstStyle/>
          <a:p>
            <a:pPr>
              <a:buFont typeface="Arial" panose="020B0604020202020204" pitchFamily="34" charset="0"/>
              <a:buChar char="•"/>
            </a:pPr>
            <a:r>
              <a:rPr lang="en-US" dirty="0"/>
              <a:t> technically citizens but few rights</a:t>
            </a:r>
          </a:p>
          <a:p>
            <a:pPr>
              <a:buFont typeface="Arial" panose="020B0604020202020204" pitchFamily="34" charset="0"/>
              <a:buChar char="•"/>
            </a:pPr>
            <a:r>
              <a:rPr lang="en-US" dirty="0"/>
              <a:t> most information was written by men</a:t>
            </a:r>
          </a:p>
          <a:p>
            <a:pPr>
              <a:buFont typeface="Arial" panose="020B0604020202020204" pitchFamily="34" charset="0"/>
              <a:buChar char="•"/>
            </a:pPr>
            <a:r>
              <a:rPr lang="en-US" dirty="0"/>
              <a:t> raise children/run household</a:t>
            </a:r>
          </a:p>
          <a:p>
            <a:pPr>
              <a:buFont typeface="Arial" panose="020B0604020202020204" pitchFamily="34" charset="0"/>
              <a:buChar char="•"/>
            </a:pPr>
            <a:r>
              <a:rPr lang="en-US" dirty="0"/>
              <a:t> Punic Wars changed the lives of women</a:t>
            </a:r>
          </a:p>
          <a:p>
            <a:pPr lvl="1">
              <a:buFont typeface="Arial" panose="020B0604020202020204" pitchFamily="34" charset="0"/>
              <a:buChar char="•"/>
            </a:pPr>
            <a:r>
              <a:rPr lang="en-US" dirty="0"/>
              <a:t>Men away fighting</a:t>
            </a:r>
          </a:p>
          <a:p>
            <a:pPr lvl="1">
              <a:buFont typeface="Arial" panose="020B0604020202020204" pitchFamily="34" charset="0"/>
              <a:buChar char="•"/>
            </a:pPr>
            <a:r>
              <a:rPr lang="en-US" dirty="0"/>
              <a:t>Widows received large sums of money – boosted self-reliance </a:t>
            </a:r>
          </a:p>
          <a:p>
            <a:pPr>
              <a:buFont typeface="Arial" panose="020B0604020202020204" pitchFamily="34" charset="0"/>
              <a:buChar char="•"/>
            </a:pPr>
            <a:r>
              <a:rPr lang="en-US" dirty="0"/>
              <a:t>  2BCE – conditions changed</a:t>
            </a:r>
          </a:p>
          <a:p>
            <a:pPr lvl="1">
              <a:buFont typeface="Arial" panose="020B0604020202020204" pitchFamily="34" charset="0"/>
              <a:buChar char="•"/>
            </a:pPr>
            <a:r>
              <a:rPr lang="en-US" dirty="0"/>
              <a:t>Conditions for marriage changed – more financial advantage and social freedom</a:t>
            </a:r>
          </a:p>
          <a:p>
            <a:pPr lvl="1">
              <a:buFont typeface="Arial" panose="020B0604020202020204" pitchFamily="34" charset="0"/>
              <a:buChar char="•"/>
            </a:pPr>
            <a:r>
              <a:rPr lang="en-US" dirty="0"/>
              <a:t>Attended dinner parties, gladiator rights, chariot races, festivals</a:t>
            </a:r>
          </a:p>
        </p:txBody>
      </p:sp>
    </p:spTree>
    <p:extLst>
      <p:ext uri="{BB962C8B-B14F-4D97-AF65-F5344CB8AC3E}">
        <p14:creationId xmlns:p14="http://schemas.microsoft.com/office/powerpoint/2010/main" val="43148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E57D-7734-7A8C-BD1B-24EF18A7CA20}"/>
              </a:ext>
            </a:extLst>
          </p:cNvPr>
          <p:cNvSpPr>
            <a:spLocks noGrp="1"/>
          </p:cNvSpPr>
          <p:nvPr>
            <p:ph type="ctrTitle"/>
          </p:nvPr>
        </p:nvSpPr>
        <p:spPr/>
        <p:txBody>
          <a:bodyPr>
            <a:noAutofit/>
          </a:bodyPr>
          <a:lstStyle/>
          <a:p>
            <a:r>
              <a:rPr lang="en-US" sz="5400" dirty="0"/>
              <a:t>“If you give women equal freedom with men, do you think it will make them easier to live with? Far from it! If women have equality, they will become men’s masters.”</a:t>
            </a:r>
          </a:p>
        </p:txBody>
      </p:sp>
      <p:sp>
        <p:nvSpPr>
          <p:cNvPr id="3" name="Subtitle 2">
            <a:extLst>
              <a:ext uri="{FF2B5EF4-FFF2-40B4-BE49-F238E27FC236}">
                <a16:creationId xmlns:a16="http://schemas.microsoft.com/office/drawing/2014/main" id="{AED01100-2B02-FE9B-0ABA-0EE1D7BA9EB6}"/>
              </a:ext>
            </a:extLst>
          </p:cNvPr>
          <p:cNvSpPr>
            <a:spLocks noGrp="1"/>
          </p:cNvSpPr>
          <p:nvPr>
            <p:ph type="subTitle" idx="1"/>
          </p:nvPr>
        </p:nvSpPr>
        <p:spPr/>
        <p:txBody>
          <a:bodyPr/>
          <a:lstStyle/>
          <a:p>
            <a:pPr algn="r"/>
            <a:r>
              <a:rPr lang="en-US" dirty="0"/>
              <a:t>Translated extract from the writing of </a:t>
            </a:r>
            <a:r>
              <a:rPr lang="en-US" dirty="0" err="1"/>
              <a:t>livy</a:t>
            </a:r>
            <a:r>
              <a:rPr lang="en-US" dirty="0"/>
              <a:t>, a roman historian (59BCE to 17CE)</a:t>
            </a:r>
          </a:p>
        </p:txBody>
      </p:sp>
    </p:spTree>
    <p:extLst>
      <p:ext uri="{BB962C8B-B14F-4D97-AF65-F5344CB8AC3E}">
        <p14:creationId xmlns:p14="http://schemas.microsoft.com/office/powerpoint/2010/main" val="327051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44EC3-7390-AB0E-D469-2DD48B669E54}"/>
              </a:ext>
            </a:extLst>
          </p:cNvPr>
          <p:cNvPicPr>
            <a:picLocks noChangeAspect="1"/>
          </p:cNvPicPr>
          <p:nvPr/>
        </p:nvPicPr>
        <p:blipFill>
          <a:blip r:embed="rId2"/>
          <a:stretch>
            <a:fillRect/>
          </a:stretch>
        </p:blipFill>
        <p:spPr>
          <a:xfrm>
            <a:off x="937531" y="375603"/>
            <a:ext cx="10316937" cy="6106793"/>
          </a:xfrm>
          <a:prstGeom prst="rect">
            <a:avLst/>
          </a:prstGeom>
        </p:spPr>
      </p:pic>
    </p:spTree>
    <p:extLst>
      <p:ext uri="{BB962C8B-B14F-4D97-AF65-F5344CB8AC3E}">
        <p14:creationId xmlns:p14="http://schemas.microsoft.com/office/powerpoint/2010/main" val="1294041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1534-D522-0167-4E3A-5EF2666FE54C}"/>
              </a:ext>
            </a:extLst>
          </p:cNvPr>
          <p:cNvSpPr>
            <a:spLocks noGrp="1"/>
          </p:cNvSpPr>
          <p:nvPr>
            <p:ph type="title"/>
          </p:nvPr>
        </p:nvSpPr>
        <p:spPr/>
        <p:txBody>
          <a:bodyPr/>
          <a:lstStyle/>
          <a:p>
            <a:pPr algn="ctr"/>
            <a:r>
              <a:rPr lang="en-US" dirty="0"/>
              <a:t>SUMMARY</a:t>
            </a:r>
          </a:p>
        </p:txBody>
      </p:sp>
      <p:graphicFrame>
        <p:nvGraphicFramePr>
          <p:cNvPr id="5" name="Content Placeholder 2">
            <a:extLst>
              <a:ext uri="{FF2B5EF4-FFF2-40B4-BE49-F238E27FC236}">
                <a16:creationId xmlns:a16="http://schemas.microsoft.com/office/drawing/2014/main" id="{7B8268B0-805B-FB76-BE2A-AA1DF19A5986}"/>
              </a:ext>
            </a:extLst>
          </p:cNvPr>
          <p:cNvGraphicFramePr>
            <a:graphicFrameLocks noGrp="1"/>
          </p:cNvGraphicFramePr>
          <p:nvPr>
            <p:ph idx="1"/>
            <p:extLst>
              <p:ext uri="{D42A27DB-BD31-4B8C-83A1-F6EECF244321}">
                <p14:modId xmlns:p14="http://schemas.microsoft.com/office/powerpoint/2010/main" val="373895756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75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F68E-A820-5D37-4061-B95E82C8AD66}"/>
              </a:ext>
            </a:extLst>
          </p:cNvPr>
          <p:cNvSpPr>
            <a:spLocks noGrp="1"/>
          </p:cNvSpPr>
          <p:nvPr>
            <p:ph type="ctrTitle"/>
          </p:nvPr>
        </p:nvSpPr>
        <p:spPr/>
        <p:txBody>
          <a:bodyPr>
            <a:normAutofit/>
          </a:bodyPr>
          <a:lstStyle/>
          <a:p>
            <a:r>
              <a:rPr lang="en-AU" sz="6000" dirty="0">
                <a:effectLst/>
                <a:latin typeface="ChaparralPro"/>
              </a:rPr>
              <a:t>“Power tends to corrupt and absolute power corrupts absolutely.”</a:t>
            </a:r>
            <a:endParaRPr lang="en-US" sz="41300" dirty="0"/>
          </a:p>
        </p:txBody>
      </p:sp>
      <p:sp>
        <p:nvSpPr>
          <p:cNvPr id="3" name="Subtitle 2">
            <a:extLst>
              <a:ext uri="{FF2B5EF4-FFF2-40B4-BE49-F238E27FC236}">
                <a16:creationId xmlns:a16="http://schemas.microsoft.com/office/drawing/2014/main" id="{64F88CE3-C89D-C9EE-9844-182E8991306F}"/>
              </a:ext>
            </a:extLst>
          </p:cNvPr>
          <p:cNvSpPr>
            <a:spLocks noGrp="1"/>
          </p:cNvSpPr>
          <p:nvPr>
            <p:ph type="subTitle" idx="1"/>
          </p:nvPr>
        </p:nvSpPr>
        <p:spPr/>
        <p:txBody>
          <a:bodyPr>
            <a:normAutofit/>
          </a:bodyPr>
          <a:lstStyle/>
          <a:p>
            <a:pPr algn="r"/>
            <a:r>
              <a:rPr lang="en-AU" sz="1600" b="0" dirty="0">
                <a:solidFill>
                  <a:schemeClr val="accent5"/>
                </a:solidFill>
                <a:effectLst/>
                <a:latin typeface="GrotesqueMTStd"/>
              </a:rPr>
              <a:t>Dalberg </a:t>
            </a:r>
            <a:r>
              <a:rPr lang="en-AU" sz="1600" b="0" dirty="0" err="1">
                <a:solidFill>
                  <a:schemeClr val="accent5"/>
                </a:solidFill>
                <a:effectLst/>
                <a:latin typeface="GrotesqueMTStd"/>
              </a:rPr>
              <a:t>acton</a:t>
            </a:r>
            <a:r>
              <a:rPr lang="en-AU" sz="1600" b="0" dirty="0">
                <a:solidFill>
                  <a:schemeClr val="accent5"/>
                </a:solidFill>
                <a:effectLst/>
                <a:latin typeface="GrotesqueMTStd"/>
              </a:rPr>
              <a:t>, J., 1st Baron </a:t>
            </a:r>
            <a:r>
              <a:rPr lang="en-AU" sz="1600" b="0" dirty="0" err="1">
                <a:solidFill>
                  <a:schemeClr val="accent5"/>
                </a:solidFill>
                <a:effectLst/>
                <a:latin typeface="GrotesqueMTStd"/>
              </a:rPr>
              <a:t>acton</a:t>
            </a:r>
            <a:r>
              <a:rPr lang="en-AU" sz="1600" b="0" dirty="0">
                <a:solidFill>
                  <a:schemeClr val="accent5"/>
                </a:solidFill>
                <a:effectLst/>
                <a:latin typeface="GrotesqueMTStd"/>
              </a:rPr>
              <a:t>, </a:t>
            </a:r>
            <a:r>
              <a:rPr lang="en-AU" sz="1600" b="0" dirty="0" err="1">
                <a:solidFill>
                  <a:schemeClr val="accent5"/>
                </a:solidFill>
                <a:effectLst/>
                <a:latin typeface="GrotesqueMTStd"/>
              </a:rPr>
              <a:t>april</a:t>
            </a:r>
            <a:r>
              <a:rPr lang="en-AU" sz="1600" b="0" dirty="0">
                <a:solidFill>
                  <a:schemeClr val="accent5"/>
                </a:solidFill>
                <a:effectLst/>
                <a:latin typeface="GrotesqueMTStd"/>
              </a:rPr>
              <a:t> 5 1887, Letter to Bishop Creighton </a:t>
            </a:r>
            <a:br>
              <a:rPr lang="en-AU" sz="1600" dirty="0">
                <a:solidFill>
                  <a:schemeClr val="accent5"/>
                </a:solidFill>
              </a:rPr>
            </a:br>
            <a:endParaRPr lang="en-US" sz="1600" dirty="0">
              <a:solidFill>
                <a:schemeClr val="accent5"/>
              </a:solidFill>
            </a:endParaRPr>
          </a:p>
        </p:txBody>
      </p:sp>
      <p:pic>
        <p:nvPicPr>
          <p:cNvPr id="4" name="Picture 3" descr="A red circle with a cross&#10;&#10;Description automatically generated">
            <a:extLst>
              <a:ext uri="{FF2B5EF4-FFF2-40B4-BE49-F238E27FC236}">
                <a16:creationId xmlns:a16="http://schemas.microsoft.com/office/drawing/2014/main" id="{A8EB3984-A7A9-C0DB-D840-92D662FF005F}"/>
              </a:ext>
            </a:extLst>
          </p:cNvPr>
          <p:cNvPicPr>
            <a:picLocks noChangeAspect="1"/>
          </p:cNvPicPr>
          <p:nvPr/>
        </p:nvPicPr>
        <p:blipFill>
          <a:blip r:embed="rId2"/>
          <a:stretch>
            <a:fillRect/>
          </a:stretch>
        </p:blipFill>
        <p:spPr>
          <a:xfrm>
            <a:off x="11120120" y="5783580"/>
            <a:ext cx="845820" cy="845820"/>
          </a:xfrm>
          <a:prstGeom prst="rect">
            <a:avLst/>
          </a:prstGeom>
        </p:spPr>
      </p:pic>
    </p:spTree>
    <p:extLst>
      <p:ext uri="{BB962C8B-B14F-4D97-AF65-F5344CB8AC3E}">
        <p14:creationId xmlns:p14="http://schemas.microsoft.com/office/powerpoint/2010/main" val="294989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F174-CE5D-9C67-6610-EBA2F35AF6CB}"/>
              </a:ext>
            </a:extLst>
          </p:cNvPr>
          <p:cNvSpPr>
            <a:spLocks noGrp="1"/>
          </p:cNvSpPr>
          <p:nvPr>
            <p:ph type="title"/>
          </p:nvPr>
        </p:nvSpPr>
        <p:spPr/>
        <p:txBody>
          <a:bodyPr/>
          <a:lstStyle/>
          <a:p>
            <a:pPr algn="ctr"/>
            <a:r>
              <a:rPr lang="en-US" dirty="0"/>
              <a:t>Today’s Lesson</a:t>
            </a:r>
          </a:p>
        </p:txBody>
      </p:sp>
      <p:graphicFrame>
        <p:nvGraphicFramePr>
          <p:cNvPr id="5" name="Content Placeholder 2">
            <a:extLst>
              <a:ext uri="{FF2B5EF4-FFF2-40B4-BE49-F238E27FC236}">
                <a16:creationId xmlns:a16="http://schemas.microsoft.com/office/drawing/2014/main" id="{A5FF69D1-E82D-9D95-53CD-B4887E840D85}"/>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circle with a cross&#10;&#10;Description automatically generated">
            <a:extLst>
              <a:ext uri="{FF2B5EF4-FFF2-40B4-BE49-F238E27FC236}">
                <a16:creationId xmlns:a16="http://schemas.microsoft.com/office/drawing/2014/main" id="{BCFCD5A9-45BF-4342-E248-7B6F921BE7B3}"/>
              </a:ext>
            </a:extLst>
          </p:cNvPr>
          <p:cNvPicPr>
            <a:picLocks noChangeAspect="1"/>
          </p:cNvPicPr>
          <p:nvPr/>
        </p:nvPicPr>
        <p:blipFill>
          <a:blip r:embed="rId7"/>
          <a:stretch>
            <a:fillRect/>
          </a:stretch>
        </p:blipFill>
        <p:spPr>
          <a:xfrm>
            <a:off x="11120120" y="5783580"/>
            <a:ext cx="845820" cy="845820"/>
          </a:xfrm>
          <a:prstGeom prst="rect">
            <a:avLst/>
          </a:prstGeom>
        </p:spPr>
      </p:pic>
    </p:spTree>
    <p:extLst>
      <p:ext uri="{BB962C8B-B14F-4D97-AF65-F5344CB8AC3E}">
        <p14:creationId xmlns:p14="http://schemas.microsoft.com/office/powerpoint/2010/main" val="53981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923B7-B8AD-64A1-5A90-37DF2190F716}"/>
              </a:ext>
            </a:extLst>
          </p:cNvPr>
          <p:cNvSpPr>
            <a:spLocks noGrp="1"/>
          </p:cNvSpPr>
          <p:nvPr>
            <p:ph type="title"/>
          </p:nvPr>
        </p:nvSpPr>
        <p:spPr>
          <a:xfrm>
            <a:off x="304799" y="0"/>
            <a:ext cx="11486147" cy="4651120"/>
          </a:xfrm>
        </p:spPr>
        <p:txBody>
          <a:bodyPr vert="horz" lIns="91440" tIns="45720" rIns="91440" bIns="45720" rtlCol="0" anchor="b">
            <a:normAutofit fontScale="90000"/>
          </a:bodyPr>
          <a:lstStyle/>
          <a:p>
            <a:pPr algn="ctr"/>
            <a:r>
              <a:rPr lang="en-US" sz="2000" dirty="0">
                <a:solidFill>
                  <a:schemeClr val="tx1">
                    <a:lumMod val="85000"/>
                    <a:lumOff val="15000"/>
                  </a:schemeClr>
                </a:solidFill>
                <a:effectLst/>
              </a:rPr>
              <a:t>When Rome expelled their last king in 509 BCE, a republic was established with the intention that it </a:t>
            </a:r>
            <a:br>
              <a:rPr lang="en-US" sz="2000" dirty="0">
                <a:solidFill>
                  <a:schemeClr val="tx1">
                    <a:lumMod val="85000"/>
                    <a:lumOff val="15000"/>
                  </a:schemeClr>
                </a:solidFill>
                <a:effectLst/>
              </a:rPr>
            </a:br>
            <a:r>
              <a:rPr lang="en-US" sz="2000" dirty="0">
                <a:solidFill>
                  <a:schemeClr val="tx1">
                    <a:lumMod val="85000"/>
                    <a:lumOff val="15000"/>
                  </a:schemeClr>
                </a:solidFill>
                <a:effectLst/>
              </a:rPr>
              <a:t>should </a:t>
            </a:r>
            <a:r>
              <a:rPr lang="en-US" sz="2000" b="1" i="1" dirty="0">
                <a:solidFill>
                  <a:schemeClr val="accent5"/>
                </a:solidFill>
                <a:effectLst/>
              </a:rPr>
              <a:t>represent all of the people within Rome through a system of assemblies and magistracies</a:t>
            </a:r>
            <a:r>
              <a:rPr lang="en-US" sz="2000" dirty="0">
                <a:solidFill>
                  <a:schemeClr val="tx1">
                    <a:lumMod val="85000"/>
                    <a:lumOff val="15000"/>
                  </a:schemeClr>
                </a:solidFill>
                <a:effectLst/>
              </a:rPr>
              <a:t>. </a:t>
            </a:r>
            <a:br>
              <a:rPr lang="en-US" sz="2000" dirty="0">
                <a:solidFill>
                  <a:schemeClr val="tx1">
                    <a:lumMod val="85000"/>
                    <a:lumOff val="15000"/>
                  </a:schemeClr>
                </a:solidFill>
                <a:effectLst/>
              </a:rPr>
            </a:br>
            <a:br>
              <a:rPr lang="en-US" sz="2000" dirty="0">
                <a:solidFill>
                  <a:schemeClr val="tx1">
                    <a:lumMod val="85000"/>
                    <a:lumOff val="15000"/>
                  </a:schemeClr>
                </a:solidFill>
                <a:effectLst/>
              </a:rPr>
            </a:br>
            <a:r>
              <a:rPr lang="en-US" sz="2000" dirty="0">
                <a:solidFill>
                  <a:schemeClr val="tx1">
                    <a:lumMod val="85000"/>
                    <a:lumOff val="15000"/>
                  </a:schemeClr>
                </a:solidFill>
                <a:effectLst/>
              </a:rPr>
              <a:t>However, as Rome grew in power and controlled more of the regions around the Mediterranean, </a:t>
            </a:r>
            <a:br>
              <a:rPr lang="en-US" sz="2000" dirty="0">
                <a:solidFill>
                  <a:schemeClr val="tx1">
                    <a:lumMod val="85000"/>
                    <a:lumOff val="15000"/>
                  </a:schemeClr>
                </a:solidFill>
                <a:effectLst/>
              </a:rPr>
            </a:br>
            <a:r>
              <a:rPr lang="en-US" sz="2000" b="1" i="1" dirty="0">
                <a:solidFill>
                  <a:schemeClr val="accent5"/>
                </a:solidFill>
                <a:effectLst/>
              </a:rPr>
              <a:t>the system failed to adapt and change with this growth</a:t>
            </a:r>
            <a:r>
              <a:rPr lang="en-US" sz="2000" dirty="0">
                <a:solidFill>
                  <a:schemeClr val="tx1">
                    <a:lumMod val="85000"/>
                    <a:lumOff val="15000"/>
                  </a:schemeClr>
                </a:solidFill>
                <a:effectLst/>
              </a:rPr>
              <a:t>. </a:t>
            </a:r>
            <a:br>
              <a:rPr lang="en-US" sz="2000" dirty="0">
                <a:solidFill>
                  <a:schemeClr val="tx1">
                    <a:lumMod val="85000"/>
                    <a:lumOff val="15000"/>
                  </a:schemeClr>
                </a:solidFill>
                <a:effectLst/>
              </a:rPr>
            </a:br>
            <a:br>
              <a:rPr lang="en-US" sz="2000" dirty="0">
                <a:solidFill>
                  <a:schemeClr val="tx1">
                    <a:lumMod val="85000"/>
                    <a:lumOff val="15000"/>
                  </a:schemeClr>
                </a:solidFill>
                <a:effectLst/>
              </a:rPr>
            </a:br>
            <a:r>
              <a:rPr lang="en-US" sz="2000" dirty="0">
                <a:solidFill>
                  <a:schemeClr val="tx1">
                    <a:lumMod val="85000"/>
                    <a:lumOff val="15000"/>
                  </a:schemeClr>
                </a:solidFill>
                <a:effectLst/>
              </a:rPr>
              <a:t>Consequently, a large </a:t>
            </a:r>
            <a:r>
              <a:rPr lang="en-US" sz="2000" b="1" i="1" dirty="0">
                <a:solidFill>
                  <a:schemeClr val="accent5"/>
                </a:solidFill>
                <a:effectLst/>
              </a:rPr>
              <a:t>social, political and economic disparity </a:t>
            </a:r>
            <a:r>
              <a:rPr lang="en-US" sz="2000" dirty="0">
                <a:solidFill>
                  <a:schemeClr val="tx1">
                    <a:lumMod val="85000"/>
                    <a:lumOff val="15000"/>
                  </a:schemeClr>
                </a:solidFill>
                <a:effectLst/>
              </a:rPr>
              <a:t>emerged between the two main social classes – </a:t>
            </a:r>
            <a:br>
              <a:rPr lang="en-US" sz="2000" dirty="0">
                <a:solidFill>
                  <a:schemeClr val="tx1">
                    <a:lumMod val="85000"/>
                    <a:lumOff val="15000"/>
                  </a:schemeClr>
                </a:solidFill>
                <a:effectLst/>
              </a:rPr>
            </a:br>
            <a:r>
              <a:rPr lang="en-US" sz="2000" dirty="0">
                <a:solidFill>
                  <a:schemeClr val="tx1">
                    <a:lumMod val="85000"/>
                    <a:lumOff val="15000"/>
                  </a:schemeClr>
                </a:solidFill>
                <a:effectLst/>
              </a:rPr>
              <a:t>the </a:t>
            </a:r>
            <a:r>
              <a:rPr lang="en-US" sz="2000" b="1" i="1" u="sng" dirty="0">
                <a:solidFill>
                  <a:schemeClr val="accent5"/>
                </a:solidFill>
                <a:effectLst/>
              </a:rPr>
              <a:t>patricians and plebeians</a:t>
            </a:r>
            <a:r>
              <a:rPr lang="en-US" sz="2000" dirty="0">
                <a:solidFill>
                  <a:schemeClr val="tx1">
                    <a:lumMod val="85000"/>
                    <a:lumOff val="15000"/>
                  </a:schemeClr>
                </a:solidFill>
                <a:effectLst/>
              </a:rPr>
              <a:t>. </a:t>
            </a:r>
            <a:br>
              <a:rPr lang="en-US" sz="2000" dirty="0">
                <a:solidFill>
                  <a:schemeClr val="tx1">
                    <a:lumMod val="85000"/>
                    <a:lumOff val="15000"/>
                  </a:schemeClr>
                </a:solidFill>
                <a:effectLst/>
              </a:rPr>
            </a:br>
            <a:br>
              <a:rPr lang="en-US" sz="2000" dirty="0">
                <a:solidFill>
                  <a:schemeClr val="tx1">
                    <a:lumMod val="85000"/>
                    <a:lumOff val="15000"/>
                  </a:schemeClr>
                </a:solidFill>
                <a:effectLst/>
              </a:rPr>
            </a:br>
            <a:r>
              <a:rPr lang="en-US" sz="2000" dirty="0">
                <a:solidFill>
                  <a:schemeClr val="tx1">
                    <a:lumMod val="85000"/>
                    <a:lumOff val="15000"/>
                  </a:schemeClr>
                </a:solidFill>
                <a:effectLst/>
              </a:rPr>
              <a:t>Beginning in the middle of the second century BCE, a succession of individuals began to expose the flaws in the system as they </a:t>
            </a:r>
            <a:r>
              <a:rPr lang="en-US" sz="2000" b="1" i="1" dirty="0">
                <a:solidFill>
                  <a:schemeClr val="accent5"/>
                </a:solidFill>
                <a:effectLst/>
              </a:rPr>
              <a:t>sought power for themselves, rather than using it for the public good</a:t>
            </a:r>
            <a:r>
              <a:rPr lang="en-US" sz="2000" dirty="0">
                <a:solidFill>
                  <a:schemeClr val="tx1">
                    <a:lumMod val="85000"/>
                    <a:lumOff val="15000"/>
                  </a:schemeClr>
                </a:solidFill>
                <a:effectLst/>
              </a:rPr>
              <a:t>. </a:t>
            </a:r>
            <a:br>
              <a:rPr lang="en-US" sz="2000" dirty="0">
                <a:solidFill>
                  <a:schemeClr val="tx1">
                    <a:lumMod val="85000"/>
                    <a:lumOff val="15000"/>
                  </a:schemeClr>
                </a:solidFill>
                <a:effectLst/>
              </a:rPr>
            </a:br>
            <a:br>
              <a:rPr lang="en-US" sz="2000" dirty="0">
                <a:solidFill>
                  <a:schemeClr val="tx1">
                    <a:lumMod val="85000"/>
                    <a:lumOff val="15000"/>
                  </a:schemeClr>
                </a:solidFill>
                <a:effectLst/>
              </a:rPr>
            </a:br>
            <a:r>
              <a:rPr lang="en-US" sz="2000" dirty="0">
                <a:solidFill>
                  <a:schemeClr val="tx1">
                    <a:lumMod val="85000"/>
                    <a:lumOff val="15000"/>
                  </a:schemeClr>
                </a:solidFill>
                <a:effectLst/>
              </a:rPr>
              <a:t>This resulted in </a:t>
            </a:r>
            <a:r>
              <a:rPr lang="en-US" sz="2000" b="1" i="1" dirty="0">
                <a:solidFill>
                  <a:schemeClr val="accent5"/>
                </a:solidFill>
                <a:effectLst/>
              </a:rPr>
              <a:t>100 years of civil war </a:t>
            </a:r>
            <a:r>
              <a:rPr lang="en-US" sz="2000" dirty="0">
                <a:solidFill>
                  <a:schemeClr val="tx1">
                    <a:lumMod val="85000"/>
                    <a:lumOff val="15000"/>
                  </a:schemeClr>
                </a:solidFill>
                <a:effectLst/>
              </a:rPr>
              <a:t>between various powerful generals and the aristocratic Senate.</a:t>
            </a:r>
            <a:br>
              <a:rPr lang="en-US" sz="2000" dirty="0">
                <a:solidFill>
                  <a:schemeClr val="tx1">
                    <a:lumMod val="85000"/>
                    <a:lumOff val="15000"/>
                  </a:schemeClr>
                </a:solidFill>
                <a:effectLst/>
              </a:rPr>
            </a:br>
            <a:r>
              <a:rPr lang="en-US" sz="2000" dirty="0">
                <a:solidFill>
                  <a:schemeClr val="tx1">
                    <a:lumMod val="85000"/>
                    <a:lumOff val="15000"/>
                  </a:schemeClr>
                </a:solidFill>
                <a:effectLst/>
              </a:rPr>
              <a:t> </a:t>
            </a:r>
            <a:br>
              <a:rPr lang="en-US" sz="2000" dirty="0">
                <a:solidFill>
                  <a:schemeClr val="tx1">
                    <a:lumMod val="85000"/>
                    <a:lumOff val="15000"/>
                  </a:schemeClr>
                </a:solidFill>
                <a:effectLst/>
              </a:rPr>
            </a:br>
            <a:br>
              <a:rPr lang="en-US" sz="2000" dirty="0">
                <a:solidFill>
                  <a:schemeClr val="tx1">
                    <a:lumMod val="85000"/>
                    <a:lumOff val="15000"/>
                  </a:schemeClr>
                </a:solidFill>
                <a:effectLst/>
              </a:rPr>
            </a:br>
            <a:r>
              <a:rPr lang="en-US" sz="2700" b="1" dirty="0">
                <a:solidFill>
                  <a:schemeClr val="tx1">
                    <a:lumMod val="85000"/>
                    <a:lumOff val="15000"/>
                  </a:schemeClr>
                </a:solidFill>
                <a:effectLst/>
              </a:rPr>
              <a:t>Arguably, the Republic collapsed due to the combination of actions of key individuals and the socio-political climate at the time. </a:t>
            </a:r>
            <a:endParaRPr lang="en-US" sz="2000" b="1" dirty="0">
              <a:solidFill>
                <a:schemeClr val="tx1">
                  <a:lumMod val="85000"/>
                  <a:lumOff val="15000"/>
                </a:schemeClr>
              </a:solidFill>
            </a:endParaRPr>
          </a:p>
        </p:txBody>
      </p:sp>
      <p:sp>
        <p:nvSpPr>
          <p:cNvPr id="30" name="Rectangle 2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red circle with a cross&#10;&#10;Description automatically generated">
            <a:extLst>
              <a:ext uri="{FF2B5EF4-FFF2-40B4-BE49-F238E27FC236}">
                <a16:creationId xmlns:a16="http://schemas.microsoft.com/office/drawing/2014/main" id="{701774D7-43B0-FB16-5E38-D292AA2CE759}"/>
              </a:ext>
            </a:extLst>
          </p:cNvPr>
          <p:cNvPicPr>
            <a:picLocks noChangeAspect="1"/>
          </p:cNvPicPr>
          <p:nvPr/>
        </p:nvPicPr>
        <p:blipFill>
          <a:blip r:embed="rId2"/>
          <a:stretch>
            <a:fillRect/>
          </a:stretch>
        </p:blipFill>
        <p:spPr>
          <a:xfrm>
            <a:off x="11120120" y="5783580"/>
            <a:ext cx="845820" cy="845820"/>
          </a:xfrm>
          <a:prstGeom prst="rect">
            <a:avLst/>
          </a:prstGeom>
        </p:spPr>
      </p:pic>
    </p:spTree>
    <p:extLst>
      <p:ext uri="{BB962C8B-B14F-4D97-AF65-F5344CB8AC3E}">
        <p14:creationId xmlns:p14="http://schemas.microsoft.com/office/powerpoint/2010/main" val="187209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Patrician</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endParaRPr lang="en-US" sz="2400" dirty="0">
              <a:latin typeface="Calibri" panose="020F0502020204030204" pitchFamily="34" charset="0"/>
              <a:cs typeface="Calibri" panose="020F0502020204030204" pitchFamily="34" charset="0"/>
            </a:endParaRPr>
          </a:p>
          <a:p>
            <a:pPr algn="ctr"/>
            <a:r>
              <a:rPr lang="en-US" sz="2400" b="1" u="sng" dirty="0">
                <a:latin typeface="Calibri" panose="020F0502020204030204" pitchFamily="34" charset="0"/>
                <a:cs typeface="Calibri" panose="020F0502020204030204" pitchFamily="34" charset="0"/>
              </a:rPr>
              <a:t>DEFINITION: </a:t>
            </a:r>
          </a:p>
          <a:p>
            <a:pPr algn="ctr"/>
            <a:r>
              <a:rPr lang="en-AU" sz="2400" dirty="0">
                <a:effectLst/>
                <a:latin typeface="Calibri" panose="020F0502020204030204" pitchFamily="34" charset="0"/>
                <a:cs typeface="Calibri" panose="020F0502020204030204" pitchFamily="34" charset="0"/>
              </a:rPr>
              <a:t>wealthy social class; small group of privileged elite who came from old aristocratic families </a:t>
            </a:r>
          </a:p>
          <a:p>
            <a:pPr algn="ctr"/>
            <a:endParaRPr lang="en-AU" sz="2400" dirty="0">
              <a:latin typeface="Calibri" panose="020F0502020204030204" pitchFamily="34" charset="0"/>
              <a:cs typeface="Calibri" panose="020F0502020204030204" pitchFamily="34" charset="0"/>
            </a:endParaRPr>
          </a:p>
          <a:p>
            <a:pPr algn="ctr"/>
            <a:r>
              <a:rPr lang="en-AU" sz="1400" dirty="0">
                <a:solidFill>
                  <a:schemeClr val="accent5"/>
                </a:solidFill>
                <a:effectLst/>
                <a:latin typeface="Calibri" panose="020F0502020204030204" pitchFamily="34" charset="0"/>
                <a:cs typeface="Calibri" panose="020F0502020204030204" pitchFamily="34" charset="0"/>
              </a:rPr>
              <a:t>(Aristocratic - </a:t>
            </a:r>
            <a:r>
              <a:rPr lang="en-AU" sz="1400" b="0" i="0" dirty="0">
                <a:solidFill>
                  <a:schemeClr val="accent5"/>
                </a:solidFill>
                <a:effectLst/>
                <a:latin typeface="Calibri" panose="020F0502020204030204" pitchFamily="34" charset="0"/>
                <a:cs typeface="Calibri" panose="020F0502020204030204" pitchFamily="34" charset="0"/>
              </a:rPr>
              <a:t>the highest class in certain societies, typically comprising people of noble birth holding </a:t>
            </a:r>
            <a:r>
              <a:rPr lang="en-AU" sz="1400" b="0" i="0" u="none" strike="noStrike" dirty="0">
                <a:solidFill>
                  <a:schemeClr val="accent5"/>
                </a:solidFill>
                <a:effectLst/>
                <a:latin typeface="Calibri" panose="020F0502020204030204" pitchFamily="34" charset="0"/>
                <a:cs typeface="Calibri" panose="020F0502020204030204" pitchFamily="34" charset="0"/>
              </a:rPr>
              <a:t>hereditary</a:t>
            </a:r>
            <a:r>
              <a:rPr lang="en-AU" sz="1400" b="0" i="0" dirty="0">
                <a:solidFill>
                  <a:schemeClr val="accent5"/>
                </a:solidFill>
                <a:effectLst/>
                <a:latin typeface="Calibri" panose="020F0502020204030204" pitchFamily="34" charset="0"/>
                <a:cs typeface="Calibri" panose="020F0502020204030204" pitchFamily="34" charset="0"/>
              </a:rPr>
              <a:t> titles and offices)</a:t>
            </a:r>
            <a:endParaRPr lang="en-AU" sz="1400" dirty="0">
              <a:solidFill>
                <a:schemeClr val="accent5"/>
              </a:solidFill>
              <a:effectLst/>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800" dirty="0"/>
              <a:t>SYNONYMS: aristocrat, noble, lord/lady</a:t>
            </a:r>
          </a:p>
        </p:txBody>
      </p:sp>
      <p:pic>
        <p:nvPicPr>
          <p:cNvPr id="4" name="Picture 2" descr="Comparing Patricians and Plebeians">
            <a:extLst>
              <a:ext uri="{FF2B5EF4-FFF2-40B4-BE49-F238E27FC236}">
                <a16:creationId xmlns:a16="http://schemas.microsoft.com/office/drawing/2014/main" id="{3BEB9F5C-CF10-8BBE-570C-D2C1FB43D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C5A164E-3EF0-C1A6-0668-5657253F196A}"/>
              </a:ext>
            </a:extLst>
          </p:cNvPr>
          <p:cNvSpPr/>
          <p:nvPr/>
        </p:nvSpPr>
        <p:spPr>
          <a:xfrm>
            <a:off x="6835140" y="1845734"/>
            <a:ext cx="2132215" cy="34806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23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a:t>Plebeians</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endParaRPr lang="en-US" sz="2400" dirty="0">
              <a:latin typeface="Calibri" panose="020F0502020204030204" pitchFamily="34" charset="0"/>
              <a:cs typeface="Calibri" panose="020F0502020204030204" pitchFamily="34" charset="0"/>
            </a:endParaRPr>
          </a:p>
          <a:p>
            <a:pPr algn="ctr"/>
            <a:r>
              <a:rPr lang="en-US" sz="2400" b="1" u="sng" dirty="0">
                <a:latin typeface="Calibri" panose="020F0502020204030204" pitchFamily="34" charset="0"/>
                <a:cs typeface="Calibri" panose="020F0502020204030204" pitchFamily="34" charset="0"/>
              </a:rPr>
              <a:t>DEFINITION: </a:t>
            </a:r>
          </a:p>
          <a:p>
            <a:pPr algn="ctr"/>
            <a:r>
              <a:rPr lang="en-AU" sz="2400" dirty="0">
                <a:effectLst/>
                <a:latin typeface="Calibri" panose="020F0502020204030204" pitchFamily="34" charset="0"/>
                <a:cs typeface="Calibri" panose="020F0502020204030204" pitchFamily="34" charset="0"/>
              </a:rPr>
              <a:t>lower social class; the majority of Rome’s population </a:t>
            </a:r>
          </a:p>
          <a:p>
            <a:pPr algn="ctr"/>
            <a:endParaRPr lang="en-AU" sz="24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800" dirty="0"/>
              <a:t>SYNONYMS: proletariat, working class, lower ranks</a:t>
            </a:r>
          </a:p>
        </p:txBody>
      </p:sp>
      <p:pic>
        <p:nvPicPr>
          <p:cNvPr id="4" name="Picture 2" descr="Comparing Patricians and Plebeians">
            <a:extLst>
              <a:ext uri="{FF2B5EF4-FFF2-40B4-BE49-F238E27FC236}">
                <a16:creationId xmlns:a16="http://schemas.microsoft.com/office/drawing/2014/main" id="{3BEB9F5C-CF10-8BBE-570C-D2C1FB43D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320" y="1943253"/>
            <a:ext cx="4064070" cy="32749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C5A164E-3EF0-C1A6-0668-5657253F196A}"/>
              </a:ext>
            </a:extLst>
          </p:cNvPr>
          <p:cNvSpPr/>
          <p:nvPr/>
        </p:nvSpPr>
        <p:spPr>
          <a:xfrm>
            <a:off x="8867175" y="1894572"/>
            <a:ext cx="2132215" cy="34806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13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2442AA-10FC-1FDF-7204-13F242640AB9}"/>
              </a:ext>
            </a:extLst>
          </p:cNvPr>
          <p:cNvSpPr>
            <a:spLocks noGrp="1"/>
          </p:cNvSpPr>
          <p:nvPr>
            <p:ph type="title"/>
          </p:nvPr>
        </p:nvSpPr>
        <p:spPr>
          <a:xfrm>
            <a:off x="498998" y="913424"/>
            <a:ext cx="11292840" cy="4285360"/>
          </a:xfrm>
        </p:spPr>
        <p:txBody>
          <a:bodyPr vert="horz" lIns="91440" tIns="45720" rIns="91440" bIns="45720" rtlCol="0" anchor="b">
            <a:noAutofit/>
          </a:bodyPr>
          <a:lstStyle/>
          <a:p>
            <a:pPr algn="ctr"/>
            <a:r>
              <a:rPr lang="en-US" sz="2400" dirty="0">
                <a:solidFill>
                  <a:schemeClr val="bg1"/>
                </a:solidFill>
                <a:effectLst/>
              </a:rPr>
              <a:t>Classical history features many stories of the strong and powerful. In a time when military prowess was a key means of getting further in life, having power and authority enabled individuals to achieve fame and glory. In the decline of the Roman Republic, it is important to distinguish between </a:t>
            </a:r>
            <a:r>
              <a:rPr lang="en-US" sz="2400" b="1" i="1" dirty="0">
                <a:solidFill>
                  <a:schemeClr val="bg1"/>
                </a:solidFill>
                <a:effectLst/>
              </a:rPr>
              <a:t>power and authority</a:t>
            </a:r>
            <a:r>
              <a:rPr lang="en-US" sz="2400" dirty="0">
                <a:solidFill>
                  <a:schemeClr val="bg1"/>
                </a:solidFill>
                <a:effectLst/>
              </a:rPr>
              <a:t>. </a:t>
            </a:r>
            <a:br>
              <a:rPr lang="en-US" sz="2400" dirty="0">
                <a:solidFill>
                  <a:schemeClr val="bg1"/>
                </a:solidFill>
                <a:effectLst/>
              </a:rPr>
            </a:br>
            <a:br>
              <a:rPr lang="en-US" sz="2400" dirty="0">
                <a:solidFill>
                  <a:schemeClr val="bg1"/>
                </a:solidFill>
                <a:effectLst/>
              </a:rPr>
            </a:br>
            <a:r>
              <a:rPr lang="en-US" sz="2400" dirty="0">
                <a:solidFill>
                  <a:schemeClr val="bg1"/>
                </a:solidFill>
                <a:effectLst/>
              </a:rPr>
              <a:t>German sociologist Max Weber defined </a:t>
            </a:r>
            <a:br>
              <a:rPr lang="en-US" sz="2400" dirty="0">
                <a:solidFill>
                  <a:schemeClr val="bg1"/>
                </a:solidFill>
                <a:effectLst/>
              </a:rPr>
            </a:br>
            <a:r>
              <a:rPr lang="en-US" sz="2400" dirty="0">
                <a:solidFill>
                  <a:schemeClr val="bg1"/>
                </a:solidFill>
                <a:effectLst/>
              </a:rPr>
              <a:t>power as </a:t>
            </a:r>
            <a:r>
              <a:rPr lang="en-US" sz="2400" b="1" i="1" dirty="0">
                <a:solidFill>
                  <a:schemeClr val="bg1"/>
                </a:solidFill>
                <a:effectLst/>
              </a:rPr>
              <a:t>the ability to exercise one’s will over others, </a:t>
            </a:r>
            <a:br>
              <a:rPr lang="en-US" sz="2400" b="1" i="1" dirty="0">
                <a:solidFill>
                  <a:schemeClr val="bg1"/>
                </a:solidFill>
                <a:effectLst/>
              </a:rPr>
            </a:br>
            <a:r>
              <a:rPr lang="en-US" sz="2400" dirty="0">
                <a:solidFill>
                  <a:schemeClr val="bg1"/>
                </a:solidFill>
                <a:effectLst/>
              </a:rPr>
              <a:t>and authority as </a:t>
            </a:r>
            <a:r>
              <a:rPr lang="en-US" sz="2400" b="1" i="1" dirty="0">
                <a:solidFill>
                  <a:schemeClr val="bg1"/>
                </a:solidFill>
                <a:effectLst/>
              </a:rPr>
              <a:t>power that is accepted by others who agree to follow it</a:t>
            </a:r>
            <a:r>
              <a:rPr lang="en-US" sz="2400" dirty="0">
                <a:solidFill>
                  <a:schemeClr val="bg1"/>
                </a:solidFill>
                <a:effectLst/>
              </a:rPr>
              <a:t>. </a:t>
            </a:r>
            <a:br>
              <a:rPr lang="en-US" sz="2400" dirty="0">
                <a:solidFill>
                  <a:schemeClr val="bg1"/>
                </a:solidFill>
                <a:effectLst/>
              </a:rPr>
            </a:br>
            <a:br>
              <a:rPr lang="en-US" sz="2400" dirty="0">
                <a:solidFill>
                  <a:schemeClr val="bg1"/>
                </a:solidFill>
                <a:effectLst/>
              </a:rPr>
            </a:br>
            <a:r>
              <a:rPr lang="en-US" sz="2400" dirty="0">
                <a:solidFill>
                  <a:schemeClr val="bg1"/>
                </a:solidFill>
                <a:effectLst/>
              </a:rPr>
              <a:t>He argued there were three types of authority: </a:t>
            </a:r>
            <a:br>
              <a:rPr lang="en-US" sz="2400" dirty="0">
                <a:solidFill>
                  <a:schemeClr val="bg1"/>
                </a:solidFill>
                <a:effectLst/>
              </a:rPr>
            </a:br>
            <a:br>
              <a:rPr lang="en-US" sz="2400" dirty="0">
                <a:solidFill>
                  <a:schemeClr val="bg1"/>
                </a:solidFill>
                <a:effectLst/>
              </a:rPr>
            </a:br>
            <a:r>
              <a:rPr lang="en-US" sz="2400" dirty="0">
                <a:solidFill>
                  <a:schemeClr val="bg1"/>
                </a:solidFill>
                <a:effectLst/>
              </a:rPr>
              <a:t>1. </a:t>
            </a:r>
            <a:r>
              <a:rPr lang="en-US" sz="2400" b="1" u="sng" dirty="0">
                <a:solidFill>
                  <a:schemeClr val="bg1"/>
                </a:solidFill>
                <a:effectLst/>
              </a:rPr>
              <a:t>charismatic</a:t>
            </a:r>
            <a:r>
              <a:rPr lang="en-US" sz="2400" dirty="0">
                <a:solidFill>
                  <a:schemeClr val="bg1"/>
                </a:solidFill>
                <a:effectLst/>
              </a:rPr>
              <a:t> (deriving from strength of personality)</a:t>
            </a:r>
            <a:br>
              <a:rPr lang="en-US" sz="2400" dirty="0">
                <a:solidFill>
                  <a:schemeClr val="bg1"/>
                </a:solidFill>
                <a:effectLst/>
              </a:rPr>
            </a:br>
            <a:r>
              <a:rPr lang="en-US" sz="2400" dirty="0">
                <a:solidFill>
                  <a:schemeClr val="bg1"/>
                </a:solidFill>
                <a:effectLst/>
              </a:rPr>
              <a:t>2. </a:t>
            </a:r>
            <a:r>
              <a:rPr lang="en-US" sz="2400" b="1" u="sng" dirty="0">
                <a:solidFill>
                  <a:schemeClr val="bg1"/>
                </a:solidFill>
                <a:effectLst/>
              </a:rPr>
              <a:t>bureaucratic</a:t>
            </a:r>
            <a:r>
              <a:rPr lang="en-US" sz="2400" dirty="0">
                <a:solidFill>
                  <a:schemeClr val="bg1"/>
                </a:solidFill>
                <a:effectLst/>
              </a:rPr>
              <a:t> (given to a person by the law)</a:t>
            </a:r>
            <a:br>
              <a:rPr lang="en-US" sz="2400" dirty="0">
                <a:solidFill>
                  <a:schemeClr val="bg1"/>
                </a:solidFill>
                <a:effectLst/>
              </a:rPr>
            </a:br>
            <a:r>
              <a:rPr lang="en-US" sz="2400" dirty="0">
                <a:solidFill>
                  <a:schemeClr val="bg1"/>
                </a:solidFill>
                <a:effectLst/>
              </a:rPr>
              <a:t>3. </a:t>
            </a:r>
            <a:r>
              <a:rPr lang="en-US" sz="2400" b="1" u="sng" dirty="0">
                <a:solidFill>
                  <a:schemeClr val="bg1"/>
                </a:solidFill>
                <a:effectLst/>
              </a:rPr>
              <a:t>traditional</a:t>
            </a:r>
            <a:r>
              <a:rPr lang="en-US" sz="2400" dirty="0">
                <a:solidFill>
                  <a:schemeClr val="bg1"/>
                </a:solidFill>
                <a:effectLst/>
              </a:rPr>
              <a:t> (from established customs, such as inherited positions).</a:t>
            </a:r>
            <a:br>
              <a:rPr lang="en-US" sz="2400" dirty="0">
                <a:solidFill>
                  <a:schemeClr val="bg1"/>
                </a:solidFill>
                <a:effectLst/>
              </a:rPr>
            </a:br>
            <a:endParaRPr lang="en-US" sz="2400" dirty="0">
              <a:solidFill>
                <a:schemeClr val="bg1"/>
              </a:solidFill>
            </a:endParaRPr>
          </a:p>
        </p:txBody>
      </p:sp>
      <p:pic>
        <p:nvPicPr>
          <p:cNvPr id="3" name="Picture 2" descr="A red circle with a cross&#10;&#10;Description automatically generated">
            <a:extLst>
              <a:ext uri="{FF2B5EF4-FFF2-40B4-BE49-F238E27FC236}">
                <a16:creationId xmlns:a16="http://schemas.microsoft.com/office/drawing/2014/main" id="{AE2E2D92-9050-89D6-AE7E-E525E96923B1}"/>
              </a:ext>
            </a:extLst>
          </p:cNvPr>
          <p:cNvPicPr>
            <a:picLocks noChangeAspect="1"/>
          </p:cNvPicPr>
          <p:nvPr/>
        </p:nvPicPr>
        <p:blipFill>
          <a:blip r:embed="rId2"/>
          <a:stretch>
            <a:fillRect/>
          </a:stretch>
        </p:blipFill>
        <p:spPr>
          <a:xfrm>
            <a:off x="11120120" y="5783580"/>
            <a:ext cx="845820" cy="845820"/>
          </a:xfrm>
          <a:prstGeom prst="rect">
            <a:avLst/>
          </a:prstGeom>
        </p:spPr>
      </p:pic>
    </p:spTree>
    <p:extLst>
      <p:ext uri="{BB962C8B-B14F-4D97-AF65-F5344CB8AC3E}">
        <p14:creationId xmlns:p14="http://schemas.microsoft.com/office/powerpoint/2010/main" val="183704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2442AA-10FC-1FDF-7204-13F242640AB9}"/>
              </a:ext>
            </a:extLst>
          </p:cNvPr>
          <p:cNvSpPr>
            <a:spLocks noGrp="1"/>
          </p:cNvSpPr>
          <p:nvPr>
            <p:ph type="title"/>
          </p:nvPr>
        </p:nvSpPr>
        <p:spPr>
          <a:xfrm>
            <a:off x="498998" y="362841"/>
            <a:ext cx="11292840" cy="4285360"/>
          </a:xfrm>
        </p:spPr>
        <p:txBody>
          <a:bodyPr vert="horz" lIns="91440" tIns="45720" rIns="91440" bIns="45720" rtlCol="0" anchor="b">
            <a:noAutofit/>
          </a:bodyPr>
          <a:lstStyle/>
          <a:p>
            <a:pPr algn="ctr"/>
            <a:r>
              <a:rPr lang="en-US" sz="2800" dirty="0">
                <a:solidFill>
                  <a:schemeClr val="bg1"/>
                </a:solidFill>
                <a:effectLst/>
              </a:rPr>
              <a:t>As you explore the complex reasons behind the collapse of the Republic, you will see that investing power or authority in the hands of individuals, rather than keeping the balance between all elements of the system, had serious repercussions. </a:t>
            </a:r>
            <a:br>
              <a:rPr lang="en-US" sz="2800" dirty="0">
                <a:solidFill>
                  <a:schemeClr val="bg1"/>
                </a:solidFill>
                <a:effectLst/>
              </a:rPr>
            </a:br>
            <a:br>
              <a:rPr lang="en-US" sz="2800" dirty="0">
                <a:solidFill>
                  <a:schemeClr val="bg1"/>
                </a:solidFill>
                <a:effectLst/>
              </a:rPr>
            </a:br>
            <a:r>
              <a:rPr lang="en-US" sz="2800" dirty="0">
                <a:solidFill>
                  <a:schemeClr val="bg1"/>
                </a:solidFill>
                <a:effectLst/>
              </a:rPr>
              <a:t>The people of the Republic did not </a:t>
            </a:r>
            <a:r>
              <a:rPr lang="en-US" sz="2800" dirty="0" err="1">
                <a:solidFill>
                  <a:schemeClr val="bg1"/>
                </a:solidFill>
                <a:effectLst/>
              </a:rPr>
              <a:t>realise</a:t>
            </a:r>
            <a:r>
              <a:rPr lang="en-US" sz="2800" dirty="0">
                <a:solidFill>
                  <a:schemeClr val="bg1"/>
                </a:solidFill>
                <a:effectLst/>
              </a:rPr>
              <a:t> this lesson and it eventually led to the downfall of the Republic itself. </a:t>
            </a:r>
            <a:br>
              <a:rPr lang="en-US" sz="2800" dirty="0">
                <a:solidFill>
                  <a:schemeClr val="bg1"/>
                </a:solidFill>
                <a:effectLst/>
              </a:rPr>
            </a:br>
            <a:br>
              <a:rPr lang="en-US" sz="2800" dirty="0">
                <a:solidFill>
                  <a:schemeClr val="bg1"/>
                </a:solidFill>
                <a:effectLst/>
              </a:rPr>
            </a:br>
            <a:r>
              <a:rPr lang="en-US" sz="2800" dirty="0">
                <a:solidFill>
                  <a:schemeClr val="bg1"/>
                </a:solidFill>
                <a:effectLst/>
              </a:rPr>
              <a:t>The powerful individuals in this unit all had some combination of authority and power.</a:t>
            </a:r>
            <a:endParaRPr lang="en-US" sz="2800" dirty="0">
              <a:solidFill>
                <a:schemeClr val="bg1"/>
              </a:solidFill>
            </a:endParaRPr>
          </a:p>
        </p:txBody>
      </p:sp>
      <p:pic>
        <p:nvPicPr>
          <p:cNvPr id="4" name="Picture 3" descr="A red circle with a cross&#10;&#10;Description automatically generated">
            <a:extLst>
              <a:ext uri="{FF2B5EF4-FFF2-40B4-BE49-F238E27FC236}">
                <a16:creationId xmlns:a16="http://schemas.microsoft.com/office/drawing/2014/main" id="{C0C5674B-FA18-6414-10F1-46C8F82E09E8}"/>
              </a:ext>
            </a:extLst>
          </p:cNvPr>
          <p:cNvPicPr>
            <a:picLocks noChangeAspect="1"/>
          </p:cNvPicPr>
          <p:nvPr/>
        </p:nvPicPr>
        <p:blipFill>
          <a:blip r:embed="rId2"/>
          <a:stretch>
            <a:fillRect/>
          </a:stretch>
        </p:blipFill>
        <p:spPr>
          <a:xfrm>
            <a:off x="11120120" y="5783580"/>
            <a:ext cx="845820" cy="845820"/>
          </a:xfrm>
          <a:prstGeom prst="rect">
            <a:avLst/>
          </a:prstGeom>
        </p:spPr>
      </p:pic>
    </p:spTree>
    <p:extLst>
      <p:ext uri="{BB962C8B-B14F-4D97-AF65-F5344CB8AC3E}">
        <p14:creationId xmlns:p14="http://schemas.microsoft.com/office/powerpoint/2010/main" val="16634465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0145-80A0-C39D-66F3-FABC43DB0370}"/>
              </a:ext>
            </a:extLst>
          </p:cNvPr>
          <p:cNvSpPr>
            <a:spLocks noGrp="1"/>
          </p:cNvSpPr>
          <p:nvPr>
            <p:ph type="ctrTitle"/>
          </p:nvPr>
        </p:nvSpPr>
        <p:spPr/>
        <p:txBody>
          <a:bodyPr/>
          <a:lstStyle/>
          <a:p>
            <a:r>
              <a:rPr lang="en-US" dirty="0"/>
              <a:t>DISCUSSION QUESTION</a:t>
            </a:r>
          </a:p>
        </p:txBody>
      </p:sp>
      <p:sp>
        <p:nvSpPr>
          <p:cNvPr id="3" name="Subtitle 2">
            <a:extLst>
              <a:ext uri="{FF2B5EF4-FFF2-40B4-BE49-F238E27FC236}">
                <a16:creationId xmlns:a16="http://schemas.microsoft.com/office/drawing/2014/main" id="{BBEC052C-8584-4B84-8CEE-64AF6BE2B60C}"/>
              </a:ext>
            </a:extLst>
          </p:cNvPr>
          <p:cNvSpPr>
            <a:spLocks noGrp="1"/>
          </p:cNvSpPr>
          <p:nvPr>
            <p:ph type="subTitle" idx="1"/>
          </p:nvPr>
        </p:nvSpPr>
        <p:spPr/>
        <p:txBody>
          <a:bodyPr/>
          <a:lstStyle/>
          <a:p>
            <a:r>
              <a:rPr lang="en-US" dirty="0"/>
              <a:t>Which leaders do you already know of?</a:t>
            </a:r>
          </a:p>
          <a:p>
            <a:r>
              <a:rPr lang="en-US" dirty="0"/>
              <a:t>What types of authority did leaders have?</a:t>
            </a:r>
          </a:p>
        </p:txBody>
      </p:sp>
    </p:spTree>
    <p:extLst>
      <p:ext uri="{BB962C8B-B14F-4D97-AF65-F5344CB8AC3E}">
        <p14:creationId xmlns:p14="http://schemas.microsoft.com/office/powerpoint/2010/main" val="2356759135"/>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1631</TotalTime>
  <Words>992</Words>
  <Application>Microsoft Macintosh PowerPoint</Application>
  <PresentationFormat>Widescreen</PresentationFormat>
  <Paragraphs>79</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ACaslonPro</vt:lpstr>
      <vt:lpstr>Arial</vt:lpstr>
      <vt:lpstr>Calibri</vt:lpstr>
      <vt:lpstr>Calibri Light</vt:lpstr>
      <vt:lpstr>ChaparralPro</vt:lpstr>
      <vt:lpstr>GrotesqueMTStd</vt:lpstr>
      <vt:lpstr>Retrospect</vt:lpstr>
      <vt:lpstr>Power and Authority</vt:lpstr>
      <vt:lpstr>“Power tends to corrupt and absolute power corrupts absolutely.”</vt:lpstr>
      <vt:lpstr>Today’s Lesson</vt:lpstr>
      <vt:lpstr>When Rome expelled their last king in 509 BCE, a republic was established with the intention that it  should represent all of the people within Rome through a system of assemblies and magistracies.   However, as Rome grew in power and controlled more of the regions around the Mediterranean,  the system failed to adapt and change with this growth.   Consequently, a large social, political and economic disparity emerged between the two main social classes –  the patricians and plebeians.   Beginning in the middle of the second century BCE, a succession of individuals began to expose the flaws in the system as they sought power for themselves, rather than using it for the public good.   This resulted in 100 years of civil war between various powerful generals and the aristocratic Senate.    Arguably, the Republic collapsed due to the combination of actions of key individuals and the socio-political climate at the time. </vt:lpstr>
      <vt:lpstr>Patrician</vt:lpstr>
      <vt:lpstr>Plebeians</vt:lpstr>
      <vt:lpstr>Classical history features many stories of the strong and powerful. In a time when military prowess was a key means of getting further in life, having power and authority enabled individuals to achieve fame and glory. In the decline of the Roman Republic, it is important to distinguish between power and authority.   German sociologist Max Weber defined  power as the ability to exercise one’s will over others,  and authority as power that is accepted by others who agree to follow it.   He argued there were three types of authority:   1. charismatic (deriving from strength of personality) 2. bureaucratic (given to a person by the law) 3. traditional (from established customs, such as inherited positions). </vt:lpstr>
      <vt:lpstr>As you explore the complex reasons behind the collapse of the Republic, you will see that investing power or authority in the hands of individuals, rather than keeping the balance between all elements of the system, had serious repercussions.   The people of the Republic did not realise this lesson and it eventually led to the downfall of the Republic itself.   The powerful individuals in this unit all had some combination of authority and power.</vt:lpstr>
      <vt:lpstr>DISCUSSION QUESTION</vt:lpstr>
      <vt:lpstr>WORKSHEET – Key People</vt:lpstr>
      <vt:lpstr>Key Words – Power and Authority</vt:lpstr>
      <vt:lpstr>Other Key Groups</vt:lpstr>
      <vt:lpstr>Non-Citizens</vt:lpstr>
      <vt:lpstr>Women</vt:lpstr>
      <vt:lpstr>“If you give women equal freedom with men, do you think it will make them easier to live with? Far from it! If women have equality, they will become men’s masters.”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145</cp:revision>
  <dcterms:created xsi:type="dcterms:W3CDTF">2022-07-13T05:26:46Z</dcterms:created>
  <dcterms:modified xsi:type="dcterms:W3CDTF">2023-12-01T00:58:13Z</dcterms:modified>
</cp:coreProperties>
</file>